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 id="2147483651" r:id="rId5"/>
  </p:sldMasterIdLst>
  <p:notesMasterIdLst>
    <p:notesMasterId r:id="rId34"/>
  </p:notesMasterIdLst>
  <p:handoutMasterIdLst>
    <p:handoutMasterId r:id="rId35"/>
  </p:handoutMasterIdLst>
  <p:sldIdLst>
    <p:sldId id="598" r:id="rId6"/>
    <p:sldId id="465" r:id="rId7"/>
    <p:sldId id="600" r:id="rId8"/>
    <p:sldId id="657" r:id="rId9"/>
    <p:sldId id="661" r:id="rId10"/>
    <p:sldId id="625" r:id="rId11"/>
    <p:sldId id="658" r:id="rId12"/>
    <p:sldId id="655" r:id="rId13"/>
    <p:sldId id="659" r:id="rId14"/>
    <p:sldId id="656" r:id="rId15"/>
    <p:sldId id="660" r:id="rId16"/>
    <p:sldId id="609" r:id="rId17"/>
    <p:sldId id="623" r:id="rId18"/>
    <p:sldId id="642" r:id="rId19"/>
    <p:sldId id="641" r:id="rId20"/>
    <p:sldId id="624" r:id="rId21"/>
    <p:sldId id="644" r:id="rId22"/>
    <p:sldId id="627" r:id="rId23"/>
    <p:sldId id="648" r:id="rId24"/>
    <p:sldId id="628" r:id="rId25"/>
    <p:sldId id="651" r:id="rId26"/>
    <p:sldId id="665" r:id="rId27"/>
    <p:sldId id="666" r:id="rId28"/>
    <p:sldId id="636" r:id="rId29"/>
    <p:sldId id="637" r:id="rId30"/>
    <p:sldId id="638" r:id="rId31"/>
    <p:sldId id="652" r:id="rId32"/>
    <p:sldId id="664" r:id="rId33"/>
  </p:sldIdLst>
  <p:sldSz cx="12801600" cy="9601200" type="A3"/>
  <p:notesSz cx="6888163" cy="10018713"/>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639541"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1279084"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918625"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2558169"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3197710" algn="l" defTabSz="1279084"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3837250" algn="l" defTabSz="1279084"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4476791" algn="l" defTabSz="1279084"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5116335" algn="l" defTabSz="1279084"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3024" userDrawn="1">
          <p15:clr>
            <a:srgbClr val="A4A3A4"/>
          </p15:clr>
        </p15:guide>
        <p15:guide id="2" pos="4032"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ECFF"/>
    <a:srgbClr val="E8E8F8"/>
    <a:srgbClr val="D1D1F0"/>
    <a:srgbClr val="0070C0"/>
    <a:srgbClr val="B7D398"/>
    <a:srgbClr val="006600"/>
    <a:srgbClr val="336600"/>
    <a:srgbClr val="3B8964"/>
    <a:srgbClr val="0000FF"/>
    <a:srgbClr val="FFE2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B143C6F-B32A-4C19-84FF-A4D287B0A4BB}" v="50" dt="2026-02-18T14:52:07.969"/>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rgbClr val="00000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584" autoAdjust="0"/>
    <p:restoredTop sz="97418" autoAdjust="0"/>
  </p:normalViewPr>
  <p:slideViewPr>
    <p:cSldViewPr>
      <p:cViewPr varScale="1">
        <p:scale>
          <a:sx n="45" d="100"/>
          <a:sy n="45" d="100"/>
        </p:scale>
        <p:origin x="1464" y="60"/>
      </p:cViewPr>
      <p:guideLst>
        <p:guide orient="horz" pos="3024"/>
        <p:guide pos="403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theme" Target="theme/theme1.xml"/><Relationship Id="rId21" Type="http://schemas.openxmlformats.org/officeDocument/2006/relationships/slide" Target="slides/slide16.xml"/><Relationship Id="rId34" Type="http://schemas.openxmlformats.org/officeDocument/2006/relationships/notesMaster" Target="notesMasters/notesMaster1.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commentAuthors" Target="commentAuthor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handoutMaster" Target="handoutMasters/handoutMaster1.xml"/><Relationship Id="rId8" Type="http://schemas.openxmlformats.org/officeDocument/2006/relationships/slide" Target="slides/slide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18" name="Rectangle 2"/>
          <p:cNvSpPr>
            <a:spLocks noGrp="1" noChangeArrowheads="1"/>
          </p:cNvSpPr>
          <p:nvPr>
            <p:ph type="hdr" sz="quarter"/>
          </p:nvPr>
        </p:nvSpPr>
        <p:spPr>
          <a:xfrm>
            <a:off x="1" y="1"/>
            <a:ext cx="2961251" cy="464052"/>
          </a:xfrm>
          <a:prstGeom prst="rect">
            <a:avLst/>
          </a:prstGeom>
          <a:noFill/>
          <a:ln w="9525">
            <a:noFill/>
            <a:miter lim="800000"/>
            <a:headEnd/>
            <a:tailEnd/>
          </a:ln>
          <a:effectLst/>
        </p:spPr>
        <p:txBody>
          <a:bodyPr vert="horz" wrap="square" lIns="93104" tIns="46552" rIns="93104" bIns="46552" numCol="1" anchor="t" anchorCtr="0" compatLnSpc="1">
            <a:prstTxWarp prst="textNoShape">
              <a:avLst/>
            </a:prstTxWarp>
          </a:bodyPr>
          <a:lstStyle>
            <a:lvl1pPr defTabSz="931121" eaLnBrk="1" hangingPunct="1">
              <a:defRPr sz="1200">
                <a:latin typeface="Arial" charset="0"/>
                <a:ea typeface="ＭＳ Ｐゴシック" pitchFamily="50" charset="-128"/>
              </a:defRPr>
            </a:lvl1pPr>
          </a:lstStyle>
          <a:p>
            <a:pPr>
              <a:defRPr/>
            </a:pPr>
            <a:endParaRPr lang="en-US" altLang="ja-JP" dirty="0">
              <a:ea typeface="Meiryo UI" panose="020B0604030504040204" pitchFamily="50" charset="-128"/>
            </a:endParaRPr>
          </a:p>
        </p:txBody>
      </p:sp>
      <p:sp>
        <p:nvSpPr>
          <p:cNvPr id="1219" name="Rectangle 3"/>
          <p:cNvSpPr>
            <a:spLocks noGrp="1" noChangeArrowheads="1"/>
          </p:cNvSpPr>
          <p:nvPr>
            <p:ph type="dt" sz="quarter" idx="1"/>
          </p:nvPr>
        </p:nvSpPr>
        <p:spPr>
          <a:xfrm>
            <a:off x="3896384" y="1"/>
            <a:ext cx="2961250" cy="464052"/>
          </a:xfrm>
          <a:prstGeom prst="rect">
            <a:avLst/>
          </a:prstGeom>
          <a:noFill/>
          <a:ln w="9525">
            <a:noFill/>
            <a:miter lim="800000"/>
            <a:headEnd/>
            <a:tailEnd/>
          </a:ln>
          <a:effectLst/>
        </p:spPr>
        <p:txBody>
          <a:bodyPr vert="horz" wrap="square" lIns="93104" tIns="46552" rIns="93104" bIns="46552" numCol="1" anchor="t" anchorCtr="0" compatLnSpc="1">
            <a:prstTxWarp prst="textNoShape">
              <a:avLst/>
            </a:prstTxWarp>
          </a:bodyPr>
          <a:lstStyle>
            <a:lvl1pPr algn="r" defTabSz="931121" eaLnBrk="1" hangingPunct="1">
              <a:defRPr sz="1200">
                <a:latin typeface="Arial" charset="0"/>
                <a:ea typeface="ＭＳ Ｐゴシック" pitchFamily="50" charset="-128"/>
              </a:defRPr>
            </a:lvl1pPr>
          </a:lstStyle>
          <a:p>
            <a:pPr>
              <a:defRPr/>
            </a:pPr>
            <a:endParaRPr lang="en-US" altLang="ja-JP" dirty="0">
              <a:ea typeface="Meiryo UI" panose="020B0604030504040204" pitchFamily="50" charset="-128"/>
            </a:endParaRPr>
          </a:p>
        </p:txBody>
      </p:sp>
      <p:sp>
        <p:nvSpPr>
          <p:cNvPr id="1220" name="Rectangle 4"/>
          <p:cNvSpPr>
            <a:spLocks noGrp="1" noChangeArrowheads="1"/>
          </p:cNvSpPr>
          <p:nvPr>
            <p:ph type="ftr" sz="quarter" idx="2"/>
          </p:nvPr>
        </p:nvSpPr>
        <p:spPr>
          <a:xfrm>
            <a:off x="1" y="9517858"/>
            <a:ext cx="2961251" cy="464052"/>
          </a:xfrm>
          <a:prstGeom prst="rect">
            <a:avLst/>
          </a:prstGeom>
          <a:noFill/>
          <a:ln w="9525">
            <a:noFill/>
            <a:miter lim="800000"/>
            <a:headEnd/>
            <a:tailEnd/>
          </a:ln>
          <a:effectLst/>
        </p:spPr>
        <p:txBody>
          <a:bodyPr vert="horz" wrap="square" lIns="93104" tIns="46552" rIns="93104" bIns="46552" numCol="1" anchor="b" anchorCtr="0" compatLnSpc="1">
            <a:prstTxWarp prst="textNoShape">
              <a:avLst/>
            </a:prstTxWarp>
          </a:bodyPr>
          <a:lstStyle>
            <a:lvl1pPr defTabSz="931121" eaLnBrk="1" hangingPunct="1">
              <a:defRPr sz="1200">
                <a:latin typeface="Arial" charset="0"/>
                <a:ea typeface="ＭＳ Ｐゴシック" pitchFamily="50" charset="-128"/>
              </a:defRPr>
            </a:lvl1pPr>
          </a:lstStyle>
          <a:p>
            <a:pPr>
              <a:defRPr/>
            </a:pPr>
            <a:endParaRPr lang="en-US" altLang="ja-JP" dirty="0">
              <a:ea typeface="Meiryo UI" panose="020B0604030504040204" pitchFamily="50" charset="-128"/>
            </a:endParaRPr>
          </a:p>
        </p:txBody>
      </p:sp>
      <p:sp>
        <p:nvSpPr>
          <p:cNvPr id="1221" name="Rectangle 5"/>
          <p:cNvSpPr>
            <a:spLocks noGrp="1" noChangeArrowheads="1"/>
          </p:cNvSpPr>
          <p:nvPr>
            <p:ph type="sldNum" sz="quarter" idx="3"/>
          </p:nvPr>
        </p:nvSpPr>
        <p:spPr>
          <a:xfrm>
            <a:off x="3896384" y="9517858"/>
            <a:ext cx="2961250" cy="464052"/>
          </a:xfrm>
          <a:prstGeom prst="rect">
            <a:avLst/>
          </a:prstGeom>
          <a:noFill/>
          <a:ln w="9525">
            <a:noFill/>
            <a:miter lim="800000"/>
            <a:headEnd/>
            <a:tailEnd/>
          </a:ln>
          <a:effectLst/>
        </p:spPr>
        <p:txBody>
          <a:bodyPr vert="horz" wrap="square" lIns="93104" tIns="46552" rIns="93104" bIns="46552" numCol="1" anchor="b" anchorCtr="0" compatLnSpc="1">
            <a:prstTxWarp prst="textNoShape">
              <a:avLst/>
            </a:prstTxWarp>
          </a:bodyPr>
          <a:lstStyle>
            <a:lvl1pPr algn="r" defTabSz="931121" eaLnBrk="1" hangingPunct="1">
              <a:defRPr sz="1200"/>
            </a:lvl1pPr>
          </a:lstStyle>
          <a:p>
            <a:pPr>
              <a:defRPr/>
            </a:pPr>
            <a:fld id="{4B53F7E7-4D7A-4BA0-8145-D9EED7F0E647}" type="slidenum">
              <a:rPr lang="en-US" altLang="ja-JP">
                <a:ea typeface="Meiryo UI" panose="020B0604030504040204" pitchFamily="50" charset="-128"/>
              </a:rPr>
              <a:pPr>
                <a:defRPr/>
              </a:pPr>
              <a:t>‹#›</a:t>
            </a:fld>
            <a:endParaRPr lang="en-US" altLang="ja-JP" dirty="0">
              <a:ea typeface="Meiryo UI" panose="020B0604030504040204" pitchFamily="50" charset="-128"/>
            </a:endParaRPr>
          </a:p>
        </p:txBody>
      </p:sp>
    </p:spTree>
    <p:extLst>
      <p:ext uri="{BB962C8B-B14F-4D97-AF65-F5344CB8AC3E}">
        <p14:creationId xmlns:p14="http://schemas.microsoft.com/office/powerpoint/2010/main" val="33647960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11" name="Rectangle 2"/>
          <p:cNvSpPr>
            <a:spLocks noGrp="1" noChangeArrowheads="1"/>
          </p:cNvSpPr>
          <p:nvPr>
            <p:ph type="hdr" sz="quarter"/>
          </p:nvPr>
        </p:nvSpPr>
        <p:spPr>
          <a:xfrm>
            <a:off x="0" y="1"/>
            <a:ext cx="2985353" cy="500856"/>
          </a:xfrm>
          <a:prstGeom prst="rect">
            <a:avLst/>
          </a:prstGeom>
          <a:noFill/>
          <a:ln w="9525">
            <a:noFill/>
            <a:miter lim="800000"/>
            <a:headEnd/>
            <a:tailEnd/>
          </a:ln>
          <a:effectLst/>
        </p:spPr>
        <p:txBody>
          <a:bodyPr vert="horz" wrap="square" lIns="93104" tIns="46552" rIns="93104" bIns="46552" numCol="1" anchor="t" anchorCtr="0" compatLnSpc="1">
            <a:prstTxWarp prst="textNoShape">
              <a:avLst/>
            </a:prstTxWarp>
          </a:bodyPr>
          <a:lstStyle>
            <a:lvl1pPr defTabSz="931121" eaLnBrk="1" hangingPunct="1">
              <a:defRPr sz="1200">
                <a:latin typeface="Arial" charset="0"/>
                <a:ea typeface="Meiryo UI" panose="020B0604030504040204" pitchFamily="50" charset="-128"/>
              </a:defRPr>
            </a:lvl1pPr>
          </a:lstStyle>
          <a:p>
            <a:pPr>
              <a:defRPr/>
            </a:pPr>
            <a:endParaRPr lang="en-US" altLang="ja-JP" dirty="0"/>
          </a:p>
        </p:txBody>
      </p:sp>
      <p:sp>
        <p:nvSpPr>
          <p:cNvPr id="1212" name="Rectangle 3"/>
          <p:cNvSpPr>
            <a:spLocks noGrp="1" noChangeArrowheads="1"/>
          </p:cNvSpPr>
          <p:nvPr>
            <p:ph type="dt" idx="1"/>
          </p:nvPr>
        </p:nvSpPr>
        <p:spPr>
          <a:xfrm>
            <a:off x="3901205" y="1"/>
            <a:ext cx="2985353" cy="500856"/>
          </a:xfrm>
          <a:prstGeom prst="rect">
            <a:avLst/>
          </a:prstGeom>
          <a:noFill/>
          <a:ln w="9525">
            <a:noFill/>
            <a:miter lim="800000"/>
            <a:headEnd/>
            <a:tailEnd/>
          </a:ln>
          <a:effectLst/>
        </p:spPr>
        <p:txBody>
          <a:bodyPr vert="horz" wrap="square" lIns="93104" tIns="46552" rIns="93104" bIns="46552" numCol="1" anchor="t" anchorCtr="0" compatLnSpc="1">
            <a:prstTxWarp prst="textNoShape">
              <a:avLst/>
            </a:prstTxWarp>
          </a:bodyPr>
          <a:lstStyle>
            <a:lvl1pPr algn="r" defTabSz="931121" eaLnBrk="1" hangingPunct="1">
              <a:defRPr sz="1200">
                <a:latin typeface="Arial" charset="0"/>
                <a:ea typeface="Meiryo UI" panose="020B0604030504040204" pitchFamily="50" charset="-128"/>
              </a:defRPr>
            </a:lvl1pPr>
          </a:lstStyle>
          <a:p>
            <a:pPr>
              <a:defRPr/>
            </a:pPr>
            <a:endParaRPr lang="en-US" altLang="ja-JP" dirty="0"/>
          </a:p>
        </p:txBody>
      </p:sp>
      <p:sp>
        <p:nvSpPr>
          <p:cNvPr id="1213" name="Rectangle 4"/>
          <p:cNvSpPr>
            <a:spLocks noGrp="1" noRot="1" noChangeAspect="1" noChangeArrowheads="1" noTextEdit="1"/>
          </p:cNvSpPr>
          <p:nvPr>
            <p:ph type="sldImg" idx="2"/>
          </p:nvPr>
        </p:nvSpPr>
        <p:spPr>
          <a:xfrm>
            <a:off x="938213" y="750888"/>
            <a:ext cx="5010150" cy="3757612"/>
          </a:xfrm>
          <a:prstGeom prst="rect">
            <a:avLst/>
          </a:prstGeom>
          <a:noFill/>
          <a:ln w="9525">
            <a:solidFill>
              <a:srgbClr val="000000"/>
            </a:solidFill>
            <a:miter lim="800000"/>
            <a:headEnd/>
            <a:tailEnd/>
          </a:ln>
        </p:spPr>
      </p:sp>
      <p:sp>
        <p:nvSpPr>
          <p:cNvPr id="1214" name="Rectangle 5"/>
          <p:cNvSpPr>
            <a:spLocks noGrp="1" noChangeArrowheads="1"/>
          </p:cNvSpPr>
          <p:nvPr>
            <p:ph type="body" sz="quarter" idx="3"/>
          </p:nvPr>
        </p:nvSpPr>
        <p:spPr>
          <a:xfrm>
            <a:off x="687692" y="4758929"/>
            <a:ext cx="5512780" cy="4509301"/>
          </a:xfrm>
          <a:prstGeom prst="rect">
            <a:avLst/>
          </a:prstGeom>
          <a:noFill/>
          <a:ln w="9525">
            <a:noFill/>
            <a:miter lim="800000"/>
            <a:headEnd/>
            <a:tailEnd/>
          </a:ln>
          <a:effectLst/>
        </p:spPr>
        <p:txBody>
          <a:bodyPr vert="horz" wrap="square" lIns="93104" tIns="46552" rIns="93104" bIns="46552"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1215" name="Rectangle 6"/>
          <p:cNvSpPr>
            <a:spLocks noGrp="1" noChangeArrowheads="1"/>
          </p:cNvSpPr>
          <p:nvPr>
            <p:ph type="ftr" sz="quarter" idx="4"/>
          </p:nvPr>
        </p:nvSpPr>
        <p:spPr>
          <a:xfrm>
            <a:off x="0" y="9516257"/>
            <a:ext cx="2985353" cy="500855"/>
          </a:xfrm>
          <a:prstGeom prst="rect">
            <a:avLst/>
          </a:prstGeom>
          <a:noFill/>
          <a:ln w="9525">
            <a:noFill/>
            <a:miter lim="800000"/>
            <a:headEnd/>
            <a:tailEnd/>
          </a:ln>
          <a:effectLst/>
        </p:spPr>
        <p:txBody>
          <a:bodyPr vert="horz" wrap="square" lIns="93104" tIns="46552" rIns="93104" bIns="46552" numCol="1" anchor="b" anchorCtr="0" compatLnSpc="1">
            <a:prstTxWarp prst="textNoShape">
              <a:avLst/>
            </a:prstTxWarp>
          </a:bodyPr>
          <a:lstStyle>
            <a:lvl1pPr defTabSz="931121" eaLnBrk="1" hangingPunct="1">
              <a:defRPr sz="1200">
                <a:latin typeface="Arial" charset="0"/>
                <a:ea typeface="Meiryo UI" panose="020B0604030504040204" pitchFamily="50" charset="-128"/>
              </a:defRPr>
            </a:lvl1pPr>
          </a:lstStyle>
          <a:p>
            <a:pPr>
              <a:defRPr/>
            </a:pPr>
            <a:endParaRPr lang="en-US" altLang="ja-JP" dirty="0"/>
          </a:p>
        </p:txBody>
      </p:sp>
      <p:sp>
        <p:nvSpPr>
          <p:cNvPr id="1216" name="Rectangle 7"/>
          <p:cNvSpPr>
            <a:spLocks noGrp="1" noChangeArrowheads="1"/>
          </p:cNvSpPr>
          <p:nvPr>
            <p:ph type="sldNum" sz="quarter" idx="5"/>
          </p:nvPr>
        </p:nvSpPr>
        <p:spPr>
          <a:xfrm>
            <a:off x="3901205" y="9516257"/>
            <a:ext cx="2985353" cy="500855"/>
          </a:xfrm>
          <a:prstGeom prst="rect">
            <a:avLst/>
          </a:prstGeom>
          <a:noFill/>
          <a:ln w="9525">
            <a:noFill/>
            <a:miter lim="800000"/>
            <a:headEnd/>
            <a:tailEnd/>
          </a:ln>
          <a:effectLst/>
        </p:spPr>
        <p:txBody>
          <a:bodyPr vert="horz" wrap="square" lIns="93104" tIns="46552" rIns="93104" bIns="46552" numCol="1" anchor="b" anchorCtr="0" compatLnSpc="1">
            <a:prstTxWarp prst="textNoShape">
              <a:avLst/>
            </a:prstTxWarp>
          </a:bodyPr>
          <a:lstStyle>
            <a:lvl1pPr algn="r" defTabSz="931121" eaLnBrk="1" hangingPunct="1">
              <a:defRPr sz="1200">
                <a:ea typeface="Meiryo UI" panose="020B0604030504040204" pitchFamily="50" charset="-128"/>
              </a:defRPr>
            </a:lvl1pPr>
          </a:lstStyle>
          <a:p>
            <a:pPr>
              <a:defRPr/>
            </a:pPr>
            <a:fld id="{6CB5B19B-2A7B-4820-A495-7EA32EFCEBE8}" type="slidenum">
              <a:rPr lang="en-US" altLang="ja-JP" smtClean="0"/>
              <a:pPr>
                <a:defRPr/>
              </a:pPr>
              <a:t>‹#›</a:t>
            </a:fld>
            <a:endParaRPr lang="en-US" altLang="ja-JP" dirty="0"/>
          </a:p>
        </p:txBody>
      </p:sp>
    </p:spTree>
    <p:extLst>
      <p:ext uri="{BB962C8B-B14F-4D97-AF65-F5344CB8AC3E}">
        <p14:creationId xmlns:p14="http://schemas.microsoft.com/office/powerpoint/2010/main" val="283481936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680" kern="1200">
        <a:solidFill>
          <a:schemeClr val="tx1"/>
        </a:solidFill>
        <a:latin typeface="Arial" charset="0"/>
        <a:ea typeface="ＭＳ Ｐ明朝" pitchFamily="18" charset="-128"/>
        <a:cs typeface="+mn-cs"/>
      </a:defRPr>
    </a:lvl1pPr>
    <a:lvl2pPr marL="639541" algn="l" rtl="0" eaLnBrk="0" fontAlgn="base" hangingPunct="0">
      <a:spcBef>
        <a:spcPct val="30000"/>
      </a:spcBef>
      <a:spcAft>
        <a:spcPct val="0"/>
      </a:spcAft>
      <a:defRPr kumimoji="1" sz="1680" kern="1200">
        <a:solidFill>
          <a:schemeClr val="tx1"/>
        </a:solidFill>
        <a:latin typeface="Arial" charset="0"/>
        <a:ea typeface="ＭＳ Ｐ明朝" pitchFamily="18" charset="-128"/>
        <a:cs typeface="+mn-cs"/>
      </a:defRPr>
    </a:lvl2pPr>
    <a:lvl3pPr marL="1279084" algn="l" rtl="0" eaLnBrk="0" fontAlgn="base" hangingPunct="0">
      <a:spcBef>
        <a:spcPct val="30000"/>
      </a:spcBef>
      <a:spcAft>
        <a:spcPct val="0"/>
      </a:spcAft>
      <a:defRPr kumimoji="1" sz="1680" kern="1200">
        <a:solidFill>
          <a:schemeClr val="tx1"/>
        </a:solidFill>
        <a:latin typeface="Arial" charset="0"/>
        <a:ea typeface="ＭＳ Ｐ明朝" pitchFamily="18" charset="-128"/>
        <a:cs typeface="+mn-cs"/>
      </a:defRPr>
    </a:lvl3pPr>
    <a:lvl4pPr marL="1918625" algn="l" rtl="0" eaLnBrk="0" fontAlgn="base" hangingPunct="0">
      <a:spcBef>
        <a:spcPct val="30000"/>
      </a:spcBef>
      <a:spcAft>
        <a:spcPct val="0"/>
      </a:spcAft>
      <a:defRPr kumimoji="1" sz="1680" kern="1200">
        <a:solidFill>
          <a:schemeClr val="tx1"/>
        </a:solidFill>
        <a:latin typeface="Arial" charset="0"/>
        <a:ea typeface="ＭＳ Ｐ明朝" pitchFamily="18" charset="-128"/>
        <a:cs typeface="+mn-cs"/>
      </a:defRPr>
    </a:lvl4pPr>
    <a:lvl5pPr marL="2558169" algn="l" rtl="0" eaLnBrk="0" fontAlgn="base" hangingPunct="0">
      <a:spcBef>
        <a:spcPct val="30000"/>
      </a:spcBef>
      <a:spcAft>
        <a:spcPct val="0"/>
      </a:spcAft>
      <a:defRPr kumimoji="1" sz="1680" kern="1200">
        <a:solidFill>
          <a:schemeClr val="tx1"/>
        </a:solidFill>
        <a:latin typeface="Arial" charset="0"/>
        <a:ea typeface="ＭＳ Ｐ明朝" pitchFamily="18" charset="-128"/>
        <a:cs typeface="+mn-cs"/>
      </a:defRPr>
    </a:lvl5pPr>
    <a:lvl6pPr marL="3197710" algn="l" defTabSz="1279084" rtl="0" eaLnBrk="1" latinLnBrk="0" hangingPunct="1">
      <a:defRPr kumimoji="1" sz="1680" kern="1200">
        <a:solidFill>
          <a:schemeClr val="tx1"/>
        </a:solidFill>
        <a:latin typeface="+mn-lt"/>
        <a:ea typeface="+mn-ea"/>
        <a:cs typeface="+mn-cs"/>
      </a:defRPr>
    </a:lvl6pPr>
    <a:lvl7pPr marL="3837250" algn="l" defTabSz="1279084" rtl="0" eaLnBrk="1" latinLnBrk="0" hangingPunct="1">
      <a:defRPr kumimoji="1" sz="1680" kern="1200">
        <a:solidFill>
          <a:schemeClr val="tx1"/>
        </a:solidFill>
        <a:latin typeface="+mn-lt"/>
        <a:ea typeface="+mn-ea"/>
        <a:cs typeface="+mn-cs"/>
      </a:defRPr>
    </a:lvl7pPr>
    <a:lvl8pPr marL="4476791" algn="l" defTabSz="1279084" rtl="0" eaLnBrk="1" latinLnBrk="0" hangingPunct="1">
      <a:defRPr kumimoji="1" sz="1680" kern="1200">
        <a:solidFill>
          <a:schemeClr val="tx1"/>
        </a:solidFill>
        <a:latin typeface="+mn-lt"/>
        <a:ea typeface="+mn-ea"/>
        <a:cs typeface="+mn-cs"/>
      </a:defRPr>
    </a:lvl8pPr>
    <a:lvl9pPr marL="5116335" algn="l" defTabSz="1279084" rtl="0" eaLnBrk="1" latinLnBrk="0" hangingPunct="1">
      <a:defRPr kumimoji="1" sz="168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9EA3C2-8A13-6B76-0199-74A88A4D7A5A}"/>
            </a:ext>
          </a:extLst>
        </p:cNvPr>
        <p:cNvGrpSpPr/>
        <p:nvPr/>
      </p:nvGrpSpPr>
      <p:grpSpPr>
        <a:xfrm>
          <a:off x="0" y="0"/>
          <a:ext cx="0" cy="0"/>
          <a:chOff x="0" y="0"/>
          <a:chExt cx="0" cy="0"/>
        </a:xfrm>
      </p:grpSpPr>
      <p:sp>
        <p:nvSpPr>
          <p:cNvPr id="1269" name="Rectangle 7">
            <a:extLst>
              <a:ext uri="{FF2B5EF4-FFF2-40B4-BE49-F238E27FC236}">
                <a16:creationId xmlns:a16="http://schemas.microsoft.com/office/drawing/2014/main" id="{EEE816C2-556F-1A87-D5D5-39901321BC89}"/>
              </a:ext>
            </a:extLst>
          </p:cNvPr>
          <p:cNvSpPr>
            <a:spLocks noGrp="1" noChangeArrowheads="1"/>
          </p:cNvSpPr>
          <p:nvPr>
            <p:ph type="sldNum" sz="quarter" idx="5"/>
          </p:nvPr>
        </p:nvSpPr>
        <p:spPr>
          <a:noFill/>
          <a:ln/>
        </p:spPr>
        <p:txBody>
          <a:bodyPr/>
          <a:lstStyle>
            <a:lvl1pPr defTabSz="93112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50025" indent="-288471" defTabSz="93112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53884"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15437"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76991"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38545"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3000099"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61652"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923206"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2C1CD5F8-6ED2-4EDB-AE28-6812BB19CC1F}" type="slidenum">
              <a:rPr lang="en-US" altLang="ja-JP" smtClean="0">
                <a:ea typeface="Meiryo UI" panose="020B0604030504040204" pitchFamily="50" charset="-128"/>
              </a:rPr>
              <a:pPr>
                <a:spcBef>
                  <a:spcPct val="0"/>
                </a:spcBef>
              </a:pPr>
              <a:t>4</a:t>
            </a:fld>
            <a:endParaRPr lang="en-US" altLang="ja-JP" dirty="0">
              <a:ea typeface="Meiryo UI" panose="020B0604030504040204" pitchFamily="50" charset="-128"/>
            </a:endParaRPr>
          </a:p>
        </p:txBody>
      </p:sp>
      <p:sp>
        <p:nvSpPr>
          <p:cNvPr id="1270" name="Rectangle 2">
            <a:extLst>
              <a:ext uri="{FF2B5EF4-FFF2-40B4-BE49-F238E27FC236}">
                <a16:creationId xmlns:a16="http://schemas.microsoft.com/office/drawing/2014/main" id="{4D3DFE36-4001-F241-97BE-475795FE1E51}"/>
              </a:ext>
            </a:extLst>
          </p:cNvPr>
          <p:cNvSpPr>
            <a:spLocks noGrp="1" noRot="1" noChangeAspect="1" noChangeArrowheads="1" noTextEdit="1"/>
          </p:cNvSpPr>
          <p:nvPr>
            <p:ph type="sldImg"/>
          </p:nvPr>
        </p:nvSpPr>
        <p:spPr>
          <a:xfrm>
            <a:off x="938213" y="750888"/>
            <a:ext cx="5010150" cy="3757612"/>
          </a:xfrm>
          <a:ln/>
        </p:spPr>
      </p:sp>
      <p:sp>
        <p:nvSpPr>
          <p:cNvPr id="1271" name="Rectangle 3">
            <a:extLst>
              <a:ext uri="{FF2B5EF4-FFF2-40B4-BE49-F238E27FC236}">
                <a16:creationId xmlns:a16="http://schemas.microsoft.com/office/drawing/2014/main" id="{C59CDC5D-B758-86D3-8B1A-A86231C07D9F}"/>
              </a:ext>
            </a:extLst>
          </p:cNvPr>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811983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515283-E14B-BF28-8B89-37BFC652D5BE}"/>
            </a:ext>
          </a:extLst>
        </p:cNvPr>
        <p:cNvGrpSpPr/>
        <p:nvPr/>
      </p:nvGrpSpPr>
      <p:grpSpPr>
        <a:xfrm>
          <a:off x="0" y="0"/>
          <a:ext cx="0" cy="0"/>
          <a:chOff x="0" y="0"/>
          <a:chExt cx="0" cy="0"/>
        </a:xfrm>
      </p:grpSpPr>
      <p:sp>
        <p:nvSpPr>
          <p:cNvPr id="1269" name="Rectangle 7">
            <a:extLst>
              <a:ext uri="{FF2B5EF4-FFF2-40B4-BE49-F238E27FC236}">
                <a16:creationId xmlns:a16="http://schemas.microsoft.com/office/drawing/2014/main" id="{F73F23D6-0B66-EE17-F9C0-40BE9F98565C}"/>
              </a:ext>
            </a:extLst>
          </p:cNvPr>
          <p:cNvSpPr>
            <a:spLocks noGrp="1" noChangeArrowheads="1"/>
          </p:cNvSpPr>
          <p:nvPr>
            <p:ph type="sldNum" sz="quarter" idx="5"/>
          </p:nvPr>
        </p:nvSpPr>
        <p:spPr>
          <a:noFill/>
          <a:ln/>
        </p:spPr>
        <p:txBody>
          <a:bodyPr/>
          <a:lstStyle>
            <a:lvl1pPr defTabSz="93112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50025" indent="-288471" defTabSz="93112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53884"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15437"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76991"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38545"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3000099"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61652"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923206"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2C1CD5F8-6ED2-4EDB-AE28-6812BB19CC1F}" type="slidenum">
              <a:rPr lang="en-US" altLang="ja-JP" smtClean="0">
                <a:ea typeface="Meiryo UI" panose="020B0604030504040204" pitchFamily="50" charset="-128"/>
              </a:rPr>
              <a:pPr>
                <a:spcBef>
                  <a:spcPct val="0"/>
                </a:spcBef>
              </a:pPr>
              <a:t>13</a:t>
            </a:fld>
            <a:endParaRPr lang="en-US" altLang="ja-JP" dirty="0">
              <a:ea typeface="Meiryo UI" panose="020B0604030504040204" pitchFamily="50" charset="-128"/>
            </a:endParaRPr>
          </a:p>
        </p:txBody>
      </p:sp>
      <p:sp>
        <p:nvSpPr>
          <p:cNvPr id="1270" name="Rectangle 2">
            <a:extLst>
              <a:ext uri="{FF2B5EF4-FFF2-40B4-BE49-F238E27FC236}">
                <a16:creationId xmlns:a16="http://schemas.microsoft.com/office/drawing/2014/main" id="{FADF7A1C-2E15-1F3B-AFCA-45B396103CF9}"/>
              </a:ext>
            </a:extLst>
          </p:cNvPr>
          <p:cNvSpPr>
            <a:spLocks noGrp="1" noRot="1" noChangeAspect="1" noChangeArrowheads="1" noTextEdit="1"/>
          </p:cNvSpPr>
          <p:nvPr>
            <p:ph type="sldImg"/>
          </p:nvPr>
        </p:nvSpPr>
        <p:spPr>
          <a:xfrm>
            <a:off x="938213" y="750888"/>
            <a:ext cx="5010150" cy="3757612"/>
          </a:xfrm>
          <a:ln/>
        </p:spPr>
      </p:sp>
      <p:sp>
        <p:nvSpPr>
          <p:cNvPr id="1271" name="Rectangle 3">
            <a:extLst>
              <a:ext uri="{FF2B5EF4-FFF2-40B4-BE49-F238E27FC236}">
                <a16:creationId xmlns:a16="http://schemas.microsoft.com/office/drawing/2014/main" id="{4A7595FF-938E-ADF0-26E2-2FF10FB3D0D6}"/>
              </a:ext>
            </a:extLst>
          </p:cNvPr>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16403171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C44ADA-E64B-53DD-6290-EF2E879CBF52}"/>
            </a:ext>
          </a:extLst>
        </p:cNvPr>
        <p:cNvGrpSpPr/>
        <p:nvPr/>
      </p:nvGrpSpPr>
      <p:grpSpPr>
        <a:xfrm>
          <a:off x="0" y="0"/>
          <a:ext cx="0" cy="0"/>
          <a:chOff x="0" y="0"/>
          <a:chExt cx="0" cy="0"/>
        </a:xfrm>
      </p:grpSpPr>
      <p:sp>
        <p:nvSpPr>
          <p:cNvPr id="1269" name="Rectangle 7">
            <a:extLst>
              <a:ext uri="{FF2B5EF4-FFF2-40B4-BE49-F238E27FC236}">
                <a16:creationId xmlns:a16="http://schemas.microsoft.com/office/drawing/2014/main" id="{DEE80DA0-F1E1-3C4D-86A7-B4E5D3B1C98B}"/>
              </a:ext>
            </a:extLst>
          </p:cNvPr>
          <p:cNvSpPr>
            <a:spLocks noGrp="1" noChangeArrowheads="1"/>
          </p:cNvSpPr>
          <p:nvPr>
            <p:ph type="sldNum" sz="quarter" idx="5"/>
          </p:nvPr>
        </p:nvSpPr>
        <p:spPr>
          <a:noFill/>
          <a:ln/>
        </p:spPr>
        <p:txBody>
          <a:bodyPr/>
          <a:lstStyle>
            <a:lvl1pPr defTabSz="93112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50025" indent="-288471" defTabSz="93112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53884"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15437"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76991"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38545"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3000099"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61652"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923206"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2C1CD5F8-6ED2-4EDB-AE28-6812BB19CC1F}" type="slidenum">
              <a:rPr lang="en-US" altLang="ja-JP" smtClean="0">
                <a:ea typeface="Meiryo UI" panose="020B0604030504040204" pitchFamily="50" charset="-128"/>
              </a:rPr>
              <a:pPr>
                <a:spcBef>
                  <a:spcPct val="0"/>
                </a:spcBef>
              </a:pPr>
              <a:t>14</a:t>
            </a:fld>
            <a:endParaRPr lang="en-US" altLang="ja-JP" dirty="0">
              <a:ea typeface="Meiryo UI" panose="020B0604030504040204" pitchFamily="50" charset="-128"/>
            </a:endParaRPr>
          </a:p>
        </p:txBody>
      </p:sp>
      <p:sp>
        <p:nvSpPr>
          <p:cNvPr id="1270" name="Rectangle 2">
            <a:extLst>
              <a:ext uri="{FF2B5EF4-FFF2-40B4-BE49-F238E27FC236}">
                <a16:creationId xmlns:a16="http://schemas.microsoft.com/office/drawing/2014/main" id="{73DDD499-7A1D-1899-4593-F4F5609B3532}"/>
              </a:ext>
            </a:extLst>
          </p:cNvPr>
          <p:cNvSpPr>
            <a:spLocks noGrp="1" noRot="1" noChangeAspect="1" noChangeArrowheads="1" noTextEdit="1"/>
          </p:cNvSpPr>
          <p:nvPr>
            <p:ph type="sldImg"/>
          </p:nvPr>
        </p:nvSpPr>
        <p:spPr>
          <a:xfrm>
            <a:off x="938213" y="750888"/>
            <a:ext cx="5010150" cy="3757612"/>
          </a:xfrm>
          <a:ln/>
        </p:spPr>
      </p:sp>
      <p:sp>
        <p:nvSpPr>
          <p:cNvPr id="1271" name="Rectangle 3">
            <a:extLst>
              <a:ext uri="{FF2B5EF4-FFF2-40B4-BE49-F238E27FC236}">
                <a16:creationId xmlns:a16="http://schemas.microsoft.com/office/drawing/2014/main" id="{9EC74CEF-520B-E679-582A-7F73167824C4}"/>
              </a:ext>
            </a:extLst>
          </p:cNvPr>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4250651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C52A3F-9EE2-360B-F826-196E2BD22A9E}"/>
            </a:ext>
          </a:extLst>
        </p:cNvPr>
        <p:cNvGrpSpPr/>
        <p:nvPr/>
      </p:nvGrpSpPr>
      <p:grpSpPr>
        <a:xfrm>
          <a:off x="0" y="0"/>
          <a:ext cx="0" cy="0"/>
          <a:chOff x="0" y="0"/>
          <a:chExt cx="0" cy="0"/>
        </a:xfrm>
      </p:grpSpPr>
      <p:sp>
        <p:nvSpPr>
          <p:cNvPr id="1269" name="Rectangle 7">
            <a:extLst>
              <a:ext uri="{FF2B5EF4-FFF2-40B4-BE49-F238E27FC236}">
                <a16:creationId xmlns:a16="http://schemas.microsoft.com/office/drawing/2014/main" id="{CF5D7790-BA6F-430E-87BB-02A807CCB689}"/>
              </a:ext>
            </a:extLst>
          </p:cNvPr>
          <p:cNvSpPr>
            <a:spLocks noGrp="1" noChangeArrowheads="1"/>
          </p:cNvSpPr>
          <p:nvPr>
            <p:ph type="sldNum" sz="quarter" idx="5"/>
          </p:nvPr>
        </p:nvSpPr>
        <p:spPr>
          <a:noFill/>
          <a:ln/>
        </p:spPr>
        <p:txBody>
          <a:bodyPr/>
          <a:lstStyle>
            <a:lvl1pPr defTabSz="93112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50025" indent="-288471" defTabSz="93112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53884"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15437"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76991"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38545"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3000099"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61652"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923206"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2C1CD5F8-6ED2-4EDB-AE28-6812BB19CC1F}" type="slidenum">
              <a:rPr lang="en-US" altLang="ja-JP" smtClean="0">
                <a:ea typeface="Meiryo UI" panose="020B0604030504040204" pitchFamily="50" charset="-128"/>
              </a:rPr>
              <a:pPr>
                <a:spcBef>
                  <a:spcPct val="0"/>
                </a:spcBef>
              </a:pPr>
              <a:t>15</a:t>
            </a:fld>
            <a:endParaRPr lang="en-US" altLang="ja-JP" dirty="0">
              <a:ea typeface="Meiryo UI" panose="020B0604030504040204" pitchFamily="50" charset="-128"/>
            </a:endParaRPr>
          </a:p>
        </p:txBody>
      </p:sp>
      <p:sp>
        <p:nvSpPr>
          <p:cNvPr id="1270" name="Rectangle 2">
            <a:extLst>
              <a:ext uri="{FF2B5EF4-FFF2-40B4-BE49-F238E27FC236}">
                <a16:creationId xmlns:a16="http://schemas.microsoft.com/office/drawing/2014/main" id="{C1EFCBAF-BDCC-56B7-8BA0-D5106120425A}"/>
              </a:ext>
            </a:extLst>
          </p:cNvPr>
          <p:cNvSpPr>
            <a:spLocks noGrp="1" noRot="1" noChangeAspect="1" noChangeArrowheads="1" noTextEdit="1"/>
          </p:cNvSpPr>
          <p:nvPr>
            <p:ph type="sldImg"/>
          </p:nvPr>
        </p:nvSpPr>
        <p:spPr>
          <a:xfrm>
            <a:off x="938213" y="750888"/>
            <a:ext cx="5010150" cy="3757612"/>
          </a:xfrm>
          <a:ln/>
        </p:spPr>
      </p:sp>
      <p:sp>
        <p:nvSpPr>
          <p:cNvPr id="1271" name="Rectangle 3">
            <a:extLst>
              <a:ext uri="{FF2B5EF4-FFF2-40B4-BE49-F238E27FC236}">
                <a16:creationId xmlns:a16="http://schemas.microsoft.com/office/drawing/2014/main" id="{9D3AFC8D-F044-667F-53BF-D8C574EDBB73}"/>
              </a:ext>
            </a:extLst>
          </p:cNvPr>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28550808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07F8C3-D3CD-02EE-7497-1810679E17F5}"/>
            </a:ext>
          </a:extLst>
        </p:cNvPr>
        <p:cNvGrpSpPr/>
        <p:nvPr/>
      </p:nvGrpSpPr>
      <p:grpSpPr>
        <a:xfrm>
          <a:off x="0" y="0"/>
          <a:ext cx="0" cy="0"/>
          <a:chOff x="0" y="0"/>
          <a:chExt cx="0" cy="0"/>
        </a:xfrm>
      </p:grpSpPr>
      <p:sp>
        <p:nvSpPr>
          <p:cNvPr id="1269" name="Rectangle 7">
            <a:extLst>
              <a:ext uri="{FF2B5EF4-FFF2-40B4-BE49-F238E27FC236}">
                <a16:creationId xmlns:a16="http://schemas.microsoft.com/office/drawing/2014/main" id="{CD575013-95B9-E8F0-DC5F-C838FCFFBA85}"/>
              </a:ext>
            </a:extLst>
          </p:cNvPr>
          <p:cNvSpPr>
            <a:spLocks noGrp="1" noChangeArrowheads="1"/>
          </p:cNvSpPr>
          <p:nvPr>
            <p:ph type="sldNum" sz="quarter" idx="5"/>
          </p:nvPr>
        </p:nvSpPr>
        <p:spPr>
          <a:noFill/>
          <a:ln/>
        </p:spPr>
        <p:txBody>
          <a:bodyPr/>
          <a:lstStyle>
            <a:lvl1pPr defTabSz="93112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50025" indent="-288471" defTabSz="93112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53884"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15437"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76991"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38545"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3000099"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61652"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923206"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2C1CD5F8-6ED2-4EDB-AE28-6812BB19CC1F}" type="slidenum">
              <a:rPr lang="en-US" altLang="ja-JP" smtClean="0">
                <a:ea typeface="Meiryo UI" panose="020B0604030504040204" pitchFamily="50" charset="-128"/>
              </a:rPr>
              <a:pPr>
                <a:spcBef>
                  <a:spcPct val="0"/>
                </a:spcBef>
              </a:pPr>
              <a:t>16</a:t>
            </a:fld>
            <a:endParaRPr lang="en-US" altLang="ja-JP" dirty="0">
              <a:ea typeface="Meiryo UI" panose="020B0604030504040204" pitchFamily="50" charset="-128"/>
            </a:endParaRPr>
          </a:p>
        </p:txBody>
      </p:sp>
      <p:sp>
        <p:nvSpPr>
          <p:cNvPr id="1270" name="Rectangle 2">
            <a:extLst>
              <a:ext uri="{FF2B5EF4-FFF2-40B4-BE49-F238E27FC236}">
                <a16:creationId xmlns:a16="http://schemas.microsoft.com/office/drawing/2014/main" id="{CF4ACA7F-7F9B-DD9D-C971-81B8B0977879}"/>
              </a:ext>
            </a:extLst>
          </p:cNvPr>
          <p:cNvSpPr>
            <a:spLocks noGrp="1" noRot="1" noChangeAspect="1" noChangeArrowheads="1" noTextEdit="1"/>
          </p:cNvSpPr>
          <p:nvPr>
            <p:ph type="sldImg"/>
          </p:nvPr>
        </p:nvSpPr>
        <p:spPr>
          <a:xfrm>
            <a:off x="938213" y="750888"/>
            <a:ext cx="5010150" cy="3757612"/>
          </a:xfrm>
          <a:ln/>
        </p:spPr>
      </p:sp>
      <p:sp>
        <p:nvSpPr>
          <p:cNvPr id="1271" name="Rectangle 3">
            <a:extLst>
              <a:ext uri="{FF2B5EF4-FFF2-40B4-BE49-F238E27FC236}">
                <a16:creationId xmlns:a16="http://schemas.microsoft.com/office/drawing/2014/main" id="{2954174D-A238-9C9D-5C4C-A3F806F979A3}"/>
              </a:ext>
            </a:extLst>
          </p:cNvPr>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6410749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873FA6-124E-3E8B-287D-EAA03E79EE35}"/>
            </a:ext>
          </a:extLst>
        </p:cNvPr>
        <p:cNvGrpSpPr/>
        <p:nvPr/>
      </p:nvGrpSpPr>
      <p:grpSpPr>
        <a:xfrm>
          <a:off x="0" y="0"/>
          <a:ext cx="0" cy="0"/>
          <a:chOff x="0" y="0"/>
          <a:chExt cx="0" cy="0"/>
        </a:xfrm>
      </p:grpSpPr>
      <p:sp>
        <p:nvSpPr>
          <p:cNvPr id="1269" name="Rectangle 7">
            <a:extLst>
              <a:ext uri="{FF2B5EF4-FFF2-40B4-BE49-F238E27FC236}">
                <a16:creationId xmlns:a16="http://schemas.microsoft.com/office/drawing/2014/main" id="{D52A7E06-BC38-95A7-B2C1-4FE28480302E}"/>
              </a:ext>
            </a:extLst>
          </p:cNvPr>
          <p:cNvSpPr>
            <a:spLocks noGrp="1" noChangeArrowheads="1"/>
          </p:cNvSpPr>
          <p:nvPr>
            <p:ph type="sldNum" sz="quarter" idx="5"/>
          </p:nvPr>
        </p:nvSpPr>
        <p:spPr>
          <a:noFill/>
          <a:ln/>
        </p:spPr>
        <p:txBody>
          <a:bodyPr/>
          <a:lstStyle>
            <a:lvl1pPr defTabSz="93112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50025" indent="-288471" defTabSz="93112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53884"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15437"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76991"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38545"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3000099"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61652"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923206"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2C1CD5F8-6ED2-4EDB-AE28-6812BB19CC1F}" type="slidenum">
              <a:rPr lang="en-US" altLang="ja-JP" smtClean="0">
                <a:ea typeface="Meiryo UI" panose="020B0604030504040204" pitchFamily="50" charset="-128"/>
              </a:rPr>
              <a:pPr>
                <a:spcBef>
                  <a:spcPct val="0"/>
                </a:spcBef>
              </a:pPr>
              <a:t>17</a:t>
            </a:fld>
            <a:endParaRPr lang="en-US" altLang="ja-JP" dirty="0">
              <a:ea typeface="Meiryo UI" panose="020B0604030504040204" pitchFamily="50" charset="-128"/>
            </a:endParaRPr>
          </a:p>
        </p:txBody>
      </p:sp>
      <p:sp>
        <p:nvSpPr>
          <p:cNvPr id="1270" name="Rectangle 2">
            <a:extLst>
              <a:ext uri="{FF2B5EF4-FFF2-40B4-BE49-F238E27FC236}">
                <a16:creationId xmlns:a16="http://schemas.microsoft.com/office/drawing/2014/main" id="{FF7FB078-7878-BADA-472B-D744AF8007AF}"/>
              </a:ext>
            </a:extLst>
          </p:cNvPr>
          <p:cNvSpPr>
            <a:spLocks noGrp="1" noRot="1" noChangeAspect="1" noChangeArrowheads="1" noTextEdit="1"/>
          </p:cNvSpPr>
          <p:nvPr>
            <p:ph type="sldImg"/>
          </p:nvPr>
        </p:nvSpPr>
        <p:spPr>
          <a:xfrm>
            <a:off x="938213" y="750888"/>
            <a:ext cx="5010150" cy="3757612"/>
          </a:xfrm>
          <a:ln/>
        </p:spPr>
      </p:sp>
      <p:sp>
        <p:nvSpPr>
          <p:cNvPr id="1271" name="Rectangle 3">
            <a:extLst>
              <a:ext uri="{FF2B5EF4-FFF2-40B4-BE49-F238E27FC236}">
                <a16:creationId xmlns:a16="http://schemas.microsoft.com/office/drawing/2014/main" id="{88479B5C-0810-F023-5A94-E4942F3B9285}"/>
              </a:ext>
            </a:extLst>
          </p:cNvPr>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40537907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4C4859-76F0-A9F3-D771-652C4C22D013}"/>
            </a:ext>
          </a:extLst>
        </p:cNvPr>
        <p:cNvGrpSpPr/>
        <p:nvPr/>
      </p:nvGrpSpPr>
      <p:grpSpPr>
        <a:xfrm>
          <a:off x="0" y="0"/>
          <a:ext cx="0" cy="0"/>
          <a:chOff x="0" y="0"/>
          <a:chExt cx="0" cy="0"/>
        </a:xfrm>
      </p:grpSpPr>
      <p:sp>
        <p:nvSpPr>
          <p:cNvPr id="1269" name="Rectangle 7">
            <a:extLst>
              <a:ext uri="{FF2B5EF4-FFF2-40B4-BE49-F238E27FC236}">
                <a16:creationId xmlns:a16="http://schemas.microsoft.com/office/drawing/2014/main" id="{43D3C370-F45D-BBFD-A630-62DBB25E0AE9}"/>
              </a:ext>
            </a:extLst>
          </p:cNvPr>
          <p:cNvSpPr>
            <a:spLocks noGrp="1" noChangeArrowheads="1"/>
          </p:cNvSpPr>
          <p:nvPr>
            <p:ph type="sldNum" sz="quarter" idx="5"/>
          </p:nvPr>
        </p:nvSpPr>
        <p:spPr>
          <a:noFill/>
          <a:ln/>
        </p:spPr>
        <p:txBody>
          <a:bodyPr/>
          <a:lstStyle>
            <a:lvl1pPr defTabSz="93112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50025" indent="-288471" defTabSz="93112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53884"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15437"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76991"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38545"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3000099"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61652"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923206"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2C1CD5F8-6ED2-4EDB-AE28-6812BB19CC1F}" type="slidenum">
              <a:rPr lang="en-US" altLang="ja-JP" smtClean="0">
                <a:ea typeface="Meiryo UI" panose="020B0604030504040204" pitchFamily="50" charset="-128"/>
              </a:rPr>
              <a:pPr>
                <a:spcBef>
                  <a:spcPct val="0"/>
                </a:spcBef>
              </a:pPr>
              <a:t>18</a:t>
            </a:fld>
            <a:endParaRPr lang="en-US" altLang="ja-JP" dirty="0">
              <a:ea typeface="Meiryo UI" panose="020B0604030504040204" pitchFamily="50" charset="-128"/>
            </a:endParaRPr>
          </a:p>
        </p:txBody>
      </p:sp>
      <p:sp>
        <p:nvSpPr>
          <p:cNvPr id="1270" name="Rectangle 2">
            <a:extLst>
              <a:ext uri="{FF2B5EF4-FFF2-40B4-BE49-F238E27FC236}">
                <a16:creationId xmlns:a16="http://schemas.microsoft.com/office/drawing/2014/main" id="{CD6BF237-B773-F19B-CA45-9E30DC0408E6}"/>
              </a:ext>
            </a:extLst>
          </p:cNvPr>
          <p:cNvSpPr>
            <a:spLocks noGrp="1" noRot="1" noChangeAspect="1" noChangeArrowheads="1" noTextEdit="1"/>
          </p:cNvSpPr>
          <p:nvPr>
            <p:ph type="sldImg"/>
          </p:nvPr>
        </p:nvSpPr>
        <p:spPr>
          <a:xfrm>
            <a:off x="938213" y="750888"/>
            <a:ext cx="5010150" cy="3757612"/>
          </a:xfrm>
          <a:ln/>
        </p:spPr>
      </p:sp>
      <p:sp>
        <p:nvSpPr>
          <p:cNvPr id="1271" name="Rectangle 3">
            <a:extLst>
              <a:ext uri="{FF2B5EF4-FFF2-40B4-BE49-F238E27FC236}">
                <a16:creationId xmlns:a16="http://schemas.microsoft.com/office/drawing/2014/main" id="{136867C1-BDD9-31DE-A75C-973923C2FEF5}"/>
              </a:ext>
            </a:extLst>
          </p:cNvPr>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374709995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334A31-6A2F-47FA-1087-8AC472707E55}"/>
            </a:ext>
          </a:extLst>
        </p:cNvPr>
        <p:cNvGrpSpPr/>
        <p:nvPr/>
      </p:nvGrpSpPr>
      <p:grpSpPr>
        <a:xfrm>
          <a:off x="0" y="0"/>
          <a:ext cx="0" cy="0"/>
          <a:chOff x="0" y="0"/>
          <a:chExt cx="0" cy="0"/>
        </a:xfrm>
      </p:grpSpPr>
      <p:sp>
        <p:nvSpPr>
          <p:cNvPr id="1269" name="Rectangle 7">
            <a:extLst>
              <a:ext uri="{FF2B5EF4-FFF2-40B4-BE49-F238E27FC236}">
                <a16:creationId xmlns:a16="http://schemas.microsoft.com/office/drawing/2014/main" id="{C962A036-E0B3-5547-D7AD-2D0A96B7BA18}"/>
              </a:ext>
            </a:extLst>
          </p:cNvPr>
          <p:cNvSpPr>
            <a:spLocks noGrp="1" noChangeArrowheads="1"/>
          </p:cNvSpPr>
          <p:nvPr>
            <p:ph type="sldNum" sz="quarter" idx="5"/>
          </p:nvPr>
        </p:nvSpPr>
        <p:spPr>
          <a:noFill/>
          <a:ln/>
        </p:spPr>
        <p:txBody>
          <a:bodyPr/>
          <a:lstStyle>
            <a:lvl1pPr defTabSz="93112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50025" indent="-288471" defTabSz="93112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53884"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15437"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76991"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38545"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3000099"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61652"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923206"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2C1CD5F8-6ED2-4EDB-AE28-6812BB19CC1F}" type="slidenum">
              <a:rPr lang="en-US" altLang="ja-JP" smtClean="0">
                <a:ea typeface="Meiryo UI" panose="020B0604030504040204" pitchFamily="50" charset="-128"/>
              </a:rPr>
              <a:pPr>
                <a:spcBef>
                  <a:spcPct val="0"/>
                </a:spcBef>
              </a:pPr>
              <a:t>19</a:t>
            </a:fld>
            <a:endParaRPr lang="en-US" altLang="ja-JP" dirty="0">
              <a:ea typeface="Meiryo UI" panose="020B0604030504040204" pitchFamily="50" charset="-128"/>
            </a:endParaRPr>
          </a:p>
        </p:txBody>
      </p:sp>
      <p:sp>
        <p:nvSpPr>
          <p:cNvPr id="1270" name="Rectangle 2">
            <a:extLst>
              <a:ext uri="{FF2B5EF4-FFF2-40B4-BE49-F238E27FC236}">
                <a16:creationId xmlns:a16="http://schemas.microsoft.com/office/drawing/2014/main" id="{9947A2E3-F71A-715C-5E6C-5E11F9CB55D6}"/>
              </a:ext>
            </a:extLst>
          </p:cNvPr>
          <p:cNvSpPr>
            <a:spLocks noGrp="1" noRot="1" noChangeAspect="1" noChangeArrowheads="1" noTextEdit="1"/>
          </p:cNvSpPr>
          <p:nvPr>
            <p:ph type="sldImg"/>
          </p:nvPr>
        </p:nvSpPr>
        <p:spPr>
          <a:xfrm>
            <a:off x="938213" y="750888"/>
            <a:ext cx="5010150" cy="3757612"/>
          </a:xfrm>
          <a:ln/>
        </p:spPr>
      </p:sp>
      <p:sp>
        <p:nvSpPr>
          <p:cNvPr id="1271" name="Rectangle 3">
            <a:extLst>
              <a:ext uri="{FF2B5EF4-FFF2-40B4-BE49-F238E27FC236}">
                <a16:creationId xmlns:a16="http://schemas.microsoft.com/office/drawing/2014/main" id="{EA4D9DD4-515D-D047-6FD2-DD5E55B3F8E3}"/>
              </a:ext>
            </a:extLst>
          </p:cNvPr>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108244216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6423A-AB2E-9B95-BBA6-B8B37BEE593F}"/>
            </a:ext>
          </a:extLst>
        </p:cNvPr>
        <p:cNvGrpSpPr/>
        <p:nvPr/>
      </p:nvGrpSpPr>
      <p:grpSpPr>
        <a:xfrm>
          <a:off x="0" y="0"/>
          <a:ext cx="0" cy="0"/>
          <a:chOff x="0" y="0"/>
          <a:chExt cx="0" cy="0"/>
        </a:xfrm>
      </p:grpSpPr>
      <p:sp>
        <p:nvSpPr>
          <p:cNvPr id="1269" name="Rectangle 7">
            <a:extLst>
              <a:ext uri="{FF2B5EF4-FFF2-40B4-BE49-F238E27FC236}">
                <a16:creationId xmlns:a16="http://schemas.microsoft.com/office/drawing/2014/main" id="{7EC4AD25-877E-1FC3-418E-FAE948AB3D01}"/>
              </a:ext>
            </a:extLst>
          </p:cNvPr>
          <p:cNvSpPr>
            <a:spLocks noGrp="1" noChangeArrowheads="1"/>
          </p:cNvSpPr>
          <p:nvPr>
            <p:ph type="sldNum" sz="quarter" idx="5"/>
          </p:nvPr>
        </p:nvSpPr>
        <p:spPr>
          <a:noFill/>
          <a:ln/>
        </p:spPr>
        <p:txBody>
          <a:bodyPr/>
          <a:lstStyle>
            <a:lvl1pPr defTabSz="93112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50025" indent="-288471" defTabSz="93112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53884"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15437"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76991"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38545"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3000099"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61652"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923206"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2C1CD5F8-6ED2-4EDB-AE28-6812BB19CC1F}" type="slidenum">
              <a:rPr lang="en-US" altLang="ja-JP" smtClean="0">
                <a:ea typeface="Meiryo UI" panose="020B0604030504040204" pitchFamily="50" charset="-128"/>
              </a:rPr>
              <a:pPr>
                <a:spcBef>
                  <a:spcPct val="0"/>
                </a:spcBef>
              </a:pPr>
              <a:t>20</a:t>
            </a:fld>
            <a:endParaRPr lang="en-US" altLang="ja-JP" dirty="0">
              <a:ea typeface="Meiryo UI" panose="020B0604030504040204" pitchFamily="50" charset="-128"/>
            </a:endParaRPr>
          </a:p>
        </p:txBody>
      </p:sp>
      <p:sp>
        <p:nvSpPr>
          <p:cNvPr id="1270" name="Rectangle 2">
            <a:extLst>
              <a:ext uri="{FF2B5EF4-FFF2-40B4-BE49-F238E27FC236}">
                <a16:creationId xmlns:a16="http://schemas.microsoft.com/office/drawing/2014/main" id="{13D9AD63-1AB3-C5F2-20F4-F978BFD0B121}"/>
              </a:ext>
            </a:extLst>
          </p:cNvPr>
          <p:cNvSpPr>
            <a:spLocks noGrp="1" noRot="1" noChangeAspect="1" noChangeArrowheads="1" noTextEdit="1"/>
          </p:cNvSpPr>
          <p:nvPr>
            <p:ph type="sldImg"/>
          </p:nvPr>
        </p:nvSpPr>
        <p:spPr>
          <a:xfrm>
            <a:off x="938213" y="750888"/>
            <a:ext cx="5010150" cy="3757612"/>
          </a:xfrm>
          <a:ln/>
        </p:spPr>
      </p:sp>
      <p:sp>
        <p:nvSpPr>
          <p:cNvPr id="1271" name="Rectangle 3">
            <a:extLst>
              <a:ext uri="{FF2B5EF4-FFF2-40B4-BE49-F238E27FC236}">
                <a16:creationId xmlns:a16="http://schemas.microsoft.com/office/drawing/2014/main" id="{27A748C6-F035-574C-0336-07BB9D37F7A2}"/>
              </a:ext>
            </a:extLst>
          </p:cNvPr>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311224489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7DA6AE-79B7-BF39-D8D7-261BE194F52D}"/>
            </a:ext>
          </a:extLst>
        </p:cNvPr>
        <p:cNvGrpSpPr/>
        <p:nvPr/>
      </p:nvGrpSpPr>
      <p:grpSpPr>
        <a:xfrm>
          <a:off x="0" y="0"/>
          <a:ext cx="0" cy="0"/>
          <a:chOff x="0" y="0"/>
          <a:chExt cx="0" cy="0"/>
        </a:xfrm>
      </p:grpSpPr>
      <p:sp>
        <p:nvSpPr>
          <p:cNvPr id="1269" name="Rectangle 7">
            <a:extLst>
              <a:ext uri="{FF2B5EF4-FFF2-40B4-BE49-F238E27FC236}">
                <a16:creationId xmlns:a16="http://schemas.microsoft.com/office/drawing/2014/main" id="{2813789B-148D-4E2F-96E8-0FCBA9A7EC98}"/>
              </a:ext>
            </a:extLst>
          </p:cNvPr>
          <p:cNvSpPr>
            <a:spLocks noGrp="1" noChangeArrowheads="1"/>
          </p:cNvSpPr>
          <p:nvPr>
            <p:ph type="sldNum" sz="quarter" idx="5"/>
          </p:nvPr>
        </p:nvSpPr>
        <p:spPr>
          <a:noFill/>
          <a:ln/>
        </p:spPr>
        <p:txBody>
          <a:bodyPr/>
          <a:lstStyle>
            <a:lvl1pPr defTabSz="93112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50025" indent="-288471" defTabSz="93112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53884"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15437"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76991"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38545"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3000099"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61652"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923206"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2C1CD5F8-6ED2-4EDB-AE28-6812BB19CC1F}" type="slidenum">
              <a:rPr lang="en-US" altLang="ja-JP" smtClean="0">
                <a:ea typeface="Meiryo UI" panose="020B0604030504040204" pitchFamily="50" charset="-128"/>
              </a:rPr>
              <a:pPr>
                <a:spcBef>
                  <a:spcPct val="0"/>
                </a:spcBef>
              </a:pPr>
              <a:t>21</a:t>
            </a:fld>
            <a:endParaRPr lang="en-US" altLang="ja-JP" dirty="0">
              <a:ea typeface="Meiryo UI" panose="020B0604030504040204" pitchFamily="50" charset="-128"/>
            </a:endParaRPr>
          </a:p>
        </p:txBody>
      </p:sp>
      <p:sp>
        <p:nvSpPr>
          <p:cNvPr id="1270" name="Rectangle 2">
            <a:extLst>
              <a:ext uri="{FF2B5EF4-FFF2-40B4-BE49-F238E27FC236}">
                <a16:creationId xmlns:a16="http://schemas.microsoft.com/office/drawing/2014/main" id="{3708894F-ACEF-5E35-D014-AE991DD75752}"/>
              </a:ext>
            </a:extLst>
          </p:cNvPr>
          <p:cNvSpPr>
            <a:spLocks noGrp="1" noRot="1" noChangeAspect="1" noChangeArrowheads="1" noTextEdit="1"/>
          </p:cNvSpPr>
          <p:nvPr>
            <p:ph type="sldImg"/>
          </p:nvPr>
        </p:nvSpPr>
        <p:spPr>
          <a:xfrm>
            <a:off x="938213" y="750888"/>
            <a:ext cx="5010150" cy="3757612"/>
          </a:xfrm>
          <a:ln/>
        </p:spPr>
      </p:sp>
      <p:sp>
        <p:nvSpPr>
          <p:cNvPr id="1271" name="Rectangle 3">
            <a:extLst>
              <a:ext uri="{FF2B5EF4-FFF2-40B4-BE49-F238E27FC236}">
                <a16:creationId xmlns:a16="http://schemas.microsoft.com/office/drawing/2014/main" id="{5295DAF4-EF9B-1DA3-C476-C91F6F3E5831}"/>
              </a:ext>
            </a:extLst>
          </p:cNvPr>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381033496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5076D6-B395-F82A-DE2E-71D59EBD2EB2}"/>
            </a:ext>
          </a:extLst>
        </p:cNvPr>
        <p:cNvGrpSpPr/>
        <p:nvPr/>
      </p:nvGrpSpPr>
      <p:grpSpPr>
        <a:xfrm>
          <a:off x="0" y="0"/>
          <a:ext cx="0" cy="0"/>
          <a:chOff x="0" y="0"/>
          <a:chExt cx="0" cy="0"/>
        </a:xfrm>
      </p:grpSpPr>
      <p:sp>
        <p:nvSpPr>
          <p:cNvPr id="1269" name="Rectangle 7">
            <a:extLst>
              <a:ext uri="{FF2B5EF4-FFF2-40B4-BE49-F238E27FC236}">
                <a16:creationId xmlns:a16="http://schemas.microsoft.com/office/drawing/2014/main" id="{46790E7B-1B63-BF40-5539-CAC0880A7944}"/>
              </a:ext>
            </a:extLst>
          </p:cNvPr>
          <p:cNvSpPr>
            <a:spLocks noGrp="1" noChangeArrowheads="1"/>
          </p:cNvSpPr>
          <p:nvPr>
            <p:ph type="sldNum" sz="quarter" idx="5"/>
          </p:nvPr>
        </p:nvSpPr>
        <p:spPr>
          <a:noFill/>
          <a:ln/>
        </p:spPr>
        <p:txBody>
          <a:bodyPr/>
          <a:lstStyle>
            <a:lvl1pPr defTabSz="93112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50025" indent="-288471" defTabSz="93112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53884"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15437"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76991"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38545"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3000099"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61652"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923206"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2C1CD5F8-6ED2-4EDB-AE28-6812BB19CC1F}" type="slidenum">
              <a:rPr lang="en-US" altLang="ja-JP" smtClean="0">
                <a:ea typeface="Meiryo UI" panose="020B0604030504040204" pitchFamily="50" charset="-128"/>
              </a:rPr>
              <a:pPr>
                <a:spcBef>
                  <a:spcPct val="0"/>
                </a:spcBef>
              </a:pPr>
              <a:t>22</a:t>
            </a:fld>
            <a:endParaRPr lang="en-US" altLang="ja-JP" dirty="0">
              <a:ea typeface="Meiryo UI" panose="020B0604030504040204" pitchFamily="50" charset="-128"/>
            </a:endParaRPr>
          </a:p>
        </p:txBody>
      </p:sp>
      <p:sp>
        <p:nvSpPr>
          <p:cNvPr id="1270" name="Rectangle 2">
            <a:extLst>
              <a:ext uri="{FF2B5EF4-FFF2-40B4-BE49-F238E27FC236}">
                <a16:creationId xmlns:a16="http://schemas.microsoft.com/office/drawing/2014/main" id="{32D03E65-441A-AD85-8FC2-D4ADC9620727}"/>
              </a:ext>
            </a:extLst>
          </p:cNvPr>
          <p:cNvSpPr>
            <a:spLocks noGrp="1" noRot="1" noChangeAspect="1" noChangeArrowheads="1" noTextEdit="1"/>
          </p:cNvSpPr>
          <p:nvPr>
            <p:ph type="sldImg"/>
          </p:nvPr>
        </p:nvSpPr>
        <p:spPr>
          <a:xfrm>
            <a:off x="938213" y="750888"/>
            <a:ext cx="5010150" cy="3757612"/>
          </a:xfrm>
          <a:ln/>
        </p:spPr>
      </p:sp>
      <p:sp>
        <p:nvSpPr>
          <p:cNvPr id="1271" name="Rectangle 3">
            <a:extLst>
              <a:ext uri="{FF2B5EF4-FFF2-40B4-BE49-F238E27FC236}">
                <a16:creationId xmlns:a16="http://schemas.microsoft.com/office/drawing/2014/main" id="{926A0244-5591-D210-7160-2A8FC6A528A0}"/>
              </a:ext>
            </a:extLst>
          </p:cNvPr>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39072357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117662-4F8A-A191-9A6B-A6109D5099BF}"/>
            </a:ext>
          </a:extLst>
        </p:cNvPr>
        <p:cNvGrpSpPr/>
        <p:nvPr/>
      </p:nvGrpSpPr>
      <p:grpSpPr>
        <a:xfrm>
          <a:off x="0" y="0"/>
          <a:ext cx="0" cy="0"/>
          <a:chOff x="0" y="0"/>
          <a:chExt cx="0" cy="0"/>
        </a:xfrm>
      </p:grpSpPr>
      <p:sp>
        <p:nvSpPr>
          <p:cNvPr id="1269" name="Rectangle 7">
            <a:extLst>
              <a:ext uri="{FF2B5EF4-FFF2-40B4-BE49-F238E27FC236}">
                <a16:creationId xmlns:a16="http://schemas.microsoft.com/office/drawing/2014/main" id="{C23C4CE8-568E-22A7-E5B0-2812966ACF95}"/>
              </a:ext>
            </a:extLst>
          </p:cNvPr>
          <p:cNvSpPr>
            <a:spLocks noGrp="1" noChangeArrowheads="1"/>
          </p:cNvSpPr>
          <p:nvPr>
            <p:ph type="sldNum" sz="quarter" idx="5"/>
          </p:nvPr>
        </p:nvSpPr>
        <p:spPr>
          <a:noFill/>
          <a:ln/>
        </p:spPr>
        <p:txBody>
          <a:bodyPr/>
          <a:lstStyle>
            <a:lvl1pPr defTabSz="93112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50025" indent="-288471" defTabSz="93112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53884"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15437"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76991"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38545"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3000099"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61652"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923206"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2C1CD5F8-6ED2-4EDB-AE28-6812BB19CC1F}" type="slidenum">
              <a:rPr lang="en-US" altLang="ja-JP" smtClean="0">
                <a:ea typeface="Meiryo UI" panose="020B0604030504040204" pitchFamily="50" charset="-128"/>
              </a:rPr>
              <a:pPr>
                <a:spcBef>
                  <a:spcPct val="0"/>
                </a:spcBef>
              </a:pPr>
              <a:t>5</a:t>
            </a:fld>
            <a:endParaRPr lang="en-US" altLang="ja-JP" dirty="0">
              <a:ea typeface="Meiryo UI" panose="020B0604030504040204" pitchFamily="50" charset="-128"/>
            </a:endParaRPr>
          </a:p>
        </p:txBody>
      </p:sp>
      <p:sp>
        <p:nvSpPr>
          <p:cNvPr id="1270" name="Rectangle 2">
            <a:extLst>
              <a:ext uri="{FF2B5EF4-FFF2-40B4-BE49-F238E27FC236}">
                <a16:creationId xmlns:a16="http://schemas.microsoft.com/office/drawing/2014/main" id="{F3555501-719A-13F4-89F5-E0D26BC275FE}"/>
              </a:ext>
            </a:extLst>
          </p:cNvPr>
          <p:cNvSpPr>
            <a:spLocks noGrp="1" noRot="1" noChangeAspect="1" noChangeArrowheads="1" noTextEdit="1"/>
          </p:cNvSpPr>
          <p:nvPr>
            <p:ph type="sldImg"/>
          </p:nvPr>
        </p:nvSpPr>
        <p:spPr>
          <a:xfrm>
            <a:off x="938213" y="750888"/>
            <a:ext cx="5010150" cy="3757612"/>
          </a:xfrm>
          <a:ln/>
        </p:spPr>
      </p:sp>
      <p:sp>
        <p:nvSpPr>
          <p:cNvPr id="1271" name="Rectangle 3">
            <a:extLst>
              <a:ext uri="{FF2B5EF4-FFF2-40B4-BE49-F238E27FC236}">
                <a16:creationId xmlns:a16="http://schemas.microsoft.com/office/drawing/2014/main" id="{CE66A617-7EF6-D550-FDC1-91EAFDB6D09E}"/>
              </a:ext>
            </a:extLst>
          </p:cNvPr>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140222067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4BDF53-B9B1-2E4E-6FFE-5096A2F5377C}"/>
            </a:ext>
          </a:extLst>
        </p:cNvPr>
        <p:cNvGrpSpPr/>
        <p:nvPr/>
      </p:nvGrpSpPr>
      <p:grpSpPr>
        <a:xfrm>
          <a:off x="0" y="0"/>
          <a:ext cx="0" cy="0"/>
          <a:chOff x="0" y="0"/>
          <a:chExt cx="0" cy="0"/>
        </a:xfrm>
      </p:grpSpPr>
      <p:sp>
        <p:nvSpPr>
          <p:cNvPr id="1269" name="Rectangle 7">
            <a:extLst>
              <a:ext uri="{FF2B5EF4-FFF2-40B4-BE49-F238E27FC236}">
                <a16:creationId xmlns:a16="http://schemas.microsoft.com/office/drawing/2014/main" id="{261995F9-1D1F-2014-1D31-9BF61338FE3F}"/>
              </a:ext>
            </a:extLst>
          </p:cNvPr>
          <p:cNvSpPr>
            <a:spLocks noGrp="1" noChangeArrowheads="1"/>
          </p:cNvSpPr>
          <p:nvPr>
            <p:ph type="sldNum" sz="quarter" idx="5"/>
          </p:nvPr>
        </p:nvSpPr>
        <p:spPr>
          <a:noFill/>
          <a:ln/>
        </p:spPr>
        <p:txBody>
          <a:bodyPr/>
          <a:lstStyle>
            <a:lvl1pPr defTabSz="93112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50025" indent="-288471" defTabSz="93112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53884"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15437"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76991"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38545"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3000099"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61652"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923206"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2C1CD5F8-6ED2-4EDB-AE28-6812BB19CC1F}" type="slidenum">
              <a:rPr lang="en-US" altLang="ja-JP" smtClean="0">
                <a:ea typeface="Meiryo UI" panose="020B0604030504040204" pitchFamily="50" charset="-128"/>
              </a:rPr>
              <a:pPr>
                <a:spcBef>
                  <a:spcPct val="0"/>
                </a:spcBef>
              </a:pPr>
              <a:t>23</a:t>
            </a:fld>
            <a:endParaRPr lang="en-US" altLang="ja-JP" dirty="0">
              <a:ea typeface="Meiryo UI" panose="020B0604030504040204" pitchFamily="50" charset="-128"/>
            </a:endParaRPr>
          </a:p>
        </p:txBody>
      </p:sp>
      <p:sp>
        <p:nvSpPr>
          <p:cNvPr id="1270" name="Rectangle 2">
            <a:extLst>
              <a:ext uri="{FF2B5EF4-FFF2-40B4-BE49-F238E27FC236}">
                <a16:creationId xmlns:a16="http://schemas.microsoft.com/office/drawing/2014/main" id="{E5D56329-ED4F-D3D1-1BBC-13B30566BC26}"/>
              </a:ext>
            </a:extLst>
          </p:cNvPr>
          <p:cNvSpPr>
            <a:spLocks noGrp="1" noRot="1" noChangeAspect="1" noChangeArrowheads="1" noTextEdit="1"/>
          </p:cNvSpPr>
          <p:nvPr>
            <p:ph type="sldImg"/>
          </p:nvPr>
        </p:nvSpPr>
        <p:spPr>
          <a:xfrm>
            <a:off x="938213" y="750888"/>
            <a:ext cx="5010150" cy="3757612"/>
          </a:xfrm>
          <a:ln/>
        </p:spPr>
      </p:sp>
      <p:sp>
        <p:nvSpPr>
          <p:cNvPr id="1271" name="Rectangle 3">
            <a:extLst>
              <a:ext uri="{FF2B5EF4-FFF2-40B4-BE49-F238E27FC236}">
                <a16:creationId xmlns:a16="http://schemas.microsoft.com/office/drawing/2014/main" id="{246FCCC5-59DA-8399-0439-35772282E43F}"/>
              </a:ext>
            </a:extLst>
          </p:cNvPr>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211648672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88EE1D-57DE-0C61-CA4E-D4EC90980544}"/>
            </a:ext>
          </a:extLst>
        </p:cNvPr>
        <p:cNvGrpSpPr/>
        <p:nvPr/>
      </p:nvGrpSpPr>
      <p:grpSpPr>
        <a:xfrm>
          <a:off x="0" y="0"/>
          <a:ext cx="0" cy="0"/>
          <a:chOff x="0" y="0"/>
          <a:chExt cx="0" cy="0"/>
        </a:xfrm>
      </p:grpSpPr>
      <p:sp>
        <p:nvSpPr>
          <p:cNvPr id="1269" name="Rectangle 7">
            <a:extLst>
              <a:ext uri="{FF2B5EF4-FFF2-40B4-BE49-F238E27FC236}">
                <a16:creationId xmlns:a16="http://schemas.microsoft.com/office/drawing/2014/main" id="{8F88F04D-453F-7446-2D46-451E9A64F12C}"/>
              </a:ext>
            </a:extLst>
          </p:cNvPr>
          <p:cNvSpPr>
            <a:spLocks noGrp="1" noChangeArrowheads="1"/>
          </p:cNvSpPr>
          <p:nvPr>
            <p:ph type="sldNum" sz="quarter" idx="5"/>
          </p:nvPr>
        </p:nvSpPr>
        <p:spPr>
          <a:noFill/>
          <a:ln/>
        </p:spPr>
        <p:txBody>
          <a:bodyPr/>
          <a:lstStyle>
            <a:lvl1pPr defTabSz="93112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50025" indent="-288471" defTabSz="93112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53884"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15437"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76991"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38545"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3000099"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61652"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923206"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2C1CD5F8-6ED2-4EDB-AE28-6812BB19CC1F}" type="slidenum">
              <a:rPr lang="en-US" altLang="ja-JP" smtClean="0">
                <a:ea typeface="Meiryo UI" panose="020B0604030504040204" pitchFamily="50" charset="-128"/>
              </a:rPr>
              <a:pPr>
                <a:spcBef>
                  <a:spcPct val="0"/>
                </a:spcBef>
              </a:pPr>
              <a:t>24</a:t>
            </a:fld>
            <a:endParaRPr lang="en-US" altLang="ja-JP" dirty="0">
              <a:ea typeface="Meiryo UI" panose="020B0604030504040204" pitchFamily="50" charset="-128"/>
            </a:endParaRPr>
          </a:p>
        </p:txBody>
      </p:sp>
      <p:sp>
        <p:nvSpPr>
          <p:cNvPr id="1270" name="Rectangle 2">
            <a:extLst>
              <a:ext uri="{FF2B5EF4-FFF2-40B4-BE49-F238E27FC236}">
                <a16:creationId xmlns:a16="http://schemas.microsoft.com/office/drawing/2014/main" id="{13A4A43F-C46B-4AAB-7ECD-3828EBBC3B99}"/>
              </a:ext>
            </a:extLst>
          </p:cNvPr>
          <p:cNvSpPr>
            <a:spLocks noGrp="1" noRot="1" noChangeAspect="1" noChangeArrowheads="1" noTextEdit="1"/>
          </p:cNvSpPr>
          <p:nvPr>
            <p:ph type="sldImg"/>
          </p:nvPr>
        </p:nvSpPr>
        <p:spPr>
          <a:xfrm>
            <a:off x="938213" y="750888"/>
            <a:ext cx="5010150" cy="3757612"/>
          </a:xfrm>
          <a:ln/>
        </p:spPr>
      </p:sp>
      <p:sp>
        <p:nvSpPr>
          <p:cNvPr id="1271" name="Rectangle 3">
            <a:extLst>
              <a:ext uri="{FF2B5EF4-FFF2-40B4-BE49-F238E27FC236}">
                <a16:creationId xmlns:a16="http://schemas.microsoft.com/office/drawing/2014/main" id="{6E860E96-4F98-99EB-2AFD-C92821D8BAAB}"/>
              </a:ext>
            </a:extLst>
          </p:cNvPr>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57515686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BA1A36-C570-AC34-554D-6ABA7903B9C5}"/>
            </a:ext>
          </a:extLst>
        </p:cNvPr>
        <p:cNvGrpSpPr/>
        <p:nvPr/>
      </p:nvGrpSpPr>
      <p:grpSpPr>
        <a:xfrm>
          <a:off x="0" y="0"/>
          <a:ext cx="0" cy="0"/>
          <a:chOff x="0" y="0"/>
          <a:chExt cx="0" cy="0"/>
        </a:xfrm>
      </p:grpSpPr>
      <p:sp>
        <p:nvSpPr>
          <p:cNvPr id="1269" name="Rectangle 7">
            <a:extLst>
              <a:ext uri="{FF2B5EF4-FFF2-40B4-BE49-F238E27FC236}">
                <a16:creationId xmlns:a16="http://schemas.microsoft.com/office/drawing/2014/main" id="{C865929B-4EED-1EB3-CDAD-46FDE212B987}"/>
              </a:ext>
            </a:extLst>
          </p:cNvPr>
          <p:cNvSpPr>
            <a:spLocks noGrp="1" noChangeArrowheads="1"/>
          </p:cNvSpPr>
          <p:nvPr>
            <p:ph type="sldNum" sz="quarter" idx="5"/>
          </p:nvPr>
        </p:nvSpPr>
        <p:spPr>
          <a:noFill/>
          <a:ln/>
        </p:spPr>
        <p:txBody>
          <a:bodyPr/>
          <a:lstStyle>
            <a:lvl1pPr defTabSz="93112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50025" indent="-288471" defTabSz="93112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53884"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15437"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76991"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38545"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3000099"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61652"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923206"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2C1CD5F8-6ED2-4EDB-AE28-6812BB19CC1F}" type="slidenum">
              <a:rPr lang="en-US" altLang="ja-JP" smtClean="0">
                <a:ea typeface="Meiryo UI" panose="020B0604030504040204" pitchFamily="50" charset="-128"/>
              </a:rPr>
              <a:pPr>
                <a:spcBef>
                  <a:spcPct val="0"/>
                </a:spcBef>
              </a:pPr>
              <a:t>25</a:t>
            </a:fld>
            <a:endParaRPr lang="en-US" altLang="ja-JP" dirty="0">
              <a:ea typeface="Meiryo UI" panose="020B0604030504040204" pitchFamily="50" charset="-128"/>
            </a:endParaRPr>
          </a:p>
        </p:txBody>
      </p:sp>
      <p:sp>
        <p:nvSpPr>
          <p:cNvPr id="1270" name="Rectangle 2">
            <a:extLst>
              <a:ext uri="{FF2B5EF4-FFF2-40B4-BE49-F238E27FC236}">
                <a16:creationId xmlns:a16="http://schemas.microsoft.com/office/drawing/2014/main" id="{5AC3484D-986E-6826-6EA7-F9B18FC02D6C}"/>
              </a:ext>
            </a:extLst>
          </p:cNvPr>
          <p:cNvSpPr>
            <a:spLocks noGrp="1" noRot="1" noChangeAspect="1" noChangeArrowheads="1" noTextEdit="1"/>
          </p:cNvSpPr>
          <p:nvPr>
            <p:ph type="sldImg"/>
          </p:nvPr>
        </p:nvSpPr>
        <p:spPr>
          <a:xfrm>
            <a:off x="938213" y="750888"/>
            <a:ext cx="5010150" cy="3757612"/>
          </a:xfrm>
          <a:ln/>
        </p:spPr>
      </p:sp>
      <p:sp>
        <p:nvSpPr>
          <p:cNvPr id="1271" name="Rectangle 3">
            <a:extLst>
              <a:ext uri="{FF2B5EF4-FFF2-40B4-BE49-F238E27FC236}">
                <a16:creationId xmlns:a16="http://schemas.microsoft.com/office/drawing/2014/main" id="{566213E6-FF91-1E65-15BD-8F73E1263333}"/>
              </a:ext>
            </a:extLst>
          </p:cNvPr>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309364744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1878A0-AF6B-82DA-5EC1-5131081031F3}"/>
            </a:ext>
          </a:extLst>
        </p:cNvPr>
        <p:cNvGrpSpPr/>
        <p:nvPr/>
      </p:nvGrpSpPr>
      <p:grpSpPr>
        <a:xfrm>
          <a:off x="0" y="0"/>
          <a:ext cx="0" cy="0"/>
          <a:chOff x="0" y="0"/>
          <a:chExt cx="0" cy="0"/>
        </a:xfrm>
      </p:grpSpPr>
      <p:sp>
        <p:nvSpPr>
          <p:cNvPr id="1269" name="Rectangle 7">
            <a:extLst>
              <a:ext uri="{FF2B5EF4-FFF2-40B4-BE49-F238E27FC236}">
                <a16:creationId xmlns:a16="http://schemas.microsoft.com/office/drawing/2014/main" id="{7F9075CC-2C23-DBD1-CE58-D552FEC42AE7}"/>
              </a:ext>
            </a:extLst>
          </p:cNvPr>
          <p:cNvSpPr>
            <a:spLocks noGrp="1" noChangeArrowheads="1"/>
          </p:cNvSpPr>
          <p:nvPr>
            <p:ph type="sldNum" sz="quarter" idx="5"/>
          </p:nvPr>
        </p:nvSpPr>
        <p:spPr>
          <a:noFill/>
          <a:ln/>
        </p:spPr>
        <p:txBody>
          <a:bodyPr/>
          <a:lstStyle>
            <a:lvl1pPr defTabSz="93112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50025" indent="-288471" defTabSz="93112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53884"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15437"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76991"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38545"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3000099"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61652"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923206"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2C1CD5F8-6ED2-4EDB-AE28-6812BB19CC1F}" type="slidenum">
              <a:rPr lang="en-US" altLang="ja-JP" smtClean="0">
                <a:ea typeface="Meiryo UI" panose="020B0604030504040204" pitchFamily="50" charset="-128"/>
              </a:rPr>
              <a:pPr>
                <a:spcBef>
                  <a:spcPct val="0"/>
                </a:spcBef>
              </a:pPr>
              <a:t>26</a:t>
            </a:fld>
            <a:endParaRPr lang="en-US" altLang="ja-JP" dirty="0">
              <a:ea typeface="Meiryo UI" panose="020B0604030504040204" pitchFamily="50" charset="-128"/>
            </a:endParaRPr>
          </a:p>
        </p:txBody>
      </p:sp>
      <p:sp>
        <p:nvSpPr>
          <p:cNvPr id="1270" name="Rectangle 2">
            <a:extLst>
              <a:ext uri="{FF2B5EF4-FFF2-40B4-BE49-F238E27FC236}">
                <a16:creationId xmlns:a16="http://schemas.microsoft.com/office/drawing/2014/main" id="{2E8717C5-AC93-54C5-2812-BFF8E284D96A}"/>
              </a:ext>
            </a:extLst>
          </p:cNvPr>
          <p:cNvSpPr>
            <a:spLocks noGrp="1" noRot="1" noChangeAspect="1" noChangeArrowheads="1" noTextEdit="1"/>
          </p:cNvSpPr>
          <p:nvPr>
            <p:ph type="sldImg"/>
          </p:nvPr>
        </p:nvSpPr>
        <p:spPr>
          <a:xfrm>
            <a:off x="938213" y="750888"/>
            <a:ext cx="5010150" cy="3757612"/>
          </a:xfrm>
          <a:ln/>
        </p:spPr>
      </p:sp>
      <p:sp>
        <p:nvSpPr>
          <p:cNvPr id="1271" name="Rectangle 3">
            <a:extLst>
              <a:ext uri="{FF2B5EF4-FFF2-40B4-BE49-F238E27FC236}">
                <a16:creationId xmlns:a16="http://schemas.microsoft.com/office/drawing/2014/main" id="{7F3CDD4A-BECF-79FD-1C8A-DE4FE330DDAB}"/>
              </a:ext>
            </a:extLst>
          </p:cNvPr>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166721105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3348C2-D92C-BD10-8189-9DE07E725AED}"/>
            </a:ext>
          </a:extLst>
        </p:cNvPr>
        <p:cNvGrpSpPr/>
        <p:nvPr/>
      </p:nvGrpSpPr>
      <p:grpSpPr>
        <a:xfrm>
          <a:off x="0" y="0"/>
          <a:ext cx="0" cy="0"/>
          <a:chOff x="0" y="0"/>
          <a:chExt cx="0" cy="0"/>
        </a:xfrm>
      </p:grpSpPr>
      <p:sp>
        <p:nvSpPr>
          <p:cNvPr id="1269" name="Rectangle 7">
            <a:extLst>
              <a:ext uri="{FF2B5EF4-FFF2-40B4-BE49-F238E27FC236}">
                <a16:creationId xmlns:a16="http://schemas.microsoft.com/office/drawing/2014/main" id="{8C2C2B72-AE53-6EDC-853F-B662DB2969C8}"/>
              </a:ext>
            </a:extLst>
          </p:cNvPr>
          <p:cNvSpPr>
            <a:spLocks noGrp="1" noChangeArrowheads="1"/>
          </p:cNvSpPr>
          <p:nvPr>
            <p:ph type="sldNum" sz="quarter" idx="5"/>
          </p:nvPr>
        </p:nvSpPr>
        <p:spPr>
          <a:noFill/>
          <a:ln/>
        </p:spPr>
        <p:txBody>
          <a:bodyPr/>
          <a:lstStyle>
            <a:lvl1pPr defTabSz="93112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50025" indent="-288471" defTabSz="93112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53884"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15437"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76991"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38545"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3000099"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61652"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923206"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2C1CD5F8-6ED2-4EDB-AE28-6812BB19CC1F}" type="slidenum">
              <a:rPr lang="en-US" altLang="ja-JP" smtClean="0">
                <a:ea typeface="Meiryo UI" panose="020B0604030504040204" pitchFamily="50" charset="-128"/>
              </a:rPr>
              <a:pPr>
                <a:spcBef>
                  <a:spcPct val="0"/>
                </a:spcBef>
              </a:pPr>
              <a:t>27</a:t>
            </a:fld>
            <a:endParaRPr lang="en-US" altLang="ja-JP" dirty="0">
              <a:ea typeface="Meiryo UI" panose="020B0604030504040204" pitchFamily="50" charset="-128"/>
            </a:endParaRPr>
          </a:p>
        </p:txBody>
      </p:sp>
      <p:sp>
        <p:nvSpPr>
          <p:cNvPr id="1270" name="Rectangle 2">
            <a:extLst>
              <a:ext uri="{FF2B5EF4-FFF2-40B4-BE49-F238E27FC236}">
                <a16:creationId xmlns:a16="http://schemas.microsoft.com/office/drawing/2014/main" id="{83FDCD0E-68AD-E796-8F14-818B518C6669}"/>
              </a:ext>
            </a:extLst>
          </p:cNvPr>
          <p:cNvSpPr>
            <a:spLocks noGrp="1" noRot="1" noChangeAspect="1" noChangeArrowheads="1" noTextEdit="1"/>
          </p:cNvSpPr>
          <p:nvPr>
            <p:ph type="sldImg"/>
          </p:nvPr>
        </p:nvSpPr>
        <p:spPr>
          <a:xfrm>
            <a:off x="938213" y="750888"/>
            <a:ext cx="5010150" cy="3757612"/>
          </a:xfrm>
          <a:ln/>
        </p:spPr>
      </p:sp>
      <p:sp>
        <p:nvSpPr>
          <p:cNvPr id="1271" name="Rectangle 3">
            <a:extLst>
              <a:ext uri="{FF2B5EF4-FFF2-40B4-BE49-F238E27FC236}">
                <a16:creationId xmlns:a16="http://schemas.microsoft.com/office/drawing/2014/main" id="{291F4EF6-F09C-2A81-A8E3-2035DED50191}"/>
              </a:ext>
            </a:extLst>
          </p:cNvPr>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199329987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C675FF-1FF2-CB7A-0379-474E5D4D3358}"/>
            </a:ext>
          </a:extLst>
        </p:cNvPr>
        <p:cNvGrpSpPr/>
        <p:nvPr/>
      </p:nvGrpSpPr>
      <p:grpSpPr>
        <a:xfrm>
          <a:off x="0" y="0"/>
          <a:ext cx="0" cy="0"/>
          <a:chOff x="0" y="0"/>
          <a:chExt cx="0" cy="0"/>
        </a:xfrm>
      </p:grpSpPr>
      <p:sp>
        <p:nvSpPr>
          <p:cNvPr id="1269" name="Rectangle 7">
            <a:extLst>
              <a:ext uri="{FF2B5EF4-FFF2-40B4-BE49-F238E27FC236}">
                <a16:creationId xmlns:a16="http://schemas.microsoft.com/office/drawing/2014/main" id="{E2ACA8D4-2E1F-0F7A-8E91-057F83E598AD}"/>
              </a:ext>
            </a:extLst>
          </p:cNvPr>
          <p:cNvSpPr>
            <a:spLocks noGrp="1" noChangeArrowheads="1"/>
          </p:cNvSpPr>
          <p:nvPr>
            <p:ph type="sldNum" sz="quarter" idx="5"/>
          </p:nvPr>
        </p:nvSpPr>
        <p:spPr>
          <a:noFill/>
          <a:ln/>
        </p:spPr>
        <p:txBody>
          <a:bodyPr/>
          <a:lstStyle>
            <a:lvl1pPr defTabSz="93112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50025" indent="-288471" defTabSz="93112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53884"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15437"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76991"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38545"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3000099"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61652"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923206"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2C1CD5F8-6ED2-4EDB-AE28-6812BB19CC1F}" type="slidenum">
              <a:rPr lang="en-US" altLang="ja-JP" smtClean="0">
                <a:ea typeface="Meiryo UI" panose="020B0604030504040204" pitchFamily="50" charset="-128"/>
              </a:rPr>
              <a:pPr>
                <a:spcBef>
                  <a:spcPct val="0"/>
                </a:spcBef>
              </a:pPr>
              <a:t>28</a:t>
            </a:fld>
            <a:endParaRPr lang="en-US" altLang="ja-JP" dirty="0">
              <a:ea typeface="Meiryo UI" panose="020B0604030504040204" pitchFamily="50" charset="-128"/>
            </a:endParaRPr>
          </a:p>
        </p:txBody>
      </p:sp>
      <p:sp>
        <p:nvSpPr>
          <p:cNvPr id="1270" name="Rectangle 2">
            <a:extLst>
              <a:ext uri="{FF2B5EF4-FFF2-40B4-BE49-F238E27FC236}">
                <a16:creationId xmlns:a16="http://schemas.microsoft.com/office/drawing/2014/main" id="{C63C5B04-77B0-0A97-7CDD-8697DC33C9D5}"/>
              </a:ext>
            </a:extLst>
          </p:cNvPr>
          <p:cNvSpPr>
            <a:spLocks noGrp="1" noRot="1" noChangeAspect="1" noChangeArrowheads="1" noTextEdit="1"/>
          </p:cNvSpPr>
          <p:nvPr>
            <p:ph type="sldImg"/>
          </p:nvPr>
        </p:nvSpPr>
        <p:spPr>
          <a:xfrm>
            <a:off x="938213" y="750888"/>
            <a:ext cx="5010150" cy="3757612"/>
          </a:xfrm>
          <a:ln/>
        </p:spPr>
      </p:sp>
      <p:sp>
        <p:nvSpPr>
          <p:cNvPr id="1271" name="Rectangle 3">
            <a:extLst>
              <a:ext uri="{FF2B5EF4-FFF2-40B4-BE49-F238E27FC236}">
                <a16:creationId xmlns:a16="http://schemas.microsoft.com/office/drawing/2014/main" id="{BD3515E2-1613-5FBF-DF1B-D1FECEA62024}"/>
              </a:ext>
            </a:extLst>
          </p:cNvPr>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16765064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E58250-FD7A-038D-3174-020EBA3C7F5D}"/>
            </a:ext>
          </a:extLst>
        </p:cNvPr>
        <p:cNvGrpSpPr/>
        <p:nvPr/>
      </p:nvGrpSpPr>
      <p:grpSpPr>
        <a:xfrm>
          <a:off x="0" y="0"/>
          <a:ext cx="0" cy="0"/>
          <a:chOff x="0" y="0"/>
          <a:chExt cx="0" cy="0"/>
        </a:xfrm>
      </p:grpSpPr>
      <p:sp>
        <p:nvSpPr>
          <p:cNvPr id="1269" name="Rectangle 7">
            <a:extLst>
              <a:ext uri="{FF2B5EF4-FFF2-40B4-BE49-F238E27FC236}">
                <a16:creationId xmlns:a16="http://schemas.microsoft.com/office/drawing/2014/main" id="{093B80C6-29C1-43E7-A914-A6F90C6C1DEE}"/>
              </a:ext>
            </a:extLst>
          </p:cNvPr>
          <p:cNvSpPr>
            <a:spLocks noGrp="1" noChangeArrowheads="1"/>
          </p:cNvSpPr>
          <p:nvPr>
            <p:ph type="sldNum" sz="quarter" idx="5"/>
          </p:nvPr>
        </p:nvSpPr>
        <p:spPr>
          <a:noFill/>
          <a:ln/>
        </p:spPr>
        <p:txBody>
          <a:bodyPr/>
          <a:lstStyle>
            <a:lvl1pPr defTabSz="93112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50025" indent="-288471" defTabSz="93112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53884"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15437"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76991"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38545"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3000099"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61652"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923206"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2C1CD5F8-6ED2-4EDB-AE28-6812BB19CC1F}" type="slidenum">
              <a:rPr lang="en-US" altLang="ja-JP" smtClean="0">
                <a:ea typeface="Meiryo UI" panose="020B0604030504040204" pitchFamily="50" charset="-128"/>
              </a:rPr>
              <a:pPr>
                <a:spcBef>
                  <a:spcPct val="0"/>
                </a:spcBef>
              </a:pPr>
              <a:t>6</a:t>
            </a:fld>
            <a:endParaRPr lang="en-US" altLang="ja-JP" dirty="0">
              <a:ea typeface="Meiryo UI" panose="020B0604030504040204" pitchFamily="50" charset="-128"/>
            </a:endParaRPr>
          </a:p>
        </p:txBody>
      </p:sp>
      <p:sp>
        <p:nvSpPr>
          <p:cNvPr id="1270" name="Rectangle 2">
            <a:extLst>
              <a:ext uri="{FF2B5EF4-FFF2-40B4-BE49-F238E27FC236}">
                <a16:creationId xmlns:a16="http://schemas.microsoft.com/office/drawing/2014/main" id="{26F30820-EAB9-B935-B2FB-2B4ACCF10D96}"/>
              </a:ext>
            </a:extLst>
          </p:cNvPr>
          <p:cNvSpPr>
            <a:spLocks noGrp="1" noRot="1" noChangeAspect="1" noChangeArrowheads="1" noTextEdit="1"/>
          </p:cNvSpPr>
          <p:nvPr>
            <p:ph type="sldImg"/>
          </p:nvPr>
        </p:nvSpPr>
        <p:spPr>
          <a:xfrm>
            <a:off x="938213" y="750888"/>
            <a:ext cx="5010150" cy="3757612"/>
          </a:xfrm>
          <a:ln/>
        </p:spPr>
      </p:sp>
      <p:sp>
        <p:nvSpPr>
          <p:cNvPr id="1271" name="Rectangle 3">
            <a:extLst>
              <a:ext uri="{FF2B5EF4-FFF2-40B4-BE49-F238E27FC236}">
                <a16:creationId xmlns:a16="http://schemas.microsoft.com/office/drawing/2014/main" id="{32085E30-9D07-BC81-1689-D287472A1829}"/>
              </a:ext>
            </a:extLst>
          </p:cNvPr>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14624440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AE7ECA-4D1B-8132-1BC6-B490CEC46D57}"/>
            </a:ext>
          </a:extLst>
        </p:cNvPr>
        <p:cNvGrpSpPr/>
        <p:nvPr/>
      </p:nvGrpSpPr>
      <p:grpSpPr>
        <a:xfrm>
          <a:off x="0" y="0"/>
          <a:ext cx="0" cy="0"/>
          <a:chOff x="0" y="0"/>
          <a:chExt cx="0" cy="0"/>
        </a:xfrm>
      </p:grpSpPr>
      <p:sp>
        <p:nvSpPr>
          <p:cNvPr id="1269" name="Rectangle 7">
            <a:extLst>
              <a:ext uri="{FF2B5EF4-FFF2-40B4-BE49-F238E27FC236}">
                <a16:creationId xmlns:a16="http://schemas.microsoft.com/office/drawing/2014/main" id="{43AA1E01-E519-4ACE-A302-9BEA58839497}"/>
              </a:ext>
            </a:extLst>
          </p:cNvPr>
          <p:cNvSpPr>
            <a:spLocks noGrp="1" noChangeArrowheads="1"/>
          </p:cNvSpPr>
          <p:nvPr>
            <p:ph type="sldNum" sz="quarter" idx="5"/>
          </p:nvPr>
        </p:nvSpPr>
        <p:spPr>
          <a:noFill/>
          <a:ln/>
        </p:spPr>
        <p:txBody>
          <a:bodyPr/>
          <a:lstStyle>
            <a:lvl1pPr defTabSz="93112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50025" indent="-288471" defTabSz="93112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53884"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15437"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76991"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38545"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3000099"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61652"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923206"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2C1CD5F8-6ED2-4EDB-AE28-6812BB19CC1F}" type="slidenum">
              <a:rPr lang="en-US" altLang="ja-JP" smtClean="0">
                <a:ea typeface="Meiryo UI" panose="020B0604030504040204" pitchFamily="50" charset="-128"/>
              </a:rPr>
              <a:pPr>
                <a:spcBef>
                  <a:spcPct val="0"/>
                </a:spcBef>
              </a:pPr>
              <a:t>7</a:t>
            </a:fld>
            <a:endParaRPr lang="en-US" altLang="ja-JP" dirty="0">
              <a:ea typeface="Meiryo UI" panose="020B0604030504040204" pitchFamily="50" charset="-128"/>
            </a:endParaRPr>
          </a:p>
        </p:txBody>
      </p:sp>
      <p:sp>
        <p:nvSpPr>
          <p:cNvPr id="1270" name="Rectangle 2">
            <a:extLst>
              <a:ext uri="{FF2B5EF4-FFF2-40B4-BE49-F238E27FC236}">
                <a16:creationId xmlns:a16="http://schemas.microsoft.com/office/drawing/2014/main" id="{29D9C7BD-B089-120D-27C0-72D4ACCCD913}"/>
              </a:ext>
            </a:extLst>
          </p:cNvPr>
          <p:cNvSpPr>
            <a:spLocks noGrp="1" noRot="1" noChangeAspect="1" noChangeArrowheads="1" noTextEdit="1"/>
          </p:cNvSpPr>
          <p:nvPr>
            <p:ph type="sldImg"/>
          </p:nvPr>
        </p:nvSpPr>
        <p:spPr>
          <a:xfrm>
            <a:off x="938213" y="750888"/>
            <a:ext cx="5010150" cy="3757612"/>
          </a:xfrm>
          <a:ln/>
        </p:spPr>
      </p:sp>
      <p:sp>
        <p:nvSpPr>
          <p:cNvPr id="1271" name="Rectangle 3">
            <a:extLst>
              <a:ext uri="{FF2B5EF4-FFF2-40B4-BE49-F238E27FC236}">
                <a16:creationId xmlns:a16="http://schemas.microsoft.com/office/drawing/2014/main" id="{E20FDC41-0EFB-9264-C950-CCF4C7B34AC6}"/>
              </a:ext>
            </a:extLst>
          </p:cNvPr>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36280818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B9B6A6-B9E1-5BBB-3F84-DBE978CBAA06}"/>
            </a:ext>
          </a:extLst>
        </p:cNvPr>
        <p:cNvGrpSpPr/>
        <p:nvPr/>
      </p:nvGrpSpPr>
      <p:grpSpPr>
        <a:xfrm>
          <a:off x="0" y="0"/>
          <a:ext cx="0" cy="0"/>
          <a:chOff x="0" y="0"/>
          <a:chExt cx="0" cy="0"/>
        </a:xfrm>
      </p:grpSpPr>
      <p:sp>
        <p:nvSpPr>
          <p:cNvPr id="1269" name="Rectangle 7">
            <a:extLst>
              <a:ext uri="{FF2B5EF4-FFF2-40B4-BE49-F238E27FC236}">
                <a16:creationId xmlns:a16="http://schemas.microsoft.com/office/drawing/2014/main" id="{7D3C8CF0-0857-7AC7-2A7D-7B31356BD0C1}"/>
              </a:ext>
            </a:extLst>
          </p:cNvPr>
          <p:cNvSpPr>
            <a:spLocks noGrp="1" noChangeArrowheads="1"/>
          </p:cNvSpPr>
          <p:nvPr>
            <p:ph type="sldNum" sz="quarter" idx="5"/>
          </p:nvPr>
        </p:nvSpPr>
        <p:spPr>
          <a:noFill/>
          <a:ln/>
        </p:spPr>
        <p:txBody>
          <a:bodyPr/>
          <a:lstStyle>
            <a:lvl1pPr defTabSz="93112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50025" indent="-288471" defTabSz="93112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53884"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15437"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76991"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38545"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3000099"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61652"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923206"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2C1CD5F8-6ED2-4EDB-AE28-6812BB19CC1F}" type="slidenum">
              <a:rPr lang="en-US" altLang="ja-JP" smtClean="0">
                <a:ea typeface="Meiryo UI" panose="020B0604030504040204" pitchFamily="50" charset="-128"/>
              </a:rPr>
              <a:pPr>
                <a:spcBef>
                  <a:spcPct val="0"/>
                </a:spcBef>
              </a:pPr>
              <a:t>8</a:t>
            </a:fld>
            <a:endParaRPr lang="en-US" altLang="ja-JP" dirty="0">
              <a:ea typeface="Meiryo UI" panose="020B0604030504040204" pitchFamily="50" charset="-128"/>
            </a:endParaRPr>
          </a:p>
        </p:txBody>
      </p:sp>
      <p:sp>
        <p:nvSpPr>
          <p:cNvPr id="1270" name="Rectangle 2">
            <a:extLst>
              <a:ext uri="{FF2B5EF4-FFF2-40B4-BE49-F238E27FC236}">
                <a16:creationId xmlns:a16="http://schemas.microsoft.com/office/drawing/2014/main" id="{9384F7B3-9565-F5E1-4DEC-0DC2B3665EF4}"/>
              </a:ext>
            </a:extLst>
          </p:cNvPr>
          <p:cNvSpPr>
            <a:spLocks noGrp="1" noRot="1" noChangeAspect="1" noChangeArrowheads="1" noTextEdit="1"/>
          </p:cNvSpPr>
          <p:nvPr>
            <p:ph type="sldImg"/>
          </p:nvPr>
        </p:nvSpPr>
        <p:spPr>
          <a:xfrm>
            <a:off x="938213" y="750888"/>
            <a:ext cx="5010150" cy="3757612"/>
          </a:xfrm>
          <a:ln/>
        </p:spPr>
      </p:sp>
      <p:sp>
        <p:nvSpPr>
          <p:cNvPr id="1271" name="Rectangle 3">
            <a:extLst>
              <a:ext uri="{FF2B5EF4-FFF2-40B4-BE49-F238E27FC236}">
                <a16:creationId xmlns:a16="http://schemas.microsoft.com/office/drawing/2014/main" id="{EAA2CA7B-82D9-48F1-801D-84D46D870A19}"/>
              </a:ext>
            </a:extLst>
          </p:cNvPr>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38371426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57DC4B-7093-5A44-5160-60DD1F5BAAB1}"/>
            </a:ext>
          </a:extLst>
        </p:cNvPr>
        <p:cNvGrpSpPr/>
        <p:nvPr/>
      </p:nvGrpSpPr>
      <p:grpSpPr>
        <a:xfrm>
          <a:off x="0" y="0"/>
          <a:ext cx="0" cy="0"/>
          <a:chOff x="0" y="0"/>
          <a:chExt cx="0" cy="0"/>
        </a:xfrm>
      </p:grpSpPr>
      <p:sp>
        <p:nvSpPr>
          <p:cNvPr id="1269" name="Rectangle 7">
            <a:extLst>
              <a:ext uri="{FF2B5EF4-FFF2-40B4-BE49-F238E27FC236}">
                <a16:creationId xmlns:a16="http://schemas.microsoft.com/office/drawing/2014/main" id="{80C854C2-7BA1-0B76-6806-D73DC2B70445}"/>
              </a:ext>
            </a:extLst>
          </p:cNvPr>
          <p:cNvSpPr>
            <a:spLocks noGrp="1" noChangeArrowheads="1"/>
          </p:cNvSpPr>
          <p:nvPr>
            <p:ph type="sldNum" sz="quarter" idx="5"/>
          </p:nvPr>
        </p:nvSpPr>
        <p:spPr>
          <a:noFill/>
          <a:ln/>
        </p:spPr>
        <p:txBody>
          <a:bodyPr/>
          <a:lstStyle>
            <a:lvl1pPr defTabSz="93112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50025" indent="-288471" defTabSz="93112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53884"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15437"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76991"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38545"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3000099"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61652"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923206"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2C1CD5F8-6ED2-4EDB-AE28-6812BB19CC1F}" type="slidenum">
              <a:rPr lang="en-US" altLang="ja-JP" smtClean="0">
                <a:ea typeface="Meiryo UI" panose="020B0604030504040204" pitchFamily="50" charset="-128"/>
              </a:rPr>
              <a:pPr>
                <a:spcBef>
                  <a:spcPct val="0"/>
                </a:spcBef>
              </a:pPr>
              <a:t>9</a:t>
            </a:fld>
            <a:endParaRPr lang="en-US" altLang="ja-JP" dirty="0">
              <a:ea typeface="Meiryo UI" panose="020B0604030504040204" pitchFamily="50" charset="-128"/>
            </a:endParaRPr>
          </a:p>
        </p:txBody>
      </p:sp>
      <p:sp>
        <p:nvSpPr>
          <p:cNvPr id="1270" name="Rectangle 2">
            <a:extLst>
              <a:ext uri="{FF2B5EF4-FFF2-40B4-BE49-F238E27FC236}">
                <a16:creationId xmlns:a16="http://schemas.microsoft.com/office/drawing/2014/main" id="{08BC7D8D-9391-F7C7-B051-093A08A64510}"/>
              </a:ext>
            </a:extLst>
          </p:cNvPr>
          <p:cNvSpPr>
            <a:spLocks noGrp="1" noRot="1" noChangeAspect="1" noChangeArrowheads="1" noTextEdit="1"/>
          </p:cNvSpPr>
          <p:nvPr>
            <p:ph type="sldImg"/>
          </p:nvPr>
        </p:nvSpPr>
        <p:spPr>
          <a:xfrm>
            <a:off x="938213" y="750888"/>
            <a:ext cx="5010150" cy="3757612"/>
          </a:xfrm>
          <a:ln/>
        </p:spPr>
      </p:sp>
      <p:sp>
        <p:nvSpPr>
          <p:cNvPr id="1271" name="Rectangle 3">
            <a:extLst>
              <a:ext uri="{FF2B5EF4-FFF2-40B4-BE49-F238E27FC236}">
                <a16:creationId xmlns:a16="http://schemas.microsoft.com/office/drawing/2014/main" id="{5BDE1CD0-8323-8E76-944A-9A41E43B8D7A}"/>
              </a:ext>
            </a:extLst>
          </p:cNvPr>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39161350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4F68C1-AF25-C75E-1F1A-F19481D89F70}"/>
            </a:ext>
          </a:extLst>
        </p:cNvPr>
        <p:cNvGrpSpPr/>
        <p:nvPr/>
      </p:nvGrpSpPr>
      <p:grpSpPr>
        <a:xfrm>
          <a:off x="0" y="0"/>
          <a:ext cx="0" cy="0"/>
          <a:chOff x="0" y="0"/>
          <a:chExt cx="0" cy="0"/>
        </a:xfrm>
      </p:grpSpPr>
      <p:sp>
        <p:nvSpPr>
          <p:cNvPr id="1269" name="Rectangle 7">
            <a:extLst>
              <a:ext uri="{FF2B5EF4-FFF2-40B4-BE49-F238E27FC236}">
                <a16:creationId xmlns:a16="http://schemas.microsoft.com/office/drawing/2014/main" id="{59A6B952-4616-7D7D-A29C-F55F3222833A}"/>
              </a:ext>
            </a:extLst>
          </p:cNvPr>
          <p:cNvSpPr>
            <a:spLocks noGrp="1" noChangeArrowheads="1"/>
          </p:cNvSpPr>
          <p:nvPr>
            <p:ph type="sldNum" sz="quarter" idx="5"/>
          </p:nvPr>
        </p:nvSpPr>
        <p:spPr>
          <a:noFill/>
          <a:ln/>
        </p:spPr>
        <p:txBody>
          <a:bodyPr/>
          <a:lstStyle>
            <a:lvl1pPr defTabSz="93112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50025" indent="-288471" defTabSz="93112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53884"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15437"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76991"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38545"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3000099"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61652"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923206"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2C1CD5F8-6ED2-4EDB-AE28-6812BB19CC1F}" type="slidenum">
              <a:rPr lang="en-US" altLang="ja-JP" smtClean="0">
                <a:ea typeface="Meiryo UI" panose="020B0604030504040204" pitchFamily="50" charset="-128"/>
              </a:rPr>
              <a:pPr>
                <a:spcBef>
                  <a:spcPct val="0"/>
                </a:spcBef>
              </a:pPr>
              <a:t>10</a:t>
            </a:fld>
            <a:endParaRPr lang="en-US" altLang="ja-JP" dirty="0">
              <a:ea typeface="Meiryo UI" panose="020B0604030504040204" pitchFamily="50" charset="-128"/>
            </a:endParaRPr>
          </a:p>
        </p:txBody>
      </p:sp>
      <p:sp>
        <p:nvSpPr>
          <p:cNvPr id="1270" name="Rectangle 2">
            <a:extLst>
              <a:ext uri="{FF2B5EF4-FFF2-40B4-BE49-F238E27FC236}">
                <a16:creationId xmlns:a16="http://schemas.microsoft.com/office/drawing/2014/main" id="{63944A6D-409D-29B2-BB68-804A41188618}"/>
              </a:ext>
            </a:extLst>
          </p:cNvPr>
          <p:cNvSpPr>
            <a:spLocks noGrp="1" noRot="1" noChangeAspect="1" noChangeArrowheads="1" noTextEdit="1"/>
          </p:cNvSpPr>
          <p:nvPr>
            <p:ph type="sldImg"/>
          </p:nvPr>
        </p:nvSpPr>
        <p:spPr>
          <a:xfrm>
            <a:off x="938213" y="750888"/>
            <a:ext cx="5010150" cy="3757612"/>
          </a:xfrm>
          <a:ln/>
        </p:spPr>
      </p:sp>
      <p:sp>
        <p:nvSpPr>
          <p:cNvPr id="1271" name="Rectangle 3">
            <a:extLst>
              <a:ext uri="{FF2B5EF4-FFF2-40B4-BE49-F238E27FC236}">
                <a16:creationId xmlns:a16="http://schemas.microsoft.com/office/drawing/2014/main" id="{36E0C834-7B03-DFE8-4EDE-EF3A265D7400}"/>
              </a:ext>
            </a:extLst>
          </p:cNvPr>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34102908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91D144-9538-10E5-5AB5-EECB9009440B}"/>
            </a:ext>
          </a:extLst>
        </p:cNvPr>
        <p:cNvGrpSpPr/>
        <p:nvPr/>
      </p:nvGrpSpPr>
      <p:grpSpPr>
        <a:xfrm>
          <a:off x="0" y="0"/>
          <a:ext cx="0" cy="0"/>
          <a:chOff x="0" y="0"/>
          <a:chExt cx="0" cy="0"/>
        </a:xfrm>
      </p:grpSpPr>
      <p:sp>
        <p:nvSpPr>
          <p:cNvPr id="1269" name="Rectangle 7">
            <a:extLst>
              <a:ext uri="{FF2B5EF4-FFF2-40B4-BE49-F238E27FC236}">
                <a16:creationId xmlns:a16="http://schemas.microsoft.com/office/drawing/2014/main" id="{7DC9023C-7DEA-9AA9-925A-874884E3F6CE}"/>
              </a:ext>
            </a:extLst>
          </p:cNvPr>
          <p:cNvSpPr>
            <a:spLocks noGrp="1" noChangeArrowheads="1"/>
          </p:cNvSpPr>
          <p:nvPr>
            <p:ph type="sldNum" sz="quarter" idx="5"/>
          </p:nvPr>
        </p:nvSpPr>
        <p:spPr>
          <a:noFill/>
          <a:ln/>
        </p:spPr>
        <p:txBody>
          <a:bodyPr/>
          <a:lstStyle>
            <a:lvl1pPr defTabSz="93112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50025" indent="-288471" defTabSz="93112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53884"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15437"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76991"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38545"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3000099"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61652"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923206"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2C1CD5F8-6ED2-4EDB-AE28-6812BB19CC1F}" type="slidenum">
              <a:rPr lang="en-US" altLang="ja-JP" smtClean="0">
                <a:ea typeface="Meiryo UI" panose="020B0604030504040204" pitchFamily="50" charset="-128"/>
              </a:rPr>
              <a:pPr>
                <a:spcBef>
                  <a:spcPct val="0"/>
                </a:spcBef>
              </a:pPr>
              <a:t>11</a:t>
            </a:fld>
            <a:endParaRPr lang="en-US" altLang="ja-JP" dirty="0">
              <a:ea typeface="Meiryo UI" panose="020B0604030504040204" pitchFamily="50" charset="-128"/>
            </a:endParaRPr>
          </a:p>
        </p:txBody>
      </p:sp>
      <p:sp>
        <p:nvSpPr>
          <p:cNvPr id="1270" name="Rectangle 2">
            <a:extLst>
              <a:ext uri="{FF2B5EF4-FFF2-40B4-BE49-F238E27FC236}">
                <a16:creationId xmlns:a16="http://schemas.microsoft.com/office/drawing/2014/main" id="{9BC95F74-A95A-63A2-7294-0BDAF54D7A16}"/>
              </a:ext>
            </a:extLst>
          </p:cNvPr>
          <p:cNvSpPr>
            <a:spLocks noGrp="1" noRot="1" noChangeAspect="1" noChangeArrowheads="1" noTextEdit="1"/>
          </p:cNvSpPr>
          <p:nvPr>
            <p:ph type="sldImg"/>
          </p:nvPr>
        </p:nvSpPr>
        <p:spPr>
          <a:xfrm>
            <a:off x="938213" y="750888"/>
            <a:ext cx="5010150" cy="3757612"/>
          </a:xfrm>
          <a:ln/>
        </p:spPr>
      </p:sp>
      <p:sp>
        <p:nvSpPr>
          <p:cNvPr id="1271" name="Rectangle 3">
            <a:extLst>
              <a:ext uri="{FF2B5EF4-FFF2-40B4-BE49-F238E27FC236}">
                <a16:creationId xmlns:a16="http://schemas.microsoft.com/office/drawing/2014/main" id="{89208BC3-5483-34D2-8053-7A938B97BB8E}"/>
              </a:ext>
            </a:extLst>
          </p:cNvPr>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16339361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 name="Rectangle 7"/>
          <p:cNvSpPr>
            <a:spLocks noGrp="1" noChangeArrowheads="1"/>
          </p:cNvSpPr>
          <p:nvPr>
            <p:ph type="sldNum" sz="quarter" idx="5"/>
          </p:nvPr>
        </p:nvSpPr>
        <p:spPr>
          <a:noFill/>
          <a:ln/>
        </p:spPr>
        <p:txBody>
          <a:bodyPr/>
          <a:lstStyle>
            <a:lvl1pPr defTabSz="93112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50025" indent="-288471" defTabSz="93112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53884"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15437"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76991" indent="-230776" defTabSz="93112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38545"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3000099"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61652"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923206" indent="-230776" defTabSz="93112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2C1CD5F8-6ED2-4EDB-AE28-6812BB19CC1F}" type="slidenum">
              <a:rPr lang="en-US" altLang="ja-JP" smtClean="0">
                <a:ea typeface="Meiryo UI" panose="020B0604030504040204" pitchFamily="50" charset="-128"/>
              </a:rPr>
              <a:pPr>
                <a:spcBef>
                  <a:spcPct val="0"/>
                </a:spcBef>
              </a:pPr>
              <a:t>12</a:t>
            </a:fld>
            <a:endParaRPr lang="en-US" altLang="ja-JP" dirty="0">
              <a:ea typeface="Meiryo UI" panose="020B0604030504040204" pitchFamily="50" charset="-128"/>
            </a:endParaRPr>
          </a:p>
        </p:txBody>
      </p:sp>
      <p:sp>
        <p:nvSpPr>
          <p:cNvPr id="1270" name="Rectangle 2"/>
          <p:cNvSpPr>
            <a:spLocks noGrp="1" noRot="1" noChangeAspect="1" noChangeArrowheads="1" noTextEdit="1"/>
          </p:cNvSpPr>
          <p:nvPr>
            <p:ph type="sldImg"/>
          </p:nvPr>
        </p:nvSpPr>
        <p:spPr>
          <a:xfrm>
            <a:off x="938213" y="750888"/>
            <a:ext cx="5010150" cy="3757612"/>
          </a:xfrm>
          <a:ln/>
        </p:spPr>
      </p:sp>
      <p:sp>
        <p:nvSpPr>
          <p:cNvPr id="1271"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19704097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タイトル 1"/>
          <p:cNvSpPr>
            <a:spLocks noGrp="1"/>
          </p:cNvSpPr>
          <p:nvPr>
            <p:ph type="ctrTitle"/>
          </p:nvPr>
        </p:nvSpPr>
        <p:spPr>
          <a:xfrm>
            <a:off x="960120" y="2982603"/>
            <a:ext cx="10881360" cy="2058035"/>
          </a:xfrm>
        </p:spPr>
        <p:txBody>
          <a:bodyPr/>
          <a:lstStyle/>
          <a:p>
            <a:r>
              <a:rPr lang="ja-JP" altLang="en-US"/>
              <a:t>マスタ タイトルの書式設定</a:t>
            </a:r>
          </a:p>
        </p:txBody>
      </p:sp>
      <p:sp>
        <p:nvSpPr>
          <p:cNvPr id="1032" name="サブタイトル 2"/>
          <p:cNvSpPr>
            <a:spLocks noGrp="1"/>
          </p:cNvSpPr>
          <p:nvPr>
            <p:ph type="subTitle" idx="1"/>
          </p:nvPr>
        </p:nvSpPr>
        <p:spPr>
          <a:xfrm>
            <a:off x="1920240" y="5440680"/>
            <a:ext cx="8961120" cy="2453640"/>
          </a:xfrm>
        </p:spPr>
        <p:txBody>
          <a:bodyPr/>
          <a:lstStyle>
            <a:lvl1pPr marL="0" indent="0" algn="ctr">
              <a:buNone/>
              <a:defRPr/>
            </a:lvl1pPr>
            <a:lvl2pPr marL="590874" indent="0" algn="ctr">
              <a:buNone/>
              <a:defRPr/>
            </a:lvl2pPr>
            <a:lvl3pPr marL="1181749" indent="0" algn="ctr">
              <a:buNone/>
              <a:defRPr/>
            </a:lvl3pPr>
            <a:lvl4pPr marL="1772625" indent="0" algn="ctr">
              <a:buNone/>
              <a:defRPr/>
            </a:lvl4pPr>
            <a:lvl5pPr marL="2363502" indent="0" algn="ctr">
              <a:buNone/>
              <a:defRPr/>
            </a:lvl5pPr>
            <a:lvl6pPr marL="2954374" indent="0" algn="ctr">
              <a:buNone/>
              <a:defRPr/>
            </a:lvl6pPr>
            <a:lvl7pPr marL="3545251" indent="0" algn="ctr">
              <a:buNone/>
              <a:defRPr/>
            </a:lvl7pPr>
            <a:lvl8pPr marL="4136125" indent="0" algn="ctr">
              <a:buNone/>
              <a:defRPr/>
            </a:lvl8pPr>
            <a:lvl9pPr marL="4726999" indent="0" algn="ctr">
              <a:buNone/>
              <a:defRPr/>
            </a:lvl9pPr>
          </a:lstStyle>
          <a:p>
            <a:r>
              <a:rPr lang="ja-JP" altLang="en-US"/>
              <a:t>マスタ サブタイトルの書式設定</a:t>
            </a:r>
          </a:p>
        </p:txBody>
      </p:sp>
      <p:sp>
        <p:nvSpPr>
          <p:cNvPr id="103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3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35" name="Rectangle 6"/>
          <p:cNvSpPr>
            <a:spLocks noGrp="1" noChangeArrowheads="1"/>
          </p:cNvSpPr>
          <p:nvPr>
            <p:ph type="sldNum" sz="quarter" idx="12"/>
          </p:nvPr>
        </p:nvSpPr>
        <p:spPr>
          <a:ln/>
        </p:spPr>
        <p:txBody>
          <a:bodyPr/>
          <a:lstStyle>
            <a:lvl1pPr>
              <a:defRPr/>
            </a:lvl1pPr>
          </a:lstStyle>
          <a:p>
            <a:pPr>
              <a:defRPr/>
            </a:pPr>
            <a:fld id="{367FCEB3-C420-400D-9DF3-AABFEA07EB20}" type="slidenum">
              <a:rPr lang="en-US" altLang="ja-JP"/>
              <a:pPr>
                <a:defRPr/>
              </a:pPr>
              <a:t>‹#›</a:t>
            </a:fld>
            <a:endParaRPr lang="en-US" altLang="ja-JP"/>
          </a:p>
        </p:txBody>
      </p:sp>
    </p:spTree>
    <p:extLst>
      <p:ext uri="{BB962C8B-B14F-4D97-AF65-F5344CB8AC3E}">
        <p14:creationId xmlns:p14="http://schemas.microsoft.com/office/powerpoint/2010/main" val="19587465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1041" name="Rectangle 6"/>
          <p:cNvSpPr>
            <a:spLocks noGrp="1" noChangeArrowheads="1"/>
          </p:cNvSpPr>
          <p:nvPr>
            <p:ph type="sldNum" sz="quarter" idx="12"/>
          </p:nvPr>
        </p:nvSpPr>
        <p:spPr>
          <a:xfrm>
            <a:off x="12117465" y="149958"/>
            <a:ext cx="650160" cy="487095"/>
          </a:xfrm>
          <a:solidFill>
            <a:schemeClr val="bg1"/>
          </a:solidFill>
          <a:ln>
            <a:solidFill>
              <a:schemeClr val="tx1"/>
            </a:solidFill>
          </a:ln>
        </p:spPr>
        <p:txBody>
          <a:bodyPr anchor="ctr"/>
          <a:lstStyle>
            <a:lvl1pPr algn="ctr">
              <a:defRPr/>
            </a:lvl1pPr>
          </a:lstStyle>
          <a:p>
            <a:pPr>
              <a:defRPr/>
            </a:pPr>
            <a:fld id="{ED70751B-34C4-41F7-9A42-B8AF8614956A}" type="slidenum">
              <a:rPr lang="en-US" altLang="ja-JP" smtClean="0"/>
              <a:pPr>
                <a:defRPr/>
              </a:pPr>
              <a:t>‹#›</a:t>
            </a:fld>
            <a:endParaRPr lang="en-US" altLang="ja-JP" dirty="0"/>
          </a:p>
        </p:txBody>
      </p:sp>
    </p:spTree>
    <p:extLst>
      <p:ext uri="{BB962C8B-B14F-4D97-AF65-F5344CB8AC3E}">
        <p14:creationId xmlns:p14="http://schemas.microsoft.com/office/powerpoint/2010/main" val="2033781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タイトル 1"/>
          <p:cNvSpPr>
            <a:spLocks noGrp="1"/>
          </p:cNvSpPr>
          <p:nvPr>
            <p:ph type="ctrTitle"/>
          </p:nvPr>
        </p:nvSpPr>
        <p:spPr>
          <a:xfrm>
            <a:off x="960120" y="2982603"/>
            <a:ext cx="10881360" cy="2058035"/>
          </a:xfrm>
        </p:spPr>
        <p:txBody>
          <a:bodyPr/>
          <a:lstStyle/>
          <a:p>
            <a:r>
              <a:rPr lang="ja-JP" altLang="en-US"/>
              <a:t>マスタ タイトルの書式設定</a:t>
            </a:r>
          </a:p>
        </p:txBody>
      </p:sp>
      <p:sp>
        <p:nvSpPr>
          <p:cNvPr id="1032" name="サブタイトル 2"/>
          <p:cNvSpPr>
            <a:spLocks noGrp="1"/>
          </p:cNvSpPr>
          <p:nvPr>
            <p:ph type="subTitle" idx="1"/>
          </p:nvPr>
        </p:nvSpPr>
        <p:spPr>
          <a:xfrm>
            <a:off x="1920240" y="5440680"/>
            <a:ext cx="8961120" cy="2453640"/>
          </a:xfrm>
        </p:spPr>
        <p:txBody>
          <a:bodyPr/>
          <a:lstStyle>
            <a:lvl1pPr marL="0" indent="0" algn="ctr">
              <a:buNone/>
              <a:defRPr/>
            </a:lvl1pPr>
            <a:lvl2pPr marL="590874" indent="0" algn="ctr">
              <a:buNone/>
              <a:defRPr/>
            </a:lvl2pPr>
            <a:lvl3pPr marL="1181749" indent="0" algn="ctr">
              <a:buNone/>
              <a:defRPr/>
            </a:lvl3pPr>
            <a:lvl4pPr marL="1772625" indent="0" algn="ctr">
              <a:buNone/>
              <a:defRPr/>
            </a:lvl4pPr>
            <a:lvl5pPr marL="2363502" indent="0" algn="ctr">
              <a:buNone/>
              <a:defRPr/>
            </a:lvl5pPr>
            <a:lvl6pPr marL="2954374" indent="0" algn="ctr">
              <a:buNone/>
              <a:defRPr/>
            </a:lvl6pPr>
            <a:lvl7pPr marL="3545251" indent="0" algn="ctr">
              <a:buNone/>
              <a:defRPr/>
            </a:lvl7pPr>
            <a:lvl8pPr marL="4136125" indent="0" algn="ctr">
              <a:buNone/>
              <a:defRPr/>
            </a:lvl8pPr>
            <a:lvl9pPr marL="4726999" indent="0" algn="ctr">
              <a:buNone/>
              <a:defRPr/>
            </a:lvl9pPr>
          </a:lstStyle>
          <a:p>
            <a:r>
              <a:rPr lang="ja-JP" altLang="en-US"/>
              <a:t>マスタ サブタイトルの書式設定</a:t>
            </a:r>
          </a:p>
        </p:txBody>
      </p:sp>
      <p:sp>
        <p:nvSpPr>
          <p:cNvPr id="103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3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35" name="Rectangle 6"/>
          <p:cNvSpPr>
            <a:spLocks noGrp="1" noChangeArrowheads="1"/>
          </p:cNvSpPr>
          <p:nvPr>
            <p:ph type="sldNum" sz="quarter" idx="12"/>
          </p:nvPr>
        </p:nvSpPr>
        <p:spPr>
          <a:ln/>
        </p:spPr>
        <p:txBody>
          <a:bodyPr/>
          <a:lstStyle>
            <a:lvl1pPr>
              <a:defRPr/>
            </a:lvl1pPr>
          </a:lstStyle>
          <a:p>
            <a:pPr>
              <a:defRPr/>
            </a:pPr>
            <a:fld id="{367FCEB3-C420-400D-9DF3-AABFEA07EB20}" type="slidenum">
              <a:rPr lang="en-US" altLang="ja-JP"/>
              <a:pPr>
                <a:defRPr/>
              </a:pPr>
              <a:t>‹#›</a:t>
            </a:fld>
            <a:endParaRPr lang="en-US" altLang="ja-JP"/>
          </a:p>
        </p:txBody>
      </p:sp>
    </p:spTree>
    <p:extLst>
      <p:ext uri="{BB962C8B-B14F-4D97-AF65-F5344CB8AC3E}">
        <p14:creationId xmlns:p14="http://schemas.microsoft.com/office/powerpoint/2010/main" val="30707441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1041" name="Rectangle 6"/>
          <p:cNvSpPr>
            <a:spLocks noGrp="1" noChangeArrowheads="1"/>
          </p:cNvSpPr>
          <p:nvPr>
            <p:ph type="sldNum" sz="quarter" idx="12"/>
          </p:nvPr>
        </p:nvSpPr>
        <p:spPr>
          <a:xfrm>
            <a:off x="12117465" y="149958"/>
            <a:ext cx="650160" cy="487095"/>
          </a:xfrm>
          <a:solidFill>
            <a:schemeClr val="bg1"/>
          </a:solidFill>
          <a:ln>
            <a:solidFill>
              <a:schemeClr val="tx1"/>
            </a:solidFill>
          </a:ln>
        </p:spPr>
        <p:txBody>
          <a:bodyPr anchor="ctr"/>
          <a:lstStyle>
            <a:lvl1pPr algn="ctr">
              <a:defRPr/>
            </a:lvl1pPr>
          </a:lstStyle>
          <a:p>
            <a:pPr>
              <a:defRPr/>
            </a:pPr>
            <a:fld id="{ED70751B-34C4-41F7-9A42-B8AF8614956A}" type="slidenum">
              <a:rPr lang="en-US" altLang="ja-JP" smtClean="0"/>
              <a:pPr>
                <a:defRPr/>
              </a:pPr>
              <a:t>‹#›</a:t>
            </a:fld>
            <a:endParaRPr lang="en-US" altLang="ja-JP" dirty="0"/>
          </a:p>
        </p:txBody>
      </p:sp>
    </p:spTree>
    <p:extLst>
      <p:ext uri="{BB962C8B-B14F-4D97-AF65-F5344CB8AC3E}">
        <p14:creationId xmlns:p14="http://schemas.microsoft.com/office/powerpoint/2010/main" val="352707745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2"/>
          <p:cNvSpPr>
            <a:spLocks noGrp="1" noChangeArrowheads="1"/>
          </p:cNvSpPr>
          <p:nvPr>
            <p:ph type="title"/>
          </p:nvPr>
        </p:nvSpPr>
        <p:spPr>
          <a:xfrm>
            <a:off x="640080" y="384493"/>
            <a:ext cx="11521440" cy="1600200"/>
          </a:xfrm>
          <a:prstGeom prst="rect">
            <a:avLst/>
          </a:prstGeom>
          <a:noFill/>
          <a:ln>
            <a:noFill/>
          </a:ln>
        </p:spPr>
        <p:txBody>
          <a:bodyPr vert="horz" wrap="square" lIns="91440" tIns="45720" rIns="91440" bIns="45720" numCol="1" anchor="ctr" anchorCtr="0" compatLnSpc="1">
            <a:prstTxWarp prst="textNoShape">
              <a:avLst/>
            </a:prstTxWarp>
          </a:bodyPr>
          <a:lstStyle/>
          <a:p>
            <a:pPr lvl="0"/>
            <a:r>
              <a:rPr lang="ja-JP" altLang="en-US" dirty="0"/>
              <a:t>マスタ タイトルの書式設定</a:t>
            </a:r>
          </a:p>
        </p:txBody>
      </p:sp>
      <p:sp>
        <p:nvSpPr>
          <p:cNvPr id="1026" name="Rectangle 3"/>
          <p:cNvSpPr>
            <a:spLocks noGrp="1" noChangeArrowheads="1"/>
          </p:cNvSpPr>
          <p:nvPr>
            <p:ph type="body" idx="1"/>
          </p:nvPr>
        </p:nvSpPr>
        <p:spPr>
          <a:xfrm>
            <a:off x="640080" y="2240282"/>
            <a:ext cx="11521440" cy="6336348"/>
          </a:xfrm>
          <a:prstGeom prst="rect">
            <a:avLst/>
          </a:prstGeom>
          <a:noFill/>
          <a:ln>
            <a:noFill/>
          </a:ln>
        </p:spPr>
        <p:txBody>
          <a:bodyPr vert="horz" wrap="square" lIns="91440" tIns="45720" rIns="91440" bIns="45720" numCol="1" anchor="t" anchorCtr="0" compatLnSpc="1">
            <a:prstTxWarp prst="textNoShape">
              <a:avLst/>
            </a:prstTxWarp>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1027" name="Rectangle 4"/>
          <p:cNvSpPr>
            <a:spLocks noGrp="1" noChangeArrowheads="1"/>
          </p:cNvSpPr>
          <p:nvPr>
            <p:ph type="dt" sz="half" idx="2"/>
          </p:nvPr>
        </p:nvSpPr>
        <p:spPr>
          <a:xfrm>
            <a:off x="640080" y="8743315"/>
            <a:ext cx="2987040" cy="666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809">
                <a:latin typeface="Arial" charset="0"/>
                <a:ea typeface="Meiryo UI" panose="020B0604030504040204" pitchFamily="50" charset="-128"/>
              </a:defRPr>
            </a:lvl1pPr>
          </a:lstStyle>
          <a:p>
            <a:pPr>
              <a:defRPr/>
            </a:pPr>
            <a:endParaRPr lang="en-US" altLang="ja-JP" dirty="0"/>
          </a:p>
        </p:txBody>
      </p:sp>
      <p:sp>
        <p:nvSpPr>
          <p:cNvPr id="1028" name="Rectangle 5"/>
          <p:cNvSpPr>
            <a:spLocks noGrp="1" noChangeArrowheads="1"/>
          </p:cNvSpPr>
          <p:nvPr>
            <p:ph type="ftr" sz="quarter" idx="3"/>
          </p:nvPr>
        </p:nvSpPr>
        <p:spPr>
          <a:xfrm>
            <a:off x="4373880" y="8743315"/>
            <a:ext cx="4053840" cy="666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809">
                <a:latin typeface="Arial" charset="0"/>
                <a:ea typeface="Meiryo UI" panose="020B0604030504040204" pitchFamily="50" charset="-128"/>
              </a:defRPr>
            </a:lvl1pPr>
          </a:lstStyle>
          <a:p>
            <a:pPr>
              <a:defRPr/>
            </a:pPr>
            <a:endParaRPr lang="en-US" altLang="ja-JP" dirty="0"/>
          </a:p>
        </p:txBody>
      </p:sp>
      <p:sp>
        <p:nvSpPr>
          <p:cNvPr id="1029" name="Rectangle 6"/>
          <p:cNvSpPr>
            <a:spLocks noGrp="1" noChangeArrowheads="1"/>
          </p:cNvSpPr>
          <p:nvPr>
            <p:ph type="sldNum" sz="quarter" idx="4"/>
          </p:nvPr>
        </p:nvSpPr>
        <p:spPr>
          <a:xfrm>
            <a:off x="9174480" y="8743315"/>
            <a:ext cx="2987040" cy="666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809">
                <a:ea typeface="Meiryo UI" panose="020B0604030504040204" pitchFamily="50" charset="-128"/>
              </a:defRPr>
            </a:lvl1pPr>
          </a:lstStyle>
          <a:p>
            <a:pPr>
              <a:defRPr/>
            </a:pPr>
            <a:fld id="{4FD9BB62-D0E4-4F2F-9365-A85B5DD33C1B}" type="slidenum">
              <a:rPr lang="en-US" altLang="ja-JP" smtClean="0"/>
              <a:pPr>
                <a:defRPr/>
              </a:pPr>
              <a:t>‹#›</a:t>
            </a:fld>
            <a:endParaRPr lang="en-US" altLang="ja-JP"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rtl="0" eaLnBrk="0" fontAlgn="base" hangingPunct="0">
        <a:spcBef>
          <a:spcPct val="0"/>
        </a:spcBef>
        <a:spcAft>
          <a:spcPct val="0"/>
        </a:spcAft>
        <a:defRPr kumimoji="1" sz="5686">
          <a:solidFill>
            <a:schemeClr val="tx2"/>
          </a:solidFill>
          <a:latin typeface="+mj-lt"/>
          <a:ea typeface="Meiryo UI" panose="020B0604030504040204" pitchFamily="50" charset="-128"/>
          <a:cs typeface="+mj-cs"/>
        </a:defRPr>
      </a:lvl1pPr>
      <a:lvl2pPr algn="ctr" rtl="0" eaLnBrk="0" fontAlgn="base" hangingPunct="0">
        <a:spcBef>
          <a:spcPct val="0"/>
        </a:spcBef>
        <a:spcAft>
          <a:spcPct val="0"/>
        </a:spcAft>
        <a:defRPr kumimoji="1" sz="5686">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5686">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5686">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5686">
          <a:solidFill>
            <a:schemeClr val="tx2"/>
          </a:solidFill>
          <a:latin typeface="Arial" charset="0"/>
          <a:ea typeface="ＭＳ Ｐゴシック" pitchFamily="50" charset="-128"/>
        </a:defRPr>
      </a:lvl5pPr>
      <a:lvl6pPr marL="590874" algn="ctr" rtl="0" fontAlgn="base">
        <a:spcBef>
          <a:spcPct val="0"/>
        </a:spcBef>
        <a:spcAft>
          <a:spcPct val="0"/>
        </a:spcAft>
        <a:defRPr kumimoji="1" sz="5686">
          <a:solidFill>
            <a:schemeClr val="tx2"/>
          </a:solidFill>
          <a:latin typeface="Arial" charset="0"/>
          <a:ea typeface="ＭＳ Ｐゴシック" pitchFamily="50" charset="-128"/>
        </a:defRPr>
      </a:lvl6pPr>
      <a:lvl7pPr marL="1181749" algn="ctr" rtl="0" fontAlgn="base">
        <a:spcBef>
          <a:spcPct val="0"/>
        </a:spcBef>
        <a:spcAft>
          <a:spcPct val="0"/>
        </a:spcAft>
        <a:defRPr kumimoji="1" sz="5686">
          <a:solidFill>
            <a:schemeClr val="tx2"/>
          </a:solidFill>
          <a:latin typeface="Arial" charset="0"/>
          <a:ea typeface="ＭＳ Ｐゴシック" pitchFamily="50" charset="-128"/>
        </a:defRPr>
      </a:lvl7pPr>
      <a:lvl8pPr marL="1772625" algn="ctr" rtl="0" fontAlgn="base">
        <a:spcBef>
          <a:spcPct val="0"/>
        </a:spcBef>
        <a:spcAft>
          <a:spcPct val="0"/>
        </a:spcAft>
        <a:defRPr kumimoji="1" sz="5686">
          <a:solidFill>
            <a:schemeClr val="tx2"/>
          </a:solidFill>
          <a:latin typeface="Arial" charset="0"/>
          <a:ea typeface="ＭＳ Ｐゴシック" pitchFamily="50" charset="-128"/>
        </a:defRPr>
      </a:lvl8pPr>
      <a:lvl9pPr marL="2363502" algn="ctr" rtl="0" fontAlgn="base">
        <a:spcBef>
          <a:spcPct val="0"/>
        </a:spcBef>
        <a:spcAft>
          <a:spcPct val="0"/>
        </a:spcAft>
        <a:defRPr kumimoji="1" sz="5686">
          <a:solidFill>
            <a:schemeClr val="tx2"/>
          </a:solidFill>
          <a:latin typeface="Arial" charset="0"/>
          <a:ea typeface="ＭＳ Ｐゴシック" pitchFamily="50" charset="-128"/>
        </a:defRPr>
      </a:lvl9pPr>
    </p:titleStyle>
    <p:bodyStyle>
      <a:lvl1pPr marL="443157" indent="-443157" algn="l" rtl="0" eaLnBrk="0" fontAlgn="base" hangingPunct="0">
        <a:spcBef>
          <a:spcPct val="20000"/>
        </a:spcBef>
        <a:spcAft>
          <a:spcPct val="0"/>
        </a:spcAft>
        <a:buChar char="•"/>
        <a:defRPr kumimoji="1" sz="4135">
          <a:solidFill>
            <a:schemeClr val="tx1"/>
          </a:solidFill>
          <a:latin typeface="+mn-lt"/>
          <a:ea typeface="Meiryo UI" panose="020B0604030504040204" pitchFamily="50" charset="-128"/>
          <a:cs typeface="+mn-cs"/>
        </a:defRPr>
      </a:lvl1pPr>
      <a:lvl2pPr marL="960172" indent="-369295" algn="l" rtl="0" eaLnBrk="0" fontAlgn="base" hangingPunct="0">
        <a:spcBef>
          <a:spcPct val="20000"/>
        </a:spcBef>
        <a:spcAft>
          <a:spcPct val="0"/>
        </a:spcAft>
        <a:buChar char="–"/>
        <a:defRPr kumimoji="1" sz="3618">
          <a:solidFill>
            <a:schemeClr val="tx1"/>
          </a:solidFill>
          <a:latin typeface="+mn-lt"/>
          <a:ea typeface="Meiryo UI" panose="020B0604030504040204" pitchFamily="50" charset="-128"/>
        </a:defRPr>
      </a:lvl2pPr>
      <a:lvl3pPr marL="1477188" indent="-295439" algn="l" rtl="0" eaLnBrk="0" fontAlgn="base" hangingPunct="0">
        <a:spcBef>
          <a:spcPct val="20000"/>
        </a:spcBef>
        <a:spcAft>
          <a:spcPct val="0"/>
        </a:spcAft>
        <a:buChar char="•"/>
        <a:defRPr kumimoji="1" sz="3102">
          <a:solidFill>
            <a:schemeClr val="tx1"/>
          </a:solidFill>
          <a:latin typeface="+mn-lt"/>
          <a:ea typeface="Meiryo UI" panose="020B0604030504040204" pitchFamily="50" charset="-128"/>
        </a:defRPr>
      </a:lvl3pPr>
      <a:lvl4pPr marL="2068063" indent="-295439" algn="l" rtl="0" eaLnBrk="0" fontAlgn="base" hangingPunct="0">
        <a:spcBef>
          <a:spcPct val="20000"/>
        </a:spcBef>
        <a:spcAft>
          <a:spcPct val="0"/>
        </a:spcAft>
        <a:buChar char="–"/>
        <a:defRPr kumimoji="1" sz="2585">
          <a:solidFill>
            <a:schemeClr val="tx1"/>
          </a:solidFill>
          <a:latin typeface="+mn-lt"/>
          <a:ea typeface="Meiryo UI" panose="020B0604030504040204" pitchFamily="50" charset="-128"/>
        </a:defRPr>
      </a:lvl4pPr>
      <a:lvl5pPr marL="2658937" indent="-295439" algn="l" rtl="0" eaLnBrk="0" fontAlgn="base" hangingPunct="0">
        <a:spcBef>
          <a:spcPct val="20000"/>
        </a:spcBef>
        <a:spcAft>
          <a:spcPct val="0"/>
        </a:spcAft>
        <a:buChar char="»"/>
        <a:defRPr kumimoji="1" sz="2585">
          <a:solidFill>
            <a:schemeClr val="tx1"/>
          </a:solidFill>
          <a:latin typeface="+mn-lt"/>
          <a:ea typeface="Meiryo UI" panose="020B0604030504040204" pitchFamily="50" charset="-128"/>
        </a:defRPr>
      </a:lvl5pPr>
      <a:lvl6pPr marL="3249811" indent="-295439" algn="l" rtl="0" fontAlgn="base">
        <a:spcBef>
          <a:spcPct val="20000"/>
        </a:spcBef>
        <a:spcAft>
          <a:spcPct val="0"/>
        </a:spcAft>
        <a:buChar char="»"/>
        <a:defRPr kumimoji="1" sz="2585">
          <a:solidFill>
            <a:schemeClr val="tx1"/>
          </a:solidFill>
          <a:latin typeface="+mn-lt"/>
          <a:ea typeface="+mn-ea"/>
        </a:defRPr>
      </a:lvl6pPr>
      <a:lvl7pPr marL="3840688" indent="-295439" algn="l" rtl="0" fontAlgn="base">
        <a:spcBef>
          <a:spcPct val="20000"/>
        </a:spcBef>
        <a:spcAft>
          <a:spcPct val="0"/>
        </a:spcAft>
        <a:buChar char="»"/>
        <a:defRPr kumimoji="1" sz="2585">
          <a:solidFill>
            <a:schemeClr val="tx1"/>
          </a:solidFill>
          <a:latin typeface="+mn-lt"/>
          <a:ea typeface="+mn-ea"/>
        </a:defRPr>
      </a:lvl7pPr>
      <a:lvl8pPr marL="4431563" indent="-295439" algn="l" rtl="0" fontAlgn="base">
        <a:spcBef>
          <a:spcPct val="20000"/>
        </a:spcBef>
        <a:spcAft>
          <a:spcPct val="0"/>
        </a:spcAft>
        <a:buChar char="»"/>
        <a:defRPr kumimoji="1" sz="2585">
          <a:solidFill>
            <a:schemeClr val="tx1"/>
          </a:solidFill>
          <a:latin typeface="+mn-lt"/>
          <a:ea typeface="+mn-ea"/>
        </a:defRPr>
      </a:lvl8pPr>
      <a:lvl9pPr marL="5022437" indent="-295439" algn="l" rtl="0" fontAlgn="base">
        <a:spcBef>
          <a:spcPct val="20000"/>
        </a:spcBef>
        <a:spcAft>
          <a:spcPct val="0"/>
        </a:spcAft>
        <a:buChar char="»"/>
        <a:defRPr kumimoji="1" sz="2585">
          <a:solidFill>
            <a:schemeClr val="tx1"/>
          </a:solidFill>
          <a:latin typeface="+mn-lt"/>
          <a:ea typeface="+mn-ea"/>
        </a:defRPr>
      </a:lvl9pPr>
    </p:bodyStyle>
    <p:otherStyle>
      <a:defPPr>
        <a:defRPr lang="ja-JP"/>
      </a:defPPr>
      <a:lvl1pPr marL="0" algn="l" defTabSz="1181749" rtl="0" eaLnBrk="1" latinLnBrk="0" hangingPunct="1">
        <a:defRPr kumimoji="1" sz="2326" kern="1200">
          <a:solidFill>
            <a:schemeClr val="tx1"/>
          </a:solidFill>
          <a:latin typeface="+mn-lt"/>
          <a:ea typeface="+mn-ea"/>
          <a:cs typeface="+mn-cs"/>
        </a:defRPr>
      </a:lvl1pPr>
      <a:lvl2pPr marL="590874" algn="l" defTabSz="1181749" rtl="0" eaLnBrk="1" latinLnBrk="0" hangingPunct="1">
        <a:defRPr kumimoji="1" sz="2326" kern="1200">
          <a:solidFill>
            <a:schemeClr val="tx1"/>
          </a:solidFill>
          <a:latin typeface="+mn-lt"/>
          <a:ea typeface="+mn-ea"/>
          <a:cs typeface="+mn-cs"/>
        </a:defRPr>
      </a:lvl2pPr>
      <a:lvl3pPr marL="1181749" algn="l" defTabSz="1181749" rtl="0" eaLnBrk="1" latinLnBrk="0" hangingPunct="1">
        <a:defRPr kumimoji="1" sz="2326" kern="1200">
          <a:solidFill>
            <a:schemeClr val="tx1"/>
          </a:solidFill>
          <a:latin typeface="+mn-lt"/>
          <a:ea typeface="+mn-ea"/>
          <a:cs typeface="+mn-cs"/>
        </a:defRPr>
      </a:lvl3pPr>
      <a:lvl4pPr marL="1772625" algn="l" defTabSz="1181749" rtl="0" eaLnBrk="1" latinLnBrk="0" hangingPunct="1">
        <a:defRPr kumimoji="1" sz="2326" kern="1200">
          <a:solidFill>
            <a:schemeClr val="tx1"/>
          </a:solidFill>
          <a:latin typeface="+mn-lt"/>
          <a:ea typeface="+mn-ea"/>
          <a:cs typeface="+mn-cs"/>
        </a:defRPr>
      </a:lvl4pPr>
      <a:lvl5pPr marL="2363502" algn="l" defTabSz="1181749" rtl="0" eaLnBrk="1" latinLnBrk="0" hangingPunct="1">
        <a:defRPr kumimoji="1" sz="2326" kern="1200">
          <a:solidFill>
            <a:schemeClr val="tx1"/>
          </a:solidFill>
          <a:latin typeface="+mn-lt"/>
          <a:ea typeface="+mn-ea"/>
          <a:cs typeface="+mn-cs"/>
        </a:defRPr>
      </a:lvl5pPr>
      <a:lvl6pPr marL="2954374" algn="l" defTabSz="1181749" rtl="0" eaLnBrk="1" latinLnBrk="0" hangingPunct="1">
        <a:defRPr kumimoji="1" sz="2326" kern="1200">
          <a:solidFill>
            <a:schemeClr val="tx1"/>
          </a:solidFill>
          <a:latin typeface="+mn-lt"/>
          <a:ea typeface="+mn-ea"/>
          <a:cs typeface="+mn-cs"/>
        </a:defRPr>
      </a:lvl6pPr>
      <a:lvl7pPr marL="3545251" algn="l" defTabSz="1181749" rtl="0" eaLnBrk="1" latinLnBrk="0" hangingPunct="1">
        <a:defRPr kumimoji="1" sz="2326" kern="1200">
          <a:solidFill>
            <a:schemeClr val="tx1"/>
          </a:solidFill>
          <a:latin typeface="+mn-lt"/>
          <a:ea typeface="+mn-ea"/>
          <a:cs typeface="+mn-cs"/>
        </a:defRPr>
      </a:lvl7pPr>
      <a:lvl8pPr marL="4136125" algn="l" defTabSz="1181749" rtl="0" eaLnBrk="1" latinLnBrk="0" hangingPunct="1">
        <a:defRPr kumimoji="1" sz="2326" kern="1200">
          <a:solidFill>
            <a:schemeClr val="tx1"/>
          </a:solidFill>
          <a:latin typeface="+mn-lt"/>
          <a:ea typeface="+mn-ea"/>
          <a:cs typeface="+mn-cs"/>
        </a:defRPr>
      </a:lvl8pPr>
      <a:lvl9pPr marL="4726999" algn="l" defTabSz="1181749" rtl="0" eaLnBrk="1" latinLnBrk="0" hangingPunct="1">
        <a:defRPr kumimoji="1" sz="2326"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2"/>
          <p:cNvSpPr>
            <a:spLocks noGrp="1" noChangeArrowheads="1"/>
          </p:cNvSpPr>
          <p:nvPr>
            <p:ph type="title"/>
          </p:nvPr>
        </p:nvSpPr>
        <p:spPr>
          <a:xfrm>
            <a:off x="640080" y="384493"/>
            <a:ext cx="11521440" cy="1600200"/>
          </a:xfrm>
          <a:prstGeom prst="rect">
            <a:avLst/>
          </a:prstGeom>
          <a:noFill/>
          <a:ln>
            <a:noFill/>
          </a:ln>
        </p:spPr>
        <p:txBody>
          <a:bodyPr vert="horz" wrap="square" lIns="91440" tIns="45720" rIns="91440" bIns="45720" numCol="1" anchor="ctr" anchorCtr="0" compatLnSpc="1">
            <a:prstTxWarp prst="textNoShape">
              <a:avLst/>
            </a:prstTxWarp>
          </a:bodyPr>
          <a:lstStyle/>
          <a:p>
            <a:pPr lvl="0"/>
            <a:r>
              <a:rPr lang="ja-JP" altLang="en-US" dirty="0"/>
              <a:t>マスタ タイトルの書式設定</a:t>
            </a:r>
          </a:p>
        </p:txBody>
      </p:sp>
      <p:sp>
        <p:nvSpPr>
          <p:cNvPr id="1026" name="Rectangle 3"/>
          <p:cNvSpPr>
            <a:spLocks noGrp="1" noChangeArrowheads="1"/>
          </p:cNvSpPr>
          <p:nvPr>
            <p:ph type="body" idx="1"/>
          </p:nvPr>
        </p:nvSpPr>
        <p:spPr>
          <a:xfrm>
            <a:off x="640080" y="2240282"/>
            <a:ext cx="11521440" cy="6336348"/>
          </a:xfrm>
          <a:prstGeom prst="rect">
            <a:avLst/>
          </a:prstGeom>
          <a:noFill/>
          <a:ln>
            <a:noFill/>
          </a:ln>
        </p:spPr>
        <p:txBody>
          <a:bodyPr vert="horz" wrap="square" lIns="91440" tIns="45720" rIns="91440" bIns="45720" numCol="1" anchor="t" anchorCtr="0" compatLnSpc="1">
            <a:prstTxWarp prst="textNoShape">
              <a:avLst/>
            </a:prstTxWarp>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1027" name="Rectangle 4"/>
          <p:cNvSpPr>
            <a:spLocks noGrp="1" noChangeArrowheads="1"/>
          </p:cNvSpPr>
          <p:nvPr>
            <p:ph type="dt" sz="half" idx="2"/>
          </p:nvPr>
        </p:nvSpPr>
        <p:spPr>
          <a:xfrm>
            <a:off x="640080" y="8743315"/>
            <a:ext cx="2987040" cy="666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809">
                <a:latin typeface="Arial" charset="0"/>
                <a:ea typeface="Meiryo UI" panose="020B0604030504040204" pitchFamily="50" charset="-128"/>
              </a:defRPr>
            </a:lvl1pPr>
          </a:lstStyle>
          <a:p>
            <a:pPr>
              <a:defRPr/>
            </a:pPr>
            <a:endParaRPr lang="en-US" altLang="ja-JP" dirty="0"/>
          </a:p>
        </p:txBody>
      </p:sp>
      <p:sp>
        <p:nvSpPr>
          <p:cNvPr id="1028" name="Rectangle 5"/>
          <p:cNvSpPr>
            <a:spLocks noGrp="1" noChangeArrowheads="1"/>
          </p:cNvSpPr>
          <p:nvPr>
            <p:ph type="ftr" sz="quarter" idx="3"/>
          </p:nvPr>
        </p:nvSpPr>
        <p:spPr>
          <a:xfrm>
            <a:off x="4373880" y="8743315"/>
            <a:ext cx="4053840" cy="666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809">
                <a:latin typeface="Arial" charset="0"/>
                <a:ea typeface="Meiryo UI" panose="020B0604030504040204" pitchFamily="50" charset="-128"/>
              </a:defRPr>
            </a:lvl1pPr>
          </a:lstStyle>
          <a:p>
            <a:pPr>
              <a:defRPr/>
            </a:pPr>
            <a:endParaRPr lang="en-US" altLang="ja-JP" dirty="0"/>
          </a:p>
        </p:txBody>
      </p:sp>
      <p:sp>
        <p:nvSpPr>
          <p:cNvPr id="1029" name="Rectangle 6"/>
          <p:cNvSpPr>
            <a:spLocks noGrp="1" noChangeArrowheads="1"/>
          </p:cNvSpPr>
          <p:nvPr>
            <p:ph type="sldNum" sz="quarter" idx="4"/>
          </p:nvPr>
        </p:nvSpPr>
        <p:spPr>
          <a:xfrm>
            <a:off x="9174480" y="8743315"/>
            <a:ext cx="2987040" cy="666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809">
                <a:ea typeface="Meiryo UI" panose="020B0604030504040204" pitchFamily="50" charset="-128"/>
              </a:defRPr>
            </a:lvl1pPr>
          </a:lstStyle>
          <a:p>
            <a:pPr>
              <a:defRPr/>
            </a:pPr>
            <a:fld id="{4FD9BB62-D0E4-4F2F-9365-A85B5DD33C1B}" type="slidenum">
              <a:rPr lang="en-US" altLang="ja-JP" smtClean="0"/>
              <a:pPr>
                <a:defRPr/>
              </a:pPr>
              <a:t>‹#›</a:t>
            </a:fld>
            <a:endParaRPr lang="en-US" altLang="ja-JP" dirty="0"/>
          </a:p>
        </p:txBody>
      </p:sp>
    </p:spTree>
    <p:extLst>
      <p:ext uri="{BB962C8B-B14F-4D97-AF65-F5344CB8AC3E}">
        <p14:creationId xmlns:p14="http://schemas.microsoft.com/office/powerpoint/2010/main" val="2904181198"/>
      </p:ext>
    </p:extLst>
  </p:cSld>
  <p:clrMap bg1="lt1" tx1="dk1" bg2="lt2" tx2="dk2" accent1="accent1" accent2="accent2" accent3="accent3" accent4="accent4" accent5="accent5" accent6="accent6" hlink="hlink" folHlink="folHlink"/>
  <p:sldLayoutIdLst>
    <p:sldLayoutId id="2147483652" r:id="rId1"/>
    <p:sldLayoutId id="2147483653" r:id="rId2"/>
  </p:sldLayoutIdLst>
  <p:hf hdr="0" ftr="0" dt="0"/>
  <p:txStyles>
    <p:titleStyle>
      <a:lvl1pPr algn="ctr" rtl="0" eaLnBrk="0" fontAlgn="base" hangingPunct="0">
        <a:spcBef>
          <a:spcPct val="0"/>
        </a:spcBef>
        <a:spcAft>
          <a:spcPct val="0"/>
        </a:spcAft>
        <a:defRPr kumimoji="1" sz="5686">
          <a:solidFill>
            <a:schemeClr val="tx2"/>
          </a:solidFill>
          <a:latin typeface="+mj-lt"/>
          <a:ea typeface="Meiryo UI" panose="020B0604030504040204" pitchFamily="50" charset="-128"/>
          <a:cs typeface="+mj-cs"/>
        </a:defRPr>
      </a:lvl1pPr>
      <a:lvl2pPr algn="ctr" rtl="0" eaLnBrk="0" fontAlgn="base" hangingPunct="0">
        <a:spcBef>
          <a:spcPct val="0"/>
        </a:spcBef>
        <a:spcAft>
          <a:spcPct val="0"/>
        </a:spcAft>
        <a:defRPr kumimoji="1" sz="5686">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5686">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5686">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5686">
          <a:solidFill>
            <a:schemeClr val="tx2"/>
          </a:solidFill>
          <a:latin typeface="Arial" charset="0"/>
          <a:ea typeface="ＭＳ Ｐゴシック" pitchFamily="50" charset="-128"/>
        </a:defRPr>
      </a:lvl5pPr>
      <a:lvl6pPr marL="590874" algn="ctr" rtl="0" fontAlgn="base">
        <a:spcBef>
          <a:spcPct val="0"/>
        </a:spcBef>
        <a:spcAft>
          <a:spcPct val="0"/>
        </a:spcAft>
        <a:defRPr kumimoji="1" sz="5686">
          <a:solidFill>
            <a:schemeClr val="tx2"/>
          </a:solidFill>
          <a:latin typeface="Arial" charset="0"/>
          <a:ea typeface="ＭＳ Ｐゴシック" pitchFamily="50" charset="-128"/>
        </a:defRPr>
      </a:lvl6pPr>
      <a:lvl7pPr marL="1181749" algn="ctr" rtl="0" fontAlgn="base">
        <a:spcBef>
          <a:spcPct val="0"/>
        </a:spcBef>
        <a:spcAft>
          <a:spcPct val="0"/>
        </a:spcAft>
        <a:defRPr kumimoji="1" sz="5686">
          <a:solidFill>
            <a:schemeClr val="tx2"/>
          </a:solidFill>
          <a:latin typeface="Arial" charset="0"/>
          <a:ea typeface="ＭＳ Ｐゴシック" pitchFamily="50" charset="-128"/>
        </a:defRPr>
      </a:lvl7pPr>
      <a:lvl8pPr marL="1772625" algn="ctr" rtl="0" fontAlgn="base">
        <a:spcBef>
          <a:spcPct val="0"/>
        </a:spcBef>
        <a:spcAft>
          <a:spcPct val="0"/>
        </a:spcAft>
        <a:defRPr kumimoji="1" sz="5686">
          <a:solidFill>
            <a:schemeClr val="tx2"/>
          </a:solidFill>
          <a:latin typeface="Arial" charset="0"/>
          <a:ea typeface="ＭＳ Ｐゴシック" pitchFamily="50" charset="-128"/>
        </a:defRPr>
      </a:lvl8pPr>
      <a:lvl9pPr marL="2363502" algn="ctr" rtl="0" fontAlgn="base">
        <a:spcBef>
          <a:spcPct val="0"/>
        </a:spcBef>
        <a:spcAft>
          <a:spcPct val="0"/>
        </a:spcAft>
        <a:defRPr kumimoji="1" sz="5686">
          <a:solidFill>
            <a:schemeClr val="tx2"/>
          </a:solidFill>
          <a:latin typeface="Arial" charset="0"/>
          <a:ea typeface="ＭＳ Ｐゴシック" pitchFamily="50" charset="-128"/>
        </a:defRPr>
      </a:lvl9pPr>
    </p:titleStyle>
    <p:bodyStyle>
      <a:lvl1pPr marL="443157" indent="-443157" algn="l" rtl="0" eaLnBrk="0" fontAlgn="base" hangingPunct="0">
        <a:spcBef>
          <a:spcPct val="20000"/>
        </a:spcBef>
        <a:spcAft>
          <a:spcPct val="0"/>
        </a:spcAft>
        <a:buChar char="•"/>
        <a:defRPr kumimoji="1" sz="4135">
          <a:solidFill>
            <a:schemeClr val="tx1"/>
          </a:solidFill>
          <a:latin typeface="+mn-lt"/>
          <a:ea typeface="Meiryo UI" panose="020B0604030504040204" pitchFamily="50" charset="-128"/>
          <a:cs typeface="+mn-cs"/>
        </a:defRPr>
      </a:lvl1pPr>
      <a:lvl2pPr marL="960172" indent="-369295" algn="l" rtl="0" eaLnBrk="0" fontAlgn="base" hangingPunct="0">
        <a:spcBef>
          <a:spcPct val="20000"/>
        </a:spcBef>
        <a:spcAft>
          <a:spcPct val="0"/>
        </a:spcAft>
        <a:buChar char="–"/>
        <a:defRPr kumimoji="1" sz="3618">
          <a:solidFill>
            <a:schemeClr val="tx1"/>
          </a:solidFill>
          <a:latin typeface="+mn-lt"/>
          <a:ea typeface="Meiryo UI" panose="020B0604030504040204" pitchFamily="50" charset="-128"/>
        </a:defRPr>
      </a:lvl2pPr>
      <a:lvl3pPr marL="1477188" indent="-295439" algn="l" rtl="0" eaLnBrk="0" fontAlgn="base" hangingPunct="0">
        <a:spcBef>
          <a:spcPct val="20000"/>
        </a:spcBef>
        <a:spcAft>
          <a:spcPct val="0"/>
        </a:spcAft>
        <a:buChar char="•"/>
        <a:defRPr kumimoji="1" sz="3102">
          <a:solidFill>
            <a:schemeClr val="tx1"/>
          </a:solidFill>
          <a:latin typeface="+mn-lt"/>
          <a:ea typeface="Meiryo UI" panose="020B0604030504040204" pitchFamily="50" charset="-128"/>
        </a:defRPr>
      </a:lvl3pPr>
      <a:lvl4pPr marL="2068063" indent="-295439" algn="l" rtl="0" eaLnBrk="0" fontAlgn="base" hangingPunct="0">
        <a:spcBef>
          <a:spcPct val="20000"/>
        </a:spcBef>
        <a:spcAft>
          <a:spcPct val="0"/>
        </a:spcAft>
        <a:buChar char="–"/>
        <a:defRPr kumimoji="1" sz="2585">
          <a:solidFill>
            <a:schemeClr val="tx1"/>
          </a:solidFill>
          <a:latin typeface="+mn-lt"/>
          <a:ea typeface="Meiryo UI" panose="020B0604030504040204" pitchFamily="50" charset="-128"/>
        </a:defRPr>
      </a:lvl4pPr>
      <a:lvl5pPr marL="2658937" indent="-295439" algn="l" rtl="0" eaLnBrk="0" fontAlgn="base" hangingPunct="0">
        <a:spcBef>
          <a:spcPct val="20000"/>
        </a:spcBef>
        <a:spcAft>
          <a:spcPct val="0"/>
        </a:spcAft>
        <a:buChar char="»"/>
        <a:defRPr kumimoji="1" sz="2585">
          <a:solidFill>
            <a:schemeClr val="tx1"/>
          </a:solidFill>
          <a:latin typeface="+mn-lt"/>
          <a:ea typeface="Meiryo UI" panose="020B0604030504040204" pitchFamily="50" charset="-128"/>
        </a:defRPr>
      </a:lvl5pPr>
      <a:lvl6pPr marL="3249811" indent="-295439" algn="l" rtl="0" fontAlgn="base">
        <a:spcBef>
          <a:spcPct val="20000"/>
        </a:spcBef>
        <a:spcAft>
          <a:spcPct val="0"/>
        </a:spcAft>
        <a:buChar char="»"/>
        <a:defRPr kumimoji="1" sz="2585">
          <a:solidFill>
            <a:schemeClr val="tx1"/>
          </a:solidFill>
          <a:latin typeface="+mn-lt"/>
          <a:ea typeface="+mn-ea"/>
        </a:defRPr>
      </a:lvl6pPr>
      <a:lvl7pPr marL="3840688" indent="-295439" algn="l" rtl="0" fontAlgn="base">
        <a:spcBef>
          <a:spcPct val="20000"/>
        </a:spcBef>
        <a:spcAft>
          <a:spcPct val="0"/>
        </a:spcAft>
        <a:buChar char="»"/>
        <a:defRPr kumimoji="1" sz="2585">
          <a:solidFill>
            <a:schemeClr val="tx1"/>
          </a:solidFill>
          <a:latin typeface="+mn-lt"/>
          <a:ea typeface="+mn-ea"/>
        </a:defRPr>
      </a:lvl7pPr>
      <a:lvl8pPr marL="4431563" indent="-295439" algn="l" rtl="0" fontAlgn="base">
        <a:spcBef>
          <a:spcPct val="20000"/>
        </a:spcBef>
        <a:spcAft>
          <a:spcPct val="0"/>
        </a:spcAft>
        <a:buChar char="»"/>
        <a:defRPr kumimoji="1" sz="2585">
          <a:solidFill>
            <a:schemeClr val="tx1"/>
          </a:solidFill>
          <a:latin typeface="+mn-lt"/>
          <a:ea typeface="+mn-ea"/>
        </a:defRPr>
      </a:lvl8pPr>
      <a:lvl9pPr marL="5022437" indent="-295439" algn="l" rtl="0" fontAlgn="base">
        <a:spcBef>
          <a:spcPct val="20000"/>
        </a:spcBef>
        <a:spcAft>
          <a:spcPct val="0"/>
        </a:spcAft>
        <a:buChar char="»"/>
        <a:defRPr kumimoji="1" sz="2585">
          <a:solidFill>
            <a:schemeClr val="tx1"/>
          </a:solidFill>
          <a:latin typeface="+mn-lt"/>
          <a:ea typeface="+mn-ea"/>
        </a:defRPr>
      </a:lvl9pPr>
    </p:bodyStyle>
    <p:otherStyle>
      <a:defPPr>
        <a:defRPr lang="ja-JP"/>
      </a:defPPr>
      <a:lvl1pPr marL="0" algn="l" defTabSz="1181749" rtl="0" eaLnBrk="1" latinLnBrk="0" hangingPunct="1">
        <a:defRPr kumimoji="1" sz="2326" kern="1200">
          <a:solidFill>
            <a:schemeClr val="tx1"/>
          </a:solidFill>
          <a:latin typeface="+mn-lt"/>
          <a:ea typeface="+mn-ea"/>
          <a:cs typeface="+mn-cs"/>
        </a:defRPr>
      </a:lvl1pPr>
      <a:lvl2pPr marL="590874" algn="l" defTabSz="1181749" rtl="0" eaLnBrk="1" latinLnBrk="0" hangingPunct="1">
        <a:defRPr kumimoji="1" sz="2326" kern="1200">
          <a:solidFill>
            <a:schemeClr val="tx1"/>
          </a:solidFill>
          <a:latin typeface="+mn-lt"/>
          <a:ea typeface="+mn-ea"/>
          <a:cs typeface="+mn-cs"/>
        </a:defRPr>
      </a:lvl2pPr>
      <a:lvl3pPr marL="1181749" algn="l" defTabSz="1181749" rtl="0" eaLnBrk="1" latinLnBrk="0" hangingPunct="1">
        <a:defRPr kumimoji="1" sz="2326" kern="1200">
          <a:solidFill>
            <a:schemeClr val="tx1"/>
          </a:solidFill>
          <a:latin typeface="+mn-lt"/>
          <a:ea typeface="+mn-ea"/>
          <a:cs typeface="+mn-cs"/>
        </a:defRPr>
      </a:lvl3pPr>
      <a:lvl4pPr marL="1772625" algn="l" defTabSz="1181749" rtl="0" eaLnBrk="1" latinLnBrk="0" hangingPunct="1">
        <a:defRPr kumimoji="1" sz="2326" kern="1200">
          <a:solidFill>
            <a:schemeClr val="tx1"/>
          </a:solidFill>
          <a:latin typeface="+mn-lt"/>
          <a:ea typeface="+mn-ea"/>
          <a:cs typeface="+mn-cs"/>
        </a:defRPr>
      </a:lvl4pPr>
      <a:lvl5pPr marL="2363502" algn="l" defTabSz="1181749" rtl="0" eaLnBrk="1" latinLnBrk="0" hangingPunct="1">
        <a:defRPr kumimoji="1" sz="2326" kern="1200">
          <a:solidFill>
            <a:schemeClr val="tx1"/>
          </a:solidFill>
          <a:latin typeface="+mn-lt"/>
          <a:ea typeface="+mn-ea"/>
          <a:cs typeface="+mn-cs"/>
        </a:defRPr>
      </a:lvl5pPr>
      <a:lvl6pPr marL="2954374" algn="l" defTabSz="1181749" rtl="0" eaLnBrk="1" latinLnBrk="0" hangingPunct="1">
        <a:defRPr kumimoji="1" sz="2326" kern="1200">
          <a:solidFill>
            <a:schemeClr val="tx1"/>
          </a:solidFill>
          <a:latin typeface="+mn-lt"/>
          <a:ea typeface="+mn-ea"/>
          <a:cs typeface="+mn-cs"/>
        </a:defRPr>
      </a:lvl6pPr>
      <a:lvl7pPr marL="3545251" algn="l" defTabSz="1181749" rtl="0" eaLnBrk="1" latinLnBrk="0" hangingPunct="1">
        <a:defRPr kumimoji="1" sz="2326" kern="1200">
          <a:solidFill>
            <a:schemeClr val="tx1"/>
          </a:solidFill>
          <a:latin typeface="+mn-lt"/>
          <a:ea typeface="+mn-ea"/>
          <a:cs typeface="+mn-cs"/>
        </a:defRPr>
      </a:lvl7pPr>
      <a:lvl8pPr marL="4136125" algn="l" defTabSz="1181749" rtl="0" eaLnBrk="1" latinLnBrk="0" hangingPunct="1">
        <a:defRPr kumimoji="1" sz="2326" kern="1200">
          <a:solidFill>
            <a:schemeClr val="tx1"/>
          </a:solidFill>
          <a:latin typeface="+mn-lt"/>
          <a:ea typeface="+mn-ea"/>
          <a:cs typeface="+mn-cs"/>
        </a:defRPr>
      </a:lvl8pPr>
      <a:lvl9pPr marL="4726999" algn="l" defTabSz="1181749" rtl="0" eaLnBrk="1" latinLnBrk="0" hangingPunct="1">
        <a:defRPr kumimoji="1" sz="232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4">
            <a:extLst>
              <a:ext uri="{FF2B5EF4-FFF2-40B4-BE49-F238E27FC236}">
                <a16:creationId xmlns:a16="http://schemas.microsoft.com/office/drawing/2014/main" id="{96DF5D56-A5C7-4F1A-93A6-A968696D21E5}"/>
              </a:ext>
            </a:extLst>
          </p:cNvPr>
          <p:cNvSpPr/>
          <p:nvPr/>
        </p:nvSpPr>
        <p:spPr>
          <a:xfrm>
            <a:off x="0" y="-6830"/>
            <a:ext cx="12801600" cy="744369"/>
          </a:xfrm>
          <a:prstGeom prst="rect">
            <a:avLst/>
          </a:prstGeom>
          <a:solidFill>
            <a:srgbClr val="3B8964"/>
          </a:solidFill>
          <a:ln w="25400" cap="flat" cmpd="sng" algn="ctr">
            <a:noFill/>
            <a:prstDash val="solid"/>
          </a:ln>
          <a:effectLst/>
        </p:spPr>
        <p:txBody>
          <a:bodyPr rtlCol="0" anchor="ctr"/>
          <a:lstStyle/>
          <a:p>
            <a:pPr defTabSz="1090874" eaLnBrk="1" fontAlgn="auto" hangingPunct="1">
              <a:spcBef>
                <a:spcPts val="0"/>
              </a:spcBef>
              <a:spcAft>
                <a:spcPts val="0"/>
              </a:spcAft>
              <a:defRPr/>
            </a:pPr>
            <a:r>
              <a:rPr kumimoji="0" lang="ja-JP" altLang="en-US" b="1" kern="0" dirty="0">
                <a:solidFill>
                  <a:schemeClr val="bg1"/>
                </a:solidFill>
                <a:latin typeface="Meiryo UI" panose="020B0604030504040204" pitchFamily="50" charset="-128"/>
                <a:ea typeface="Meiryo UI" panose="020B0604030504040204" pitchFamily="50" charset="-128"/>
              </a:rPr>
              <a:t>事業計画書作成にあたる留意事項　</a:t>
            </a:r>
            <a:r>
              <a:rPr kumimoji="0" lang="en-US" altLang="ja-JP" b="1" kern="0" dirty="0">
                <a:solidFill>
                  <a:schemeClr val="bg1"/>
                </a:solidFill>
                <a:latin typeface="Meiryo UI" panose="020B0604030504040204" pitchFamily="50" charset="-128"/>
                <a:ea typeface="Meiryo UI" panose="020B0604030504040204" pitchFamily="50" charset="-128"/>
              </a:rPr>
              <a:t>【</a:t>
            </a:r>
            <a:r>
              <a:rPr lang="ja-JP" altLang="en-US" b="1" dirty="0">
                <a:solidFill>
                  <a:schemeClr val="bg1"/>
                </a:solidFill>
                <a:latin typeface="Meiryo UI" panose="020B0604030504040204" pitchFamily="50" charset="-128"/>
                <a:ea typeface="Meiryo UI" panose="020B0604030504040204" pitchFamily="50" charset="-128"/>
              </a:rPr>
              <a:t>本スライドは提出前に削除してください</a:t>
            </a:r>
            <a:r>
              <a:rPr kumimoji="0" lang="en-US" altLang="ja-JP" b="1" kern="0" dirty="0">
                <a:solidFill>
                  <a:schemeClr val="bg1"/>
                </a:solidFill>
                <a:latin typeface="Meiryo UI" panose="020B0604030504040204" pitchFamily="50" charset="-128"/>
                <a:ea typeface="Meiryo UI" panose="020B0604030504040204" pitchFamily="50" charset="-128"/>
              </a:rPr>
              <a:t>】</a:t>
            </a:r>
            <a:r>
              <a:rPr kumimoji="0" lang="ja-JP" altLang="en-US" b="1" kern="0" dirty="0">
                <a:solidFill>
                  <a:schemeClr val="bg1"/>
                </a:solidFill>
                <a:latin typeface="Meiryo UI" panose="020B0604030504040204" pitchFamily="50" charset="-128"/>
                <a:ea typeface="Meiryo UI" panose="020B0604030504040204" pitchFamily="50" charset="-128"/>
              </a:rPr>
              <a:t>　</a:t>
            </a:r>
          </a:p>
        </p:txBody>
      </p:sp>
      <p:sp>
        <p:nvSpPr>
          <p:cNvPr id="2" name="スライド番号プレースホルダー 1">
            <a:extLst>
              <a:ext uri="{FF2B5EF4-FFF2-40B4-BE49-F238E27FC236}">
                <a16:creationId xmlns:a16="http://schemas.microsoft.com/office/drawing/2014/main" id="{9559878A-3FCD-4DE4-A273-AD0BD979C08C}"/>
              </a:ext>
            </a:extLst>
          </p:cNvPr>
          <p:cNvSpPr>
            <a:spLocks noGrp="1"/>
          </p:cNvSpPr>
          <p:nvPr>
            <p:ph type="sldNum" sz="quarter" idx="12"/>
          </p:nvPr>
        </p:nvSpPr>
        <p:spPr/>
        <p:txBody>
          <a:bodyPr/>
          <a:lstStyle/>
          <a:p>
            <a:pPr>
              <a:defRPr/>
            </a:pPr>
            <a:fld id="{ED70751B-34C4-41F7-9A42-B8AF8614956A}" type="slidenum">
              <a:rPr lang="en-US" altLang="ja-JP" smtClean="0"/>
              <a:pPr>
                <a:defRPr/>
              </a:pPr>
              <a:t>1</a:t>
            </a:fld>
            <a:endParaRPr lang="en-US" altLang="ja-JP" dirty="0"/>
          </a:p>
        </p:txBody>
      </p:sp>
      <p:sp>
        <p:nvSpPr>
          <p:cNvPr id="11" name="Text Box 4">
            <a:extLst>
              <a:ext uri="{FF2B5EF4-FFF2-40B4-BE49-F238E27FC236}">
                <a16:creationId xmlns:a16="http://schemas.microsoft.com/office/drawing/2014/main" id="{74824E94-0AF6-439D-8AEC-95701D871F36}"/>
              </a:ext>
            </a:extLst>
          </p:cNvPr>
          <p:cNvSpPr txBox="1">
            <a:spLocks noChangeArrowheads="1"/>
          </p:cNvSpPr>
          <p:nvPr/>
        </p:nvSpPr>
        <p:spPr>
          <a:xfrm>
            <a:off x="631299" y="1264456"/>
            <a:ext cx="11539005" cy="3485885"/>
          </a:xfrm>
          <a:prstGeom prst="rect">
            <a:avLst/>
          </a:prstGeom>
          <a:noFill/>
          <a:ln w="9525">
            <a:noFill/>
            <a:miter lim="800000"/>
            <a:headEnd/>
            <a:tailEnd/>
          </a:ln>
          <a:effectLst/>
        </p:spPr>
        <p:txBody>
          <a:bodyPr wrap="square" lIns="118169" tIns="59084" rIns="118169" bIns="59084" anchor="t">
            <a:spAutoFit/>
          </a:bodyPr>
          <a:lstStyle/>
          <a:p>
            <a:pPr marL="369275" indent="-369275" eaLnBrk="1" hangingPunct="1">
              <a:spcBef>
                <a:spcPct val="5000"/>
              </a:spcBef>
              <a:buFont typeface="Arial" panose="020B0604020202020204" pitchFamily="34" charset="0"/>
              <a:buChar char="•"/>
              <a:defRPr/>
            </a:pPr>
            <a:r>
              <a:rPr lang="ja-JP" altLang="en-US" sz="2068" u="sng" dirty="0">
                <a:latin typeface="Meiryo UI" panose="020B0604030504040204" pitchFamily="50" charset="-128"/>
                <a:ea typeface="Meiryo UI" panose="020B0604030504040204" pitchFamily="50" charset="-128"/>
              </a:rPr>
              <a:t>本事業計画書は</a:t>
            </a:r>
            <a:r>
              <a:rPr lang="en-US" altLang="ja-JP" sz="2068" u="sng" dirty="0">
                <a:latin typeface="Meiryo UI" panose="020B0604030504040204" pitchFamily="50" charset="-128"/>
                <a:ea typeface="Meiryo UI" panose="020B0604030504040204" pitchFamily="50" charset="-128"/>
              </a:rPr>
              <a:t>pptx</a:t>
            </a:r>
            <a:r>
              <a:rPr lang="ja-JP" altLang="en-US" sz="2068" u="sng" dirty="0">
                <a:latin typeface="Meiryo UI" panose="020B0604030504040204" pitchFamily="50" charset="-128"/>
                <a:ea typeface="Meiryo UI" panose="020B0604030504040204" pitchFamily="50" charset="-128"/>
              </a:rPr>
              <a:t>データ及び</a:t>
            </a:r>
            <a:r>
              <a:rPr lang="en-US" altLang="ja-JP" sz="2068" u="sng" dirty="0">
                <a:latin typeface="Meiryo UI" panose="020B0604030504040204" pitchFamily="50" charset="-128"/>
                <a:ea typeface="Meiryo UI" panose="020B0604030504040204" pitchFamily="50" charset="-128"/>
              </a:rPr>
              <a:t>pdf</a:t>
            </a:r>
            <a:r>
              <a:rPr lang="ja-JP" altLang="en-US" sz="2068" u="sng" dirty="0">
                <a:latin typeface="Meiryo UI" panose="020B0604030504040204" pitchFamily="50" charset="-128"/>
                <a:ea typeface="Meiryo UI" panose="020B0604030504040204" pitchFamily="50" charset="-128"/>
              </a:rPr>
              <a:t>データで提出してください。</a:t>
            </a:r>
            <a:endParaRPr lang="en-US" altLang="ja-JP" sz="2068" u="sng" dirty="0">
              <a:latin typeface="Meiryo UI" panose="020B0604030504040204" pitchFamily="50" charset="-128"/>
              <a:ea typeface="Meiryo UI" panose="020B0604030504040204" pitchFamily="50" charset="-128"/>
            </a:endParaRPr>
          </a:p>
          <a:p>
            <a:pPr marL="369275" indent="-369275" eaLnBrk="1" hangingPunct="1">
              <a:spcBef>
                <a:spcPts val="1551"/>
              </a:spcBef>
              <a:spcAft>
                <a:spcPts val="0"/>
              </a:spcAft>
              <a:buFont typeface="Arial" panose="020B0604020202020204" pitchFamily="34" charset="0"/>
              <a:buChar char="•"/>
              <a:defRPr/>
            </a:pPr>
            <a:r>
              <a:rPr lang="ja-JP" altLang="en-US" sz="2068" dirty="0">
                <a:latin typeface="Meiryo UI" panose="020B0604030504040204" pitchFamily="50" charset="-128"/>
                <a:ea typeface="Meiryo UI" panose="020B0604030504040204" pitchFamily="50" charset="-128"/>
              </a:rPr>
              <a:t>各スライドには記入にあたる注意点を赤字で記載しております。</a:t>
            </a:r>
            <a:r>
              <a:rPr lang="ja-JP" altLang="en-US" sz="2068" u="sng" dirty="0">
                <a:latin typeface="Meiryo UI" panose="020B0604030504040204" pitchFamily="50" charset="-128"/>
                <a:ea typeface="Meiryo UI" panose="020B0604030504040204" pitchFamily="50" charset="-128"/>
              </a:rPr>
              <a:t>これらの赤字は削除して提出してください。</a:t>
            </a:r>
            <a:endParaRPr lang="en-US" altLang="ja-JP" sz="2068" u="sng" dirty="0">
              <a:latin typeface="Meiryo UI" panose="020B0604030504040204" pitchFamily="50" charset="-128"/>
              <a:ea typeface="Meiryo UI" panose="020B0604030504040204" pitchFamily="50" charset="-128"/>
            </a:endParaRPr>
          </a:p>
          <a:p>
            <a:pPr marL="369275" indent="-369275" eaLnBrk="1" hangingPunct="1">
              <a:spcBef>
                <a:spcPts val="1551"/>
              </a:spcBef>
              <a:spcAft>
                <a:spcPts val="0"/>
              </a:spcAft>
              <a:buFont typeface="Arial" panose="020B0604020202020204" pitchFamily="34" charset="0"/>
              <a:buChar char="•"/>
              <a:defRPr/>
            </a:pPr>
            <a:r>
              <a:rPr lang="ja-JP" altLang="en-US" sz="2068" dirty="0">
                <a:latin typeface="Meiryo UI" panose="020B0604030504040204" pitchFamily="50" charset="-128"/>
                <a:ea typeface="Meiryo UI" panose="020B0604030504040204" pitchFamily="50" charset="-128"/>
              </a:rPr>
              <a:t>各業務において、開業準備に関し特筆すべき内容がある場合は、該当する業務の提案書に記載してください。</a:t>
            </a:r>
            <a:endParaRPr lang="en-US" altLang="ja-JP" sz="2068" dirty="0">
              <a:latin typeface="Meiryo UI" panose="020B0604030504040204" pitchFamily="50" charset="-128"/>
              <a:ea typeface="Meiryo UI" panose="020B0604030504040204" pitchFamily="50" charset="-128"/>
            </a:endParaRPr>
          </a:p>
          <a:p>
            <a:pPr marL="369275" indent="-369275" eaLnBrk="1" hangingPunct="1">
              <a:spcBef>
                <a:spcPts val="1551"/>
              </a:spcBef>
              <a:spcAft>
                <a:spcPts val="0"/>
              </a:spcAft>
              <a:buFont typeface="Arial" panose="020B0604020202020204" pitchFamily="34" charset="0"/>
              <a:buChar char="•"/>
              <a:defRPr/>
            </a:pPr>
            <a:r>
              <a:rPr lang="ja-JP" altLang="en-US" sz="2068" u="sng" dirty="0">
                <a:latin typeface="Meiryo UI"/>
                <a:ea typeface="Meiryo UI"/>
              </a:rPr>
              <a:t>提案書は原則非公開といたしますが、本様式の最終頁「事業全体（概要版）」のみは公表を前提として作成してください。</a:t>
            </a:r>
            <a:r>
              <a:rPr lang="en-US" altLang="ja-JP" sz="2068" u="sng" dirty="0">
                <a:latin typeface="Meiryo UI"/>
                <a:ea typeface="Meiryo UI"/>
              </a:rPr>
              <a:t>※</a:t>
            </a:r>
            <a:r>
              <a:rPr lang="ja-JP" altLang="en-US" sz="2068" u="sng" dirty="0">
                <a:latin typeface="Meiryo UI"/>
                <a:ea typeface="Meiryo UI"/>
              </a:rPr>
              <a:t> 「事業全体（概要版）」は評価の対象となりません。</a:t>
            </a:r>
            <a:endParaRPr lang="en-US" altLang="ja-JP" sz="2068" u="sng" dirty="0">
              <a:solidFill>
                <a:srgbClr val="FF0000"/>
              </a:solidFill>
              <a:latin typeface="Meiryo UI"/>
              <a:ea typeface="Meiryo UI"/>
            </a:endParaRPr>
          </a:p>
          <a:p>
            <a:pPr marL="369275" indent="-369275" eaLnBrk="1" hangingPunct="1">
              <a:spcBef>
                <a:spcPts val="1551"/>
              </a:spcBef>
              <a:spcAft>
                <a:spcPts val="0"/>
              </a:spcAft>
              <a:buFont typeface="Arial" panose="020B0604020202020204" pitchFamily="34" charset="0"/>
              <a:buChar char="•"/>
              <a:defRPr/>
            </a:pPr>
            <a:r>
              <a:rPr lang="ja-JP" altLang="en-US" sz="2068" dirty="0">
                <a:latin typeface="Meiryo UI"/>
                <a:ea typeface="Meiryo UI"/>
              </a:rPr>
              <a:t>ご提出いただいた事業計画書は本公募の選定支援業務を委託している</a:t>
            </a:r>
            <a:r>
              <a:rPr lang="en-US" altLang="ja-JP" sz="2068" dirty="0">
                <a:latin typeface="Meiryo UI"/>
                <a:ea typeface="Meiryo UI"/>
              </a:rPr>
              <a:t>PwC</a:t>
            </a:r>
            <a:r>
              <a:rPr lang="ja-JP" altLang="en-US" sz="2068" dirty="0">
                <a:latin typeface="Meiryo UI"/>
                <a:ea typeface="Meiryo UI"/>
              </a:rPr>
              <a:t>アドバイザリー合同会社及び合同会社swanにも提供いたします。</a:t>
            </a:r>
          </a:p>
        </p:txBody>
      </p:sp>
      <p:sp>
        <p:nvSpPr>
          <p:cNvPr id="12" name="テキスト ボックス 11">
            <a:extLst>
              <a:ext uri="{FF2B5EF4-FFF2-40B4-BE49-F238E27FC236}">
                <a16:creationId xmlns:a16="http://schemas.microsoft.com/office/drawing/2014/main" id="{EB584E84-570E-4032-B0C8-BC5F6FA95168}"/>
              </a:ext>
            </a:extLst>
          </p:cNvPr>
          <p:cNvSpPr txBox="1"/>
          <p:nvPr/>
        </p:nvSpPr>
        <p:spPr>
          <a:xfrm>
            <a:off x="3310369" y="6122402"/>
            <a:ext cx="8833972" cy="1683474"/>
          </a:xfrm>
          <a:prstGeom prst="rect">
            <a:avLst/>
          </a:prstGeom>
          <a:noFill/>
          <a:ln>
            <a:solidFill>
              <a:schemeClr val="bg1">
                <a:lumMod val="65000"/>
              </a:schemeClr>
            </a:solidFill>
          </a:ln>
        </p:spPr>
        <p:txBody>
          <a:bodyPr wrap="square">
            <a:spAutoFit/>
          </a:bodyPr>
          <a:lstStyle/>
          <a:p>
            <a:r>
              <a:rPr lang="ja-JP" altLang="en-US" sz="2068" dirty="0">
                <a:latin typeface="Meiryo UI" panose="020B0604030504040204" pitchFamily="50" charset="-128"/>
                <a:ea typeface="Meiryo UI" panose="020B0604030504040204" pitchFamily="50" charset="-128"/>
              </a:rPr>
              <a:t>＜本公募に関する問い合わせ＞</a:t>
            </a:r>
          </a:p>
          <a:p>
            <a:r>
              <a:rPr lang="ja-JP" altLang="en-US" sz="2068" dirty="0">
                <a:latin typeface="Meiryo UI" panose="020B0604030504040204" pitchFamily="50" charset="-128"/>
                <a:ea typeface="Meiryo UI" panose="020B0604030504040204" pitchFamily="50" charset="-128"/>
              </a:rPr>
              <a:t>仙台市財政局理財部本庁舎整備室</a:t>
            </a:r>
          </a:p>
          <a:p>
            <a:r>
              <a:rPr lang="ja-JP" altLang="en-US" sz="2068" dirty="0">
                <a:latin typeface="Meiryo UI" panose="020B0604030504040204" pitchFamily="50" charset="-128"/>
                <a:ea typeface="Meiryo UI" panose="020B0604030504040204" pitchFamily="50" charset="-128"/>
              </a:rPr>
              <a:t>電話：</a:t>
            </a:r>
            <a:r>
              <a:rPr lang="en-US" altLang="ja-JP" sz="2068" dirty="0">
                <a:latin typeface="Meiryo UI" panose="020B0604030504040204" pitchFamily="50" charset="-128"/>
                <a:ea typeface="Meiryo UI" panose="020B0604030504040204" pitchFamily="50" charset="-128"/>
              </a:rPr>
              <a:t>022-214-3170</a:t>
            </a:r>
            <a:r>
              <a:rPr lang="ja-JP" altLang="en-US" sz="2068" dirty="0">
                <a:latin typeface="Meiryo UI" panose="020B0604030504040204" pitchFamily="50" charset="-128"/>
                <a:ea typeface="Meiryo UI" panose="020B0604030504040204" pitchFamily="50" charset="-128"/>
              </a:rPr>
              <a:t>　</a:t>
            </a:r>
            <a:endParaRPr lang="en-US" altLang="ja-JP" sz="2068" dirty="0">
              <a:latin typeface="Meiryo UI" panose="020B0604030504040204" pitchFamily="50" charset="-128"/>
              <a:ea typeface="Meiryo UI" panose="020B0604030504040204" pitchFamily="50" charset="-128"/>
            </a:endParaRPr>
          </a:p>
          <a:p>
            <a:r>
              <a:rPr lang="en-US" altLang="ja-JP" sz="2068" dirty="0">
                <a:latin typeface="Meiryo UI" panose="020B0604030504040204" pitchFamily="50" charset="-128"/>
                <a:ea typeface="Meiryo UI" panose="020B0604030504040204" pitchFamily="50" charset="-128"/>
              </a:rPr>
              <a:t>E</a:t>
            </a:r>
            <a:r>
              <a:rPr lang="ja-JP" altLang="en-US" sz="2068" dirty="0">
                <a:latin typeface="Meiryo UI" panose="020B0604030504040204" pitchFamily="50" charset="-128"/>
                <a:ea typeface="Meiryo UI" panose="020B0604030504040204" pitchFamily="50" charset="-128"/>
              </a:rPr>
              <a:t>メール：</a:t>
            </a:r>
            <a:r>
              <a:rPr lang="en-US" altLang="ja-JP" sz="2068" u="sng" dirty="0">
                <a:latin typeface="Meiryo UI" panose="020B0604030504040204" pitchFamily="50" charset="-128"/>
                <a:ea typeface="Meiryo UI" panose="020B0604030504040204" pitchFamily="50" charset="-128"/>
              </a:rPr>
              <a:t>zai003075@city.sendai.jp</a:t>
            </a:r>
          </a:p>
          <a:p>
            <a:r>
              <a:rPr lang="ja-JP" altLang="en-US" sz="2068" dirty="0">
                <a:latin typeface="Meiryo UI" panose="020B0604030504040204" pitchFamily="50" charset="-128"/>
                <a:ea typeface="Meiryo UI" panose="020B0604030504040204" pitchFamily="50" charset="-128"/>
              </a:rPr>
              <a:t>　　</a:t>
            </a:r>
            <a:r>
              <a:rPr lang="en-US" altLang="ja-JP" sz="2068" dirty="0">
                <a:latin typeface="Meiryo UI" panose="020B0604030504040204" pitchFamily="50" charset="-128"/>
                <a:ea typeface="Meiryo UI" panose="020B0604030504040204" pitchFamily="50" charset="-128"/>
              </a:rPr>
              <a:t>※</a:t>
            </a:r>
            <a:r>
              <a:rPr lang="ja-JP" altLang="en-US" sz="2068" dirty="0">
                <a:latin typeface="Meiryo UI" panose="020B0604030504040204" pitchFamily="50" charset="-128"/>
                <a:ea typeface="Meiryo UI" panose="020B0604030504040204" pitchFamily="50" charset="-128"/>
              </a:rPr>
              <a:t>情報、回答の統一的整理のため、原則メールでの問い合わせをお願いします</a:t>
            </a:r>
          </a:p>
        </p:txBody>
      </p:sp>
    </p:spTree>
    <p:extLst>
      <p:ext uri="{BB962C8B-B14F-4D97-AF65-F5344CB8AC3E}">
        <p14:creationId xmlns:p14="http://schemas.microsoft.com/office/powerpoint/2010/main" val="24156010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2FD46C-6E55-1436-2F24-3E5B5456BC9D}"/>
            </a:ext>
          </a:extLst>
        </p:cNvPr>
        <p:cNvGrpSpPr/>
        <p:nvPr/>
      </p:nvGrpSpPr>
      <p:grpSpPr>
        <a:xfrm>
          <a:off x="0" y="0"/>
          <a:ext cx="0" cy="0"/>
          <a:chOff x="0" y="0"/>
          <a:chExt cx="0" cy="0"/>
        </a:xfrm>
      </p:grpSpPr>
      <p:sp>
        <p:nvSpPr>
          <p:cNvPr id="3" name="Rectangle 67">
            <a:extLst>
              <a:ext uri="{FF2B5EF4-FFF2-40B4-BE49-F238E27FC236}">
                <a16:creationId xmlns:a16="http://schemas.microsoft.com/office/drawing/2014/main" id="{7E971ED5-3DEA-EAB6-C27D-BA5352AFFDD1}"/>
              </a:ext>
            </a:extLst>
          </p:cNvPr>
          <p:cNvSpPr>
            <a:spLocks noChangeArrowheads="1"/>
          </p:cNvSpPr>
          <p:nvPr/>
        </p:nvSpPr>
        <p:spPr>
          <a:xfrm>
            <a:off x="0" y="0"/>
            <a:ext cx="12801600" cy="740606"/>
          </a:xfrm>
          <a:prstGeom prst="rect">
            <a:avLst/>
          </a:prstGeom>
          <a:solidFill>
            <a:srgbClr val="3B8964"/>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2326" b="1" dirty="0">
                <a:solidFill>
                  <a:schemeClr val="bg1"/>
                </a:solidFill>
                <a:latin typeface="Meiryo UI" panose="020B0604030504040204" pitchFamily="50" charset="-128"/>
                <a:ea typeface="Meiryo UI" panose="020B0604030504040204" pitchFamily="50" charset="-128"/>
              </a:rPr>
              <a:t>２．事業計画</a:t>
            </a:r>
            <a:endParaRPr lang="en-US" altLang="ja-JP" sz="2326" b="1" dirty="0">
              <a:solidFill>
                <a:schemeClr val="bg1"/>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2326" b="1" dirty="0">
                <a:solidFill>
                  <a:schemeClr val="bg1"/>
                </a:solidFill>
                <a:latin typeface="Meiryo UI" panose="020B0604030504040204" pitchFamily="50" charset="-128"/>
                <a:ea typeface="Meiryo UI" panose="020B0604030504040204" pitchFamily="50" charset="-128"/>
              </a:rPr>
              <a:t>　</a:t>
            </a:r>
            <a:r>
              <a:rPr lang="en-US" altLang="ja-JP" sz="2326" b="1" dirty="0">
                <a:solidFill>
                  <a:schemeClr val="bg1"/>
                </a:solidFill>
                <a:latin typeface="Meiryo UI" panose="020B0604030504040204" pitchFamily="50" charset="-128"/>
                <a:ea typeface="Meiryo UI" panose="020B0604030504040204" pitchFamily="50" charset="-128"/>
              </a:rPr>
              <a:t>(1)</a:t>
            </a:r>
            <a:r>
              <a:rPr kumimoji="0" lang="zh-TW" altLang="en-US" sz="2326" b="1" kern="0" dirty="0">
                <a:solidFill>
                  <a:schemeClr val="bg1"/>
                </a:solidFill>
                <a:latin typeface="Meiryo UI" panose="020B0604030504040204" pitchFamily="50" charset="-128"/>
                <a:ea typeface="Meiryo UI" panose="020B0604030504040204" pitchFamily="50" charset="-128"/>
              </a:rPr>
              <a:t>一体的利活用促進事業</a:t>
            </a:r>
            <a:r>
              <a:rPr kumimoji="0" lang="ja-JP" altLang="en-US" sz="2326" b="1" kern="0" dirty="0">
                <a:solidFill>
                  <a:schemeClr val="bg1"/>
                </a:solidFill>
                <a:latin typeface="Meiryo UI" panose="020B0604030504040204" pitchFamily="50" charset="-128"/>
                <a:ea typeface="Meiryo UI" panose="020B0604030504040204" pitchFamily="50" charset="-128"/>
              </a:rPr>
              <a:t>④広報業務　</a:t>
            </a:r>
            <a:endParaRPr lang="ja-JP" altLang="en-US" sz="1809" b="1" dirty="0">
              <a:solidFill>
                <a:schemeClr val="bg1"/>
              </a:solidFill>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D4122B15-AC85-3B1B-915D-96AD95F79086}"/>
              </a:ext>
            </a:extLst>
          </p:cNvPr>
          <p:cNvSpPr>
            <a:spLocks noGrp="1"/>
          </p:cNvSpPr>
          <p:nvPr>
            <p:ph type="sldNum" sz="quarter" idx="12"/>
          </p:nvPr>
        </p:nvSpPr>
        <p:spPr/>
        <p:txBody>
          <a:bodyPr/>
          <a:lstStyle/>
          <a:p>
            <a:pPr>
              <a:defRPr/>
            </a:pPr>
            <a:fld id="{ED70751B-34C4-41F7-9A42-B8AF8614956A}" type="slidenum">
              <a:rPr lang="en-US" altLang="ja-JP" smtClean="0"/>
              <a:pPr>
                <a:defRPr/>
              </a:pPr>
              <a:t>10</a:t>
            </a:fld>
            <a:endParaRPr lang="en-US" altLang="ja-JP" dirty="0"/>
          </a:p>
        </p:txBody>
      </p:sp>
      <p:sp>
        <p:nvSpPr>
          <p:cNvPr id="13" name="正方形/長方形 25">
            <a:extLst>
              <a:ext uri="{FF2B5EF4-FFF2-40B4-BE49-F238E27FC236}">
                <a16:creationId xmlns:a16="http://schemas.microsoft.com/office/drawing/2014/main" id="{C64BFC92-B2BB-2BBA-8794-8744F3FFB090}"/>
              </a:ext>
            </a:extLst>
          </p:cNvPr>
          <p:cNvSpPr/>
          <p:nvPr/>
        </p:nvSpPr>
        <p:spPr>
          <a:xfrm>
            <a:off x="1258964" y="1972204"/>
            <a:ext cx="11038206" cy="309784"/>
          </a:xfrm>
          <a:prstGeom prst="rect">
            <a:avLst/>
          </a:prstGeom>
          <a:noFill/>
          <a:ln w="12700">
            <a:noFill/>
          </a:ln>
        </p:spPr>
        <p:style>
          <a:lnRef idx="2">
            <a:schemeClr val="dk1"/>
          </a:lnRef>
          <a:fillRef idx="1">
            <a:schemeClr val="lt1"/>
          </a:fillRef>
          <a:effectRef idx="0">
            <a:schemeClr val="dk1"/>
          </a:effectRef>
          <a:fontRef idx="minor">
            <a:schemeClr val="dk1"/>
          </a:fontRef>
        </p:style>
        <p:txBody>
          <a:bodyPr wrap="square" lIns="46523" tIns="46523" rIns="46523" bIns="46523" anchor="ctr" anchorCtr="0">
            <a:noAutofit/>
          </a:bodyPr>
          <a:lstStyle/>
          <a:p>
            <a:pPr marL="112840" algn="just" defTabSz="1181749" eaLnBrk="1" fontAlgn="auto" hangingPunct="1">
              <a:spcBef>
                <a:spcPts val="388"/>
              </a:spcBef>
              <a:spcAft>
                <a:spcPts val="0"/>
              </a:spcAft>
              <a:defRPr/>
            </a:pPr>
            <a:endParaRPr lang="en-US" altLang="ja-JP" sz="1809" kern="0" dirty="0">
              <a:solidFill>
                <a:prstClr val="black"/>
              </a:solidFill>
              <a:latin typeface="Meiryo UI" panose="020B0604030504040204" pitchFamily="50" charset="-128"/>
              <a:ea typeface="Meiryo UI" panose="020B0604030504040204" pitchFamily="50" charset="-128"/>
            </a:endParaRPr>
          </a:p>
        </p:txBody>
      </p:sp>
      <p:graphicFrame>
        <p:nvGraphicFramePr>
          <p:cNvPr id="14" name="表 77">
            <a:extLst>
              <a:ext uri="{FF2B5EF4-FFF2-40B4-BE49-F238E27FC236}">
                <a16:creationId xmlns:a16="http://schemas.microsoft.com/office/drawing/2014/main" id="{C907D975-593A-745E-344B-3B20416E4807}"/>
              </a:ext>
            </a:extLst>
          </p:cNvPr>
          <p:cNvGraphicFramePr>
            <a:graphicFrameLocks noGrp="1"/>
          </p:cNvGraphicFramePr>
          <p:nvPr>
            <p:extLst>
              <p:ext uri="{D42A27DB-BD31-4B8C-83A1-F6EECF244321}">
                <p14:modId xmlns:p14="http://schemas.microsoft.com/office/powerpoint/2010/main" val="853479876"/>
              </p:ext>
            </p:extLst>
          </p:nvPr>
        </p:nvGraphicFramePr>
        <p:xfrm>
          <a:off x="691848" y="1264458"/>
          <a:ext cx="11385399" cy="7829055"/>
        </p:xfrm>
        <a:graphic>
          <a:graphicData uri="http://schemas.openxmlformats.org/drawingml/2006/table">
            <a:tbl>
              <a:tblPr firstRow="1" bandRow="1">
                <a:tableStyleId>{5940675A-B579-460E-94D1-54222C63F5DA}</a:tableStyleId>
              </a:tblPr>
              <a:tblGrid>
                <a:gridCol w="11385399">
                  <a:extLst>
                    <a:ext uri="{9D8B030D-6E8A-4147-A177-3AD203B41FA5}">
                      <a16:colId xmlns:a16="http://schemas.microsoft.com/office/drawing/2014/main" val="20000"/>
                    </a:ext>
                  </a:extLst>
                </a:gridCol>
              </a:tblGrid>
              <a:tr h="7829055">
                <a:tc>
                  <a:txBody>
                    <a:bodyPr/>
                    <a:lstStyle/>
                    <a:p>
                      <a:pPr marL="144000" indent="-144000">
                        <a:lnSpc>
                          <a:spcPts val="1800"/>
                        </a:lnSpc>
                      </a:pPr>
                      <a:r>
                        <a:rPr lang="en-US" altLang="ja-JP" sz="1800" dirty="0">
                          <a:solidFill>
                            <a:srgbClr val="FF0000"/>
                          </a:solidFill>
                          <a:latin typeface="Meiryo UI" panose="020B0604030504040204" pitchFamily="50" charset="-128"/>
                          <a:ea typeface="Meiryo UI" panose="020B0604030504040204" pitchFamily="50" charset="-128"/>
                        </a:rPr>
                        <a:t>※</a:t>
                      </a:r>
                      <a:r>
                        <a:rPr lang="ja-JP" altLang="en-US" sz="1800" dirty="0">
                          <a:solidFill>
                            <a:srgbClr val="FF0000"/>
                          </a:solidFill>
                          <a:latin typeface="Meiryo UI" panose="020B0604030504040204" pitchFamily="50" charset="-128"/>
                          <a:ea typeface="Meiryo UI" panose="020B0604030504040204" pitchFamily="50" charset="-128"/>
                        </a:rPr>
                        <a:t>新本庁舎や勾当台公園にぎわいの広場及びその周辺道路空間を範囲とする一体的利活用促進に関して、広報業務について、提案の概要を１枚以内にまとめること。</a:t>
                      </a: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r>
                        <a:rPr lang="en-US" altLang="ja-JP" sz="1800" dirty="0">
                          <a:solidFill>
                            <a:srgbClr val="FF0000"/>
                          </a:solidFill>
                          <a:latin typeface="Meiryo UI" panose="020B0604030504040204" pitchFamily="50" charset="-128"/>
                          <a:ea typeface="Meiryo UI" panose="020B0604030504040204" pitchFamily="50" charset="-128"/>
                        </a:rPr>
                        <a:t>※</a:t>
                      </a:r>
                      <a:r>
                        <a:rPr lang="ja-JP" altLang="en-US" sz="1800" dirty="0">
                          <a:solidFill>
                            <a:srgbClr val="FF0000"/>
                          </a:solidFill>
                          <a:latin typeface="Meiryo UI" panose="020B0604030504040204" pitchFamily="50" charset="-128"/>
                          <a:ea typeface="Meiryo UI" panose="020B0604030504040204" pitchFamily="50" charset="-128"/>
                        </a:rPr>
                        <a:t>本事業の実施によって、どのように以下の項目の実現に寄与するか</a:t>
                      </a:r>
                      <a:r>
                        <a:rPr lang="ja-JP" altLang="en-US" sz="1800" u="none" dirty="0">
                          <a:solidFill>
                            <a:srgbClr val="FF0000"/>
                          </a:solidFill>
                          <a:latin typeface="Meiryo UI" panose="020B0604030504040204" pitchFamily="50" charset="-128"/>
                          <a:ea typeface="Meiryo UI" panose="020B0604030504040204" pitchFamily="50" charset="-128"/>
                        </a:rPr>
                        <a:t>具体的に</a:t>
                      </a:r>
                      <a:r>
                        <a:rPr lang="ja-JP" altLang="en-US" sz="1800" dirty="0">
                          <a:solidFill>
                            <a:srgbClr val="FF0000"/>
                          </a:solidFill>
                          <a:latin typeface="Meiryo UI" panose="020B0604030504040204" pitchFamily="50" charset="-128"/>
                          <a:ea typeface="Meiryo UI" panose="020B0604030504040204" pitchFamily="50" charset="-128"/>
                        </a:rPr>
                        <a:t>記載すること。</a:t>
                      </a: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r>
                        <a:rPr lang="ja-JP" altLang="en-US" sz="1800" dirty="0">
                          <a:solidFill>
                            <a:srgbClr val="FF0000"/>
                          </a:solidFill>
                          <a:latin typeface="Meiryo UI" panose="020B0604030504040204" pitchFamily="50" charset="-128"/>
                          <a:ea typeface="Meiryo UI" panose="020B0604030504040204" pitchFamily="50" charset="-128"/>
                        </a:rPr>
                        <a:t>　　一体的利活用の目指す姿への適合性</a:t>
                      </a: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r>
                        <a:rPr lang="ja-JP" altLang="en-US" sz="1800" dirty="0">
                          <a:solidFill>
                            <a:srgbClr val="FF0000"/>
                          </a:solidFill>
                          <a:latin typeface="Meiryo UI" panose="020B0604030504040204" pitchFamily="50" charset="-128"/>
                          <a:ea typeface="Meiryo UI" panose="020B0604030504040204" pitchFamily="50" charset="-128"/>
                        </a:rPr>
                        <a:t>　　（３）市民の日常を豊かにする</a:t>
                      </a: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r>
                        <a:rPr lang="ja-JP" altLang="en-US" sz="1800" dirty="0">
                          <a:solidFill>
                            <a:srgbClr val="FF0000"/>
                          </a:solidFill>
                          <a:latin typeface="Meiryo UI" panose="020B0604030504040204" pitchFamily="50" charset="-128"/>
                          <a:ea typeface="Meiryo UI" panose="020B0604030504040204" pitchFamily="50" charset="-128"/>
                        </a:rPr>
                        <a:t>　</a:t>
                      </a:r>
                      <a:endParaRPr kumimoji="1" lang="en-US" altLang="ja-JP" sz="1800" i="0" dirty="0">
                        <a:solidFill>
                          <a:srgbClr val="FF0000"/>
                        </a:solidFill>
                        <a:latin typeface="Meiryo UI" panose="020B0604030504040204" pitchFamily="50" charset="-128"/>
                        <a:ea typeface="Meiryo UI" panose="020B0604030504040204" pitchFamily="50" charset="-128"/>
                      </a:endParaRPr>
                    </a:p>
                    <a:p>
                      <a:pPr marL="144000" marR="0" lvl="0" indent="-144000" algn="l" defTabSz="914400" rtl="0" eaLnBrk="1" fontAlgn="auto" latinLnBrk="0" hangingPunct="1">
                        <a:lnSpc>
                          <a:spcPts val="1800"/>
                        </a:lnSpc>
                        <a:spcBef>
                          <a:spcPts val="0"/>
                        </a:spcBef>
                        <a:spcAft>
                          <a:spcPts val="0"/>
                        </a:spcAft>
                        <a:buClrTx/>
                        <a:buSzTx/>
                        <a:buFontTx/>
                        <a:buNone/>
                        <a:tabLst/>
                        <a:defRPr/>
                      </a:pPr>
                      <a:r>
                        <a:rPr lang="en-US" altLang="ja-JP" sz="1800" i="1" dirty="0">
                          <a:solidFill>
                            <a:srgbClr val="FF0000"/>
                          </a:solidFill>
                          <a:latin typeface="Meiryo UI" panose="020B0604030504040204" pitchFamily="50" charset="-128"/>
                          <a:ea typeface="Meiryo UI" panose="020B0604030504040204" pitchFamily="50" charset="-128"/>
                        </a:rPr>
                        <a:t>※</a:t>
                      </a:r>
                      <a:r>
                        <a:rPr lang="ja-JP" altLang="en-US" sz="1800" i="1" dirty="0">
                          <a:solidFill>
                            <a:srgbClr val="FF0000"/>
                          </a:solidFill>
                          <a:latin typeface="Meiryo UI" panose="020B0604030504040204" pitchFamily="50" charset="-128"/>
                          <a:ea typeface="Meiryo UI" panose="020B0604030504040204" pitchFamily="50" charset="-128"/>
                        </a:rPr>
                        <a:t>適宜イメージ図等を使用すること。レイアウトは任意とする。</a:t>
                      </a:r>
                      <a:endParaRPr lang="en-US" altLang="ja-JP" sz="1800" i="1" dirty="0">
                        <a:solidFill>
                          <a:srgbClr val="FF0000"/>
                        </a:solidFill>
                        <a:latin typeface="Meiryo UI" panose="020B0604030504040204" pitchFamily="50" charset="-128"/>
                        <a:ea typeface="Meiryo UI" panose="020B0604030504040204" pitchFamily="50" charset="-128"/>
                      </a:endParaRPr>
                    </a:p>
                    <a:p>
                      <a:pPr marL="144000" marR="0" lvl="0" indent="-144000" algn="l" defTabSz="914400" rtl="0" eaLnBrk="1" fontAlgn="auto" latinLnBrk="0" hangingPunct="1">
                        <a:lnSpc>
                          <a:spcPts val="1800"/>
                        </a:lnSpc>
                        <a:spcBef>
                          <a:spcPts val="0"/>
                        </a:spcBef>
                        <a:spcAft>
                          <a:spcPts val="0"/>
                        </a:spcAft>
                        <a:buClrTx/>
                        <a:buSzTx/>
                        <a:buFontTx/>
                        <a:buNone/>
                        <a:tabLst/>
                        <a:defRPr/>
                      </a:pPr>
                      <a:endParaRPr lang="ja-JP" altLang="en-US" sz="1800" i="1" dirty="0">
                        <a:solidFill>
                          <a:srgbClr val="FF0000"/>
                        </a:solidFill>
                        <a:latin typeface="Meiryo UI" panose="020B0604030504040204" pitchFamily="50" charset="-128"/>
                        <a:ea typeface="Meiryo UI" panose="020B0604030504040204" pitchFamily="50" charset="-128"/>
                      </a:endParaRPr>
                    </a:p>
                  </a:txBody>
                  <a:tcPr marL="118169" marR="118169" marT="59084" marB="59084">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197328029"/>
                  </a:ext>
                </a:extLst>
              </a:tr>
            </a:tbl>
          </a:graphicData>
        </a:graphic>
      </p:graphicFrame>
    </p:spTree>
    <p:extLst>
      <p:ext uri="{BB962C8B-B14F-4D97-AF65-F5344CB8AC3E}">
        <p14:creationId xmlns:p14="http://schemas.microsoft.com/office/powerpoint/2010/main" val="18741482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BF9FA6-388D-ADE0-CD07-391F7EC0A295}"/>
            </a:ext>
          </a:extLst>
        </p:cNvPr>
        <p:cNvGrpSpPr/>
        <p:nvPr/>
      </p:nvGrpSpPr>
      <p:grpSpPr>
        <a:xfrm>
          <a:off x="0" y="0"/>
          <a:ext cx="0" cy="0"/>
          <a:chOff x="0" y="0"/>
          <a:chExt cx="0" cy="0"/>
        </a:xfrm>
      </p:grpSpPr>
      <p:sp>
        <p:nvSpPr>
          <p:cNvPr id="5" name="Rectangle 67">
            <a:extLst>
              <a:ext uri="{FF2B5EF4-FFF2-40B4-BE49-F238E27FC236}">
                <a16:creationId xmlns:a16="http://schemas.microsoft.com/office/drawing/2014/main" id="{BD058269-4931-330E-1EB9-4ECD8862DC4E}"/>
              </a:ext>
            </a:extLst>
          </p:cNvPr>
          <p:cNvSpPr>
            <a:spLocks noChangeArrowheads="1"/>
          </p:cNvSpPr>
          <p:nvPr/>
        </p:nvSpPr>
        <p:spPr>
          <a:xfrm>
            <a:off x="-43179" y="0"/>
            <a:ext cx="12801600" cy="740606"/>
          </a:xfrm>
          <a:prstGeom prst="rect">
            <a:avLst/>
          </a:prstGeom>
          <a:solidFill>
            <a:srgbClr val="3B8964"/>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2326" b="1" dirty="0">
                <a:solidFill>
                  <a:schemeClr val="bg1"/>
                </a:solidFill>
                <a:latin typeface="Meiryo UI" panose="020B0604030504040204" pitchFamily="50" charset="-128"/>
                <a:ea typeface="Meiryo UI" panose="020B0604030504040204" pitchFamily="50" charset="-128"/>
              </a:rPr>
              <a:t>２．事業計画</a:t>
            </a:r>
            <a:endParaRPr lang="en-US" altLang="ja-JP" sz="2326" b="1" dirty="0">
              <a:solidFill>
                <a:schemeClr val="bg1"/>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2326" b="1" dirty="0">
                <a:solidFill>
                  <a:schemeClr val="bg1"/>
                </a:solidFill>
                <a:latin typeface="Meiryo UI" panose="020B0604030504040204" pitchFamily="50" charset="-128"/>
                <a:ea typeface="Meiryo UI" panose="020B0604030504040204" pitchFamily="50" charset="-128"/>
              </a:rPr>
              <a:t>　</a:t>
            </a:r>
            <a:r>
              <a:rPr lang="en-US" altLang="ja-JP" sz="2326" b="1" dirty="0">
                <a:solidFill>
                  <a:schemeClr val="bg1"/>
                </a:solidFill>
                <a:latin typeface="Meiryo UI" panose="020B0604030504040204" pitchFamily="50" charset="-128"/>
                <a:ea typeface="Meiryo UI" panose="020B0604030504040204" pitchFamily="50" charset="-128"/>
              </a:rPr>
              <a:t>(1)</a:t>
            </a:r>
            <a:r>
              <a:rPr kumimoji="0" lang="zh-TW" altLang="en-US" sz="2326" b="1" kern="0" dirty="0">
                <a:solidFill>
                  <a:schemeClr val="bg1"/>
                </a:solidFill>
                <a:latin typeface="Meiryo UI" panose="020B0604030504040204" pitchFamily="50" charset="-128"/>
                <a:ea typeface="Meiryo UI" panose="020B0604030504040204" pitchFamily="50" charset="-128"/>
              </a:rPr>
              <a:t>一体的利活用促進事業</a:t>
            </a:r>
            <a:r>
              <a:rPr kumimoji="0" lang="ja-JP" altLang="en-US" sz="2326" b="1" kern="0" dirty="0">
                <a:solidFill>
                  <a:schemeClr val="bg1"/>
                </a:solidFill>
                <a:latin typeface="Meiryo UI" panose="020B0604030504040204" pitchFamily="50" charset="-128"/>
                <a:ea typeface="Meiryo UI" panose="020B0604030504040204" pitchFamily="50" charset="-128"/>
              </a:rPr>
              <a:t>④広報業務</a:t>
            </a:r>
            <a:r>
              <a:rPr kumimoji="0" lang="en-US" altLang="ja-JP" sz="2326" b="1" kern="0" dirty="0">
                <a:solidFill>
                  <a:schemeClr val="bg1"/>
                </a:solidFill>
                <a:latin typeface="Meiryo UI" panose="020B0604030504040204" pitchFamily="50" charset="-128"/>
                <a:ea typeface="Meiryo UI" panose="020B0604030504040204" pitchFamily="50" charset="-128"/>
              </a:rPr>
              <a:t>【</a:t>
            </a:r>
            <a:r>
              <a:rPr kumimoji="0" lang="ja-JP" altLang="en-US" sz="2326" b="1" kern="0" dirty="0">
                <a:solidFill>
                  <a:schemeClr val="bg1"/>
                </a:solidFill>
                <a:latin typeface="Meiryo UI" panose="020B0604030504040204" pitchFamily="50" charset="-128"/>
                <a:ea typeface="Meiryo UI" panose="020B0604030504040204" pitchFamily="50" charset="-128"/>
              </a:rPr>
              <a:t>詳細</a:t>
            </a:r>
            <a:r>
              <a:rPr kumimoji="0" lang="en-US" altLang="ja-JP" sz="2326" b="1" kern="0" dirty="0">
                <a:solidFill>
                  <a:schemeClr val="bg1"/>
                </a:solidFill>
                <a:latin typeface="Meiryo UI" panose="020B0604030504040204" pitchFamily="50" charset="-128"/>
                <a:ea typeface="Meiryo UI" panose="020B0604030504040204" pitchFamily="50" charset="-128"/>
              </a:rPr>
              <a:t>】</a:t>
            </a:r>
            <a:r>
              <a:rPr kumimoji="0" lang="ja-JP" altLang="en-US" sz="2326" b="1" kern="0" dirty="0">
                <a:solidFill>
                  <a:schemeClr val="bg1"/>
                </a:solidFill>
                <a:latin typeface="Meiryo UI" panose="020B0604030504040204" pitchFamily="50" charset="-128"/>
                <a:ea typeface="Meiryo UI" panose="020B0604030504040204" pitchFamily="50" charset="-128"/>
              </a:rPr>
              <a:t>　　</a:t>
            </a:r>
            <a:endParaRPr lang="ja-JP" altLang="en-US" sz="1809" b="1" dirty="0">
              <a:solidFill>
                <a:schemeClr val="bg1"/>
              </a:solidFill>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567220C3-DF0D-1097-591E-F11DEFBC48D8}"/>
              </a:ext>
            </a:extLst>
          </p:cNvPr>
          <p:cNvSpPr>
            <a:spLocks noGrp="1"/>
          </p:cNvSpPr>
          <p:nvPr>
            <p:ph type="sldNum" sz="quarter" idx="12"/>
          </p:nvPr>
        </p:nvSpPr>
        <p:spPr/>
        <p:txBody>
          <a:bodyPr/>
          <a:lstStyle/>
          <a:p>
            <a:pPr>
              <a:defRPr/>
            </a:pPr>
            <a:fld id="{ED70751B-34C4-41F7-9A42-B8AF8614956A}" type="slidenum">
              <a:rPr lang="en-US" altLang="ja-JP" smtClean="0"/>
              <a:pPr>
                <a:defRPr/>
              </a:pPr>
              <a:t>11</a:t>
            </a:fld>
            <a:endParaRPr lang="en-US" altLang="ja-JP" dirty="0"/>
          </a:p>
        </p:txBody>
      </p:sp>
      <p:sp>
        <p:nvSpPr>
          <p:cNvPr id="13" name="正方形/長方形 25">
            <a:extLst>
              <a:ext uri="{FF2B5EF4-FFF2-40B4-BE49-F238E27FC236}">
                <a16:creationId xmlns:a16="http://schemas.microsoft.com/office/drawing/2014/main" id="{1BCF6352-0ECB-424F-C7E0-9F2DD76205B9}"/>
              </a:ext>
            </a:extLst>
          </p:cNvPr>
          <p:cNvSpPr/>
          <p:nvPr/>
        </p:nvSpPr>
        <p:spPr>
          <a:xfrm>
            <a:off x="1258964" y="1972204"/>
            <a:ext cx="11038206" cy="309784"/>
          </a:xfrm>
          <a:prstGeom prst="rect">
            <a:avLst/>
          </a:prstGeom>
          <a:noFill/>
          <a:ln w="12700">
            <a:noFill/>
          </a:ln>
        </p:spPr>
        <p:style>
          <a:lnRef idx="2">
            <a:schemeClr val="dk1"/>
          </a:lnRef>
          <a:fillRef idx="1">
            <a:schemeClr val="lt1"/>
          </a:fillRef>
          <a:effectRef idx="0">
            <a:schemeClr val="dk1"/>
          </a:effectRef>
          <a:fontRef idx="minor">
            <a:schemeClr val="dk1"/>
          </a:fontRef>
        </p:style>
        <p:txBody>
          <a:bodyPr wrap="square" lIns="46523" tIns="46523" rIns="46523" bIns="46523" anchor="ctr" anchorCtr="0">
            <a:noAutofit/>
          </a:bodyPr>
          <a:lstStyle/>
          <a:p>
            <a:pPr marL="112840" algn="just" defTabSz="1181749" eaLnBrk="1" fontAlgn="auto" hangingPunct="1">
              <a:spcBef>
                <a:spcPts val="388"/>
              </a:spcBef>
              <a:spcAft>
                <a:spcPts val="0"/>
              </a:spcAft>
              <a:defRPr/>
            </a:pPr>
            <a:endParaRPr lang="en-US" altLang="ja-JP" sz="1809" kern="0" dirty="0">
              <a:solidFill>
                <a:prstClr val="black"/>
              </a:solidFill>
              <a:latin typeface="Meiryo UI" panose="020B0604030504040204" pitchFamily="50" charset="-128"/>
              <a:ea typeface="Meiryo UI" panose="020B0604030504040204" pitchFamily="50" charset="-128"/>
            </a:endParaRPr>
          </a:p>
        </p:txBody>
      </p:sp>
      <p:graphicFrame>
        <p:nvGraphicFramePr>
          <p:cNvPr id="3" name="表 77">
            <a:extLst>
              <a:ext uri="{FF2B5EF4-FFF2-40B4-BE49-F238E27FC236}">
                <a16:creationId xmlns:a16="http://schemas.microsoft.com/office/drawing/2014/main" id="{E9F41CB0-9646-B820-EE7C-E0013F925007}"/>
              </a:ext>
            </a:extLst>
          </p:cNvPr>
          <p:cNvGraphicFramePr>
            <a:graphicFrameLocks noGrp="1"/>
          </p:cNvGraphicFramePr>
          <p:nvPr>
            <p:extLst>
              <p:ext uri="{D42A27DB-BD31-4B8C-83A1-F6EECF244321}">
                <p14:modId xmlns:p14="http://schemas.microsoft.com/office/powerpoint/2010/main" val="339641705"/>
              </p:ext>
            </p:extLst>
          </p:nvPr>
        </p:nvGraphicFramePr>
        <p:xfrm>
          <a:off x="233709" y="1314086"/>
          <a:ext cx="12334183" cy="7165350"/>
        </p:xfrm>
        <a:graphic>
          <a:graphicData uri="http://schemas.openxmlformats.org/drawingml/2006/table">
            <a:tbl>
              <a:tblPr firstRow="1" bandRow="1">
                <a:tableStyleId>{5940675A-B579-460E-94D1-54222C63F5DA}</a:tableStyleId>
              </a:tblPr>
              <a:tblGrid>
                <a:gridCol w="12334183">
                  <a:extLst>
                    <a:ext uri="{9D8B030D-6E8A-4147-A177-3AD203B41FA5}">
                      <a16:colId xmlns:a16="http://schemas.microsoft.com/office/drawing/2014/main" val="20000"/>
                    </a:ext>
                  </a:extLst>
                </a:gridCol>
              </a:tblGrid>
              <a:tr h="7165350">
                <a:tc>
                  <a:txBody>
                    <a:bodyPr/>
                    <a:lstStyle/>
                    <a:p>
                      <a:pPr marL="144000" indent="-144000">
                        <a:lnSpc>
                          <a:spcPts val="1800"/>
                        </a:lnSpc>
                      </a:pPr>
                      <a:r>
                        <a:rPr lang="en-US" altLang="ja-JP" sz="1800" dirty="0">
                          <a:solidFill>
                            <a:srgbClr val="FF0000"/>
                          </a:solidFill>
                          <a:latin typeface="Meiryo UI" panose="020B0604030504040204" pitchFamily="50" charset="-128"/>
                          <a:ea typeface="Meiryo UI" panose="020B0604030504040204" pitchFamily="50" charset="-128"/>
                        </a:rPr>
                        <a:t>※</a:t>
                      </a:r>
                      <a:r>
                        <a:rPr lang="ja-JP" altLang="en-US" sz="1800" dirty="0">
                          <a:solidFill>
                            <a:srgbClr val="FF0000"/>
                          </a:solidFill>
                          <a:latin typeface="Meiryo UI" panose="020B0604030504040204" pitchFamily="50" charset="-128"/>
                          <a:ea typeface="Meiryo UI" panose="020B0604030504040204" pitchFamily="50" charset="-128"/>
                        </a:rPr>
                        <a:t>一体的利活用促進事業（広報業務）の詳細について、補足が必要な場合にその内容を記載すること。</a:t>
                      </a: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endParaRPr lang="en-US" altLang="ja-JP" sz="1800" dirty="0">
                        <a:solidFill>
                          <a:srgbClr val="FF0000"/>
                        </a:solidFill>
                        <a:latin typeface="Meiryo UI" panose="020B0604030504040204" pitchFamily="50" charset="-128"/>
                        <a:ea typeface="Meiryo UI" panose="020B0604030504040204" pitchFamily="50" charset="-128"/>
                      </a:endParaRPr>
                    </a:p>
                    <a:p>
                      <a:pPr marL="144000" marR="0" lvl="0" indent="-144000" algn="l" defTabSz="914400" rtl="0" eaLnBrk="1" fontAlgn="auto" latinLnBrk="0" hangingPunct="1">
                        <a:lnSpc>
                          <a:spcPts val="1800"/>
                        </a:lnSpc>
                        <a:spcBef>
                          <a:spcPts val="0"/>
                        </a:spcBef>
                        <a:spcAft>
                          <a:spcPts val="0"/>
                        </a:spcAft>
                        <a:buClrTx/>
                        <a:buSzTx/>
                        <a:buFontTx/>
                        <a:buNone/>
                        <a:tabLst/>
                        <a:defRPr/>
                      </a:pPr>
                      <a:r>
                        <a:rPr lang="en-US" altLang="ja-JP" sz="1800" dirty="0">
                          <a:solidFill>
                            <a:srgbClr val="FF0000"/>
                          </a:solidFill>
                          <a:latin typeface="Meiryo UI" panose="020B0604030504040204" pitchFamily="50" charset="-128"/>
                          <a:ea typeface="Meiryo UI" panose="020B0604030504040204" pitchFamily="50" charset="-128"/>
                        </a:rPr>
                        <a:t>※</a:t>
                      </a:r>
                      <a:r>
                        <a:rPr lang="ja-JP" altLang="en-US" sz="1800" dirty="0">
                          <a:solidFill>
                            <a:srgbClr val="FF0000"/>
                          </a:solidFill>
                          <a:latin typeface="Meiryo UI" panose="020B0604030504040204" pitchFamily="50" charset="-128"/>
                          <a:ea typeface="Meiryo UI" panose="020B0604030504040204" pitchFamily="50" charset="-128"/>
                        </a:rPr>
                        <a:t>一体的利活用の目指す姿への適合性が明確になるよう記載すること。</a:t>
                      </a: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endParaRPr kumimoji="1" lang="en-US" altLang="ja-JP" sz="1800" i="0" dirty="0">
                        <a:solidFill>
                          <a:srgbClr val="FF0000"/>
                        </a:solidFill>
                        <a:latin typeface="Meiryo UI" panose="020B0604030504040204" pitchFamily="50" charset="-128"/>
                        <a:ea typeface="Meiryo UI" panose="020B0604030504040204" pitchFamily="50" charset="-128"/>
                      </a:endParaRPr>
                    </a:p>
                    <a:p>
                      <a:pPr marL="144000" marR="0" lvl="0" indent="-144000" algn="l" defTabSz="914400" rtl="0" eaLnBrk="1" fontAlgn="auto" latinLnBrk="0" hangingPunct="1">
                        <a:lnSpc>
                          <a:spcPts val="1800"/>
                        </a:lnSpc>
                        <a:spcBef>
                          <a:spcPts val="0"/>
                        </a:spcBef>
                        <a:spcAft>
                          <a:spcPts val="0"/>
                        </a:spcAft>
                        <a:buClrTx/>
                        <a:buSzTx/>
                        <a:buFontTx/>
                        <a:buNone/>
                        <a:tabLst/>
                        <a:defRPr/>
                      </a:pPr>
                      <a:r>
                        <a:rPr lang="en-US" altLang="ja-JP" sz="1800" i="1" dirty="0">
                          <a:solidFill>
                            <a:srgbClr val="FF0000"/>
                          </a:solidFill>
                          <a:latin typeface="Meiryo UI" panose="020B0604030504040204" pitchFamily="50" charset="-128"/>
                          <a:ea typeface="Meiryo UI" panose="020B0604030504040204" pitchFamily="50" charset="-128"/>
                        </a:rPr>
                        <a:t>※</a:t>
                      </a:r>
                      <a:r>
                        <a:rPr lang="ja-JP" altLang="en-US" sz="1800" i="1" dirty="0">
                          <a:solidFill>
                            <a:srgbClr val="FF0000"/>
                          </a:solidFill>
                          <a:latin typeface="Meiryo UI" panose="020B0604030504040204" pitchFamily="50" charset="-128"/>
                          <a:ea typeface="Meiryo UI" panose="020B0604030504040204" pitchFamily="50" charset="-128"/>
                        </a:rPr>
                        <a:t>適宜イメージ図等を使用すること。レイアウトは任意とする。</a:t>
                      </a:r>
                      <a:endParaRPr lang="en-US" altLang="ja-JP" sz="1800" i="1" dirty="0">
                        <a:solidFill>
                          <a:srgbClr val="FF0000"/>
                        </a:solidFill>
                        <a:latin typeface="Meiryo UI" panose="020B0604030504040204" pitchFamily="50" charset="-128"/>
                        <a:ea typeface="Meiryo UI" panose="020B0604030504040204" pitchFamily="50" charset="-128"/>
                      </a:endParaRPr>
                    </a:p>
                    <a:p>
                      <a:pPr marL="144000" marR="0" lvl="0" indent="-144000" algn="l" defTabSz="914400" rtl="0" eaLnBrk="1" fontAlgn="auto" latinLnBrk="0" hangingPunct="1">
                        <a:lnSpc>
                          <a:spcPts val="1800"/>
                        </a:lnSpc>
                        <a:spcBef>
                          <a:spcPts val="0"/>
                        </a:spcBef>
                        <a:spcAft>
                          <a:spcPts val="0"/>
                        </a:spcAft>
                        <a:buClrTx/>
                        <a:buSzTx/>
                        <a:buFontTx/>
                        <a:buNone/>
                        <a:tabLst/>
                        <a:defRPr/>
                      </a:pPr>
                      <a:endParaRPr lang="en-US" altLang="ja-JP" sz="1800" i="1" dirty="0">
                        <a:solidFill>
                          <a:srgbClr val="FF0000"/>
                        </a:solidFill>
                        <a:latin typeface="Meiryo UI" panose="020B0604030504040204" pitchFamily="50" charset="-128"/>
                        <a:ea typeface="Meiryo UI" panose="020B0604030504040204" pitchFamily="50" charset="-128"/>
                      </a:endParaRPr>
                    </a:p>
                  </a:txBody>
                  <a:tcPr marL="118169" marR="118169" marT="59084" marB="59084">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197328029"/>
                  </a:ext>
                </a:extLst>
              </a:tr>
            </a:tbl>
          </a:graphicData>
        </a:graphic>
      </p:graphicFrame>
      <p:sp>
        <p:nvSpPr>
          <p:cNvPr id="4" name="テキスト ボックス 90">
            <a:extLst>
              <a:ext uri="{FF2B5EF4-FFF2-40B4-BE49-F238E27FC236}">
                <a16:creationId xmlns:a16="http://schemas.microsoft.com/office/drawing/2014/main" id="{58C1BD81-50E3-1C3A-1738-5E81B06259F9}"/>
              </a:ext>
            </a:extLst>
          </p:cNvPr>
          <p:cNvSpPr txBox="1"/>
          <p:nvPr/>
        </p:nvSpPr>
        <p:spPr>
          <a:xfrm>
            <a:off x="7796650" y="301356"/>
            <a:ext cx="3738524" cy="370743"/>
          </a:xfrm>
          <a:prstGeom prst="rect">
            <a:avLst/>
          </a:prstGeom>
          <a:noFill/>
        </p:spPr>
        <p:txBody>
          <a:bodyPr wrap="none" rtlCol="0">
            <a:spAutoFit/>
          </a:bodyPr>
          <a:lstStyle/>
          <a:p>
            <a:pPr defTabSz="1181749">
              <a:defRPr/>
            </a:pPr>
            <a:r>
              <a:rPr lang="en-US" altLang="ja-JP" sz="1809" dirty="0">
                <a:solidFill>
                  <a:schemeClr val="bg1"/>
                </a:solidFill>
                <a:latin typeface="Meiryo UI" panose="020B0604030504040204" pitchFamily="50" charset="-128"/>
                <a:ea typeface="Meiryo UI" panose="020B0604030504040204" pitchFamily="50" charset="-128"/>
              </a:rPr>
              <a:t>※</a:t>
            </a:r>
            <a:r>
              <a:rPr lang="ja-JP" altLang="en-US" sz="1809" dirty="0">
                <a:solidFill>
                  <a:schemeClr val="bg1"/>
                </a:solidFill>
                <a:latin typeface="Meiryo UI" panose="020B0604030504040204" pitchFamily="50" charset="-128"/>
                <a:ea typeface="Meiryo UI" panose="020B0604030504040204" pitchFamily="50" charset="-128"/>
              </a:rPr>
              <a:t>詳細が必要な場合のみ記入すること</a:t>
            </a:r>
            <a:endParaRPr lang="en-US" altLang="ja-JP" sz="1809" dirty="0">
              <a:solidFill>
                <a:schemeClr val="bg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551982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67">
            <a:extLst>
              <a:ext uri="{FF2B5EF4-FFF2-40B4-BE49-F238E27FC236}">
                <a16:creationId xmlns:a16="http://schemas.microsoft.com/office/drawing/2014/main" id="{63ED7728-B2EE-1AEA-D89D-06E17FD4FEA3}"/>
              </a:ext>
            </a:extLst>
          </p:cNvPr>
          <p:cNvSpPr>
            <a:spLocks noChangeArrowheads="1"/>
          </p:cNvSpPr>
          <p:nvPr/>
        </p:nvSpPr>
        <p:spPr>
          <a:xfrm>
            <a:off x="0" y="0"/>
            <a:ext cx="12801600" cy="740606"/>
          </a:xfrm>
          <a:prstGeom prst="rect">
            <a:avLst/>
          </a:prstGeom>
          <a:solidFill>
            <a:srgbClr val="3B8964"/>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2326" b="1" dirty="0">
                <a:solidFill>
                  <a:schemeClr val="bg1"/>
                </a:solidFill>
                <a:latin typeface="Meiryo UI" panose="020B0604030504040204" pitchFamily="50" charset="-128"/>
                <a:ea typeface="Meiryo UI" panose="020B0604030504040204" pitchFamily="50" charset="-128"/>
              </a:rPr>
              <a:t>２．事業計画</a:t>
            </a:r>
            <a:endParaRPr lang="en-US" altLang="ja-JP" sz="2326" b="1" dirty="0">
              <a:solidFill>
                <a:schemeClr val="bg1"/>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2326" b="1" dirty="0">
                <a:solidFill>
                  <a:schemeClr val="bg1"/>
                </a:solidFill>
                <a:latin typeface="Meiryo UI" panose="020B0604030504040204" pitchFamily="50" charset="-128"/>
                <a:ea typeface="Meiryo UI" panose="020B0604030504040204" pitchFamily="50" charset="-128"/>
              </a:rPr>
              <a:t>　</a:t>
            </a:r>
            <a:r>
              <a:rPr lang="en-US" altLang="ja-JP" sz="2326" b="1" dirty="0">
                <a:solidFill>
                  <a:schemeClr val="bg1"/>
                </a:solidFill>
                <a:latin typeface="Meiryo UI" panose="020B0604030504040204" pitchFamily="50" charset="-128"/>
                <a:ea typeface="Meiryo UI" panose="020B0604030504040204" pitchFamily="50" charset="-128"/>
              </a:rPr>
              <a:t>(</a:t>
            </a:r>
            <a:r>
              <a:rPr lang="ja-JP" altLang="en-US" sz="2326" b="1" dirty="0">
                <a:solidFill>
                  <a:schemeClr val="bg1"/>
                </a:solidFill>
                <a:latin typeface="Meiryo UI" panose="020B0604030504040204" pitchFamily="50" charset="-128"/>
                <a:ea typeface="Meiryo UI" panose="020B0604030504040204" pitchFamily="50" charset="-128"/>
              </a:rPr>
              <a:t>２</a:t>
            </a:r>
            <a:r>
              <a:rPr lang="en-US" altLang="ja-JP" sz="2326" b="1" dirty="0">
                <a:solidFill>
                  <a:schemeClr val="bg1"/>
                </a:solidFill>
                <a:latin typeface="Meiryo UI" panose="020B0604030504040204" pitchFamily="50" charset="-128"/>
                <a:ea typeface="Meiryo UI" panose="020B0604030504040204" pitchFamily="50" charset="-128"/>
              </a:rPr>
              <a:t>)</a:t>
            </a:r>
            <a:r>
              <a:rPr kumimoji="0" lang="ja-JP" altLang="en-US" sz="2326" b="1" kern="0" dirty="0">
                <a:solidFill>
                  <a:schemeClr val="bg1"/>
                </a:solidFill>
                <a:latin typeface="Meiryo UI" panose="020B0604030504040204" pitchFamily="50" charset="-128"/>
                <a:ea typeface="Meiryo UI" panose="020B0604030504040204" pitchFamily="50" charset="-128"/>
              </a:rPr>
              <a:t>テナント運営</a:t>
            </a:r>
            <a:r>
              <a:rPr kumimoji="0" lang="zh-TW" altLang="en-US" sz="2326" b="1" kern="0" dirty="0">
                <a:solidFill>
                  <a:schemeClr val="bg1"/>
                </a:solidFill>
                <a:latin typeface="Meiryo UI" panose="020B0604030504040204" pitchFamily="50" charset="-128"/>
                <a:ea typeface="Meiryo UI" panose="020B0604030504040204" pitchFamily="50" charset="-128"/>
              </a:rPr>
              <a:t>事業</a:t>
            </a:r>
            <a:r>
              <a:rPr kumimoji="0" lang="ja-JP" altLang="en-US" sz="2326" b="1" kern="0" dirty="0">
                <a:solidFill>
                  <a:schemeClr val="bg1"/>
                </a:solidFill>
                <a:latin typeface="Meiryo UI" panose="020B0604030504040204" pitchFamily="50" charset="-128"/>
                <a:ea typeface="Meiryo UI" panose="020B0604030504040204" pitchFamily="50" charset="-128"/>
              </a:rPr>
              <a:t>①新本庁舎第１期エリア</a:t>
            </a:r>
            <a:endParaRPr lang="ja-JP" altLang="en-US" sz="1809" b="1" dirty="0">
              <a:solidFill>
                <a:schemeClr val="bg1"/>
              </a:solidFill>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8D1DD8CF-BA12-4637-8C5D-EE3C29ABA1A0}"/>
              </a:ext>
            </a:extLst>
          </p:cNvPr>
          <p:cNvSpPr>
            <a:spLocks noGrp="1"/>
          </p:cNvSpPr>
          <p:nvPr>
            <p:ph type="sldNum" sz="quarter" idx="12"/>
          </p:nvPr>
        </p:nvSpPr>
        <p:spPr/>
        <p:txBody>
          <a:bodyPr/>
          <a:lstStyle/>
          <a:p>
            <a:pPr>
              <a:defRPr/>
            </a:pPr>
            <a:fld id="{ED70751B-34C4-41F7-9A42-B8AF8614956A}" type="slidenum">
              <a:rPr lang="en-US" altLang="ja-JP" smtClean="0"/>
              <a:pPr>
                <a:defRPr/>
              </a:pPr>
              <a:t>12</a:t>
            </a:fld>
            <a:endParaRPr lang="en-US" altLang="ja-JP" dirty="0"/>
          </a:p>
        </p:txBody>
      </p:sp>
      <p:sp>
        <p:nvSpPr>
          <p:cNvPr id="13" name="正方形/長方形 25">
            <a:extLst>
              <a:ext uri="{FF2B5EF4-FFF2-40B4-BE49-F238E27FC236}">
                <a16:creationId xmlns:a16="http://schemas.microsoft.com/office/drawing/2014/main" id="{EB6B8810-55B2-40E0-892E-59F163007ACA}"/>
              </a:ext>
            </a:extLst>
          </p:cNvPr>
          <p:cNvSpPr/>
          <p:nvPr/>
        </p:nvSpPr>
        <p:spPr>
          <a:xfrm>
            <a:off x="1258964" y="1972204"/>
            <a:ext cx="11038206" cy="309784"/>
          </a:xfrm>
          <a:prstGeom prst="rect">
            <a:avLst/>
          </a:prstGeom>
          <a:noFill/>
          <a:ln w="12700">
            <a:noFill/>
          </a:ln>
        </p:spPr>
        <p:style>
          <a:lnRef idx="2">
            <a:schemeClr val="dk1"/>
          </a:lnRef>
          <a:fillRef idx="1">
            <a:schemeClr val="lt1"/>
          </a:fillRef>
          <a:effectRef idx="0">
            <a:schemeClr val="dk1"/>
          </a:effectRef>
          <a:fontRef idx="minor">
            <a:schemeClr val="dk1"/>
          </a:fontRef>
        </p:style>
        <p:txBody>
          <a:bodyPr wrap="square" lIns="46523" tIns="46523" rIns="46523" bIns="46523" anchor="ctr" anchorCtr="0">
            <a:noAutofit/>
          </a:bodyPr>
          <a:lstStyle/>
          <a:p>
            <a:pPr marL="112840" algn="just" defTabSz="1181749" eaLnBrk="1" fontAlgn="auto" hangingPunct="1">
              <a:spcBef>
                <a:spcPts val="388"/>
              </a:spcBef>
              <a:spcAft>
                <a:spcPts val="0"/>
              </a:spcAft>
              <a:defRPr/>
            </a:pPr>
            <a:endParaRPr lang="en-US" altLang="ja-JP" sz="1809" kern="0" dirty="0">
              <a:solidFill>
                <a:prstClr val="black"/>
              </a:solidFill>
              <a:latin typeface="Meiryo UI" panose="020B0604030504040204" pitchFamily="50" charset="-128"/>
              <a:ea typeface="Meiryo UI" panose="020B0604030504040204" pitchFamily="50" charset="-128"/>
            </a:endParaRPr>
          </a:p>
        </p:txBody>
      </p:sp>
      <p:graphicFrame>
        <p:nvGraphicFramePr>
          <p:cNvPr id="14" name="表 77">
            <a:extLst>
              <a:ext uri="{FF2B5EF4-FFF2-40B4-BE49-F238E27FC236}">
                <a16:creationId xmlns:a16="http://schemas.microsoft.com/office/drawing/2014/main" id="{737E5AA1-1045-479B-A557-9915086555B2}"/>
              </a:ext>
            </a:extLst>
          </p:cNvPr>
          <p:cNvGraphicFramePr>
            <a:graphicFrameLocks noGrp="1"/>
          </p:cNvGraphicFramePr>
          <p:nvPr>
            <p:extLst>
              <p:ext uri="{D42A27DB-BD31-4B8C-83A1-F6EECF244321}">
                <p14:modId xmlns:p14="http://schemas.microsoft.com/office/powerpoint/2010/main" val="618285312"/>
              </p:ext>
            </p:extLst>
          </p:nvPr>
        </p:nvGraphicFramePr>
        <p:xfrm>
          <a:off x="216105" y="1264458"/>
          <a:ext cx="12369397" cy="7829055"/>
        </p:xfrm>
        <a:graphic>
          <a:graphicData uri="http://schemas.openxmlformats.org/drawingml/2006/table">
            <a:tbl>
              <a:tblPr firstRow="1" bandRow="1">
                <a:tableStyleId>{5940675A-B579-460E-94D1-54222C63F5DA}</a:tableStyleId>
              </a:tblPr>
              <a:tblGrid>
                <a:gridCol w="12369397">
                  <a:extLst>
                    <a:ext uri="{9D8B030D-6E8A-4147-A177-3AD203B41FA5}">
                      <a16:colId xmlns:a16="http://schemas.microsoft.com/office/drawing/2014/main" val="20000"/>
                    </a:ext>
                  </a:extLst>
                </a:gridCol>
              </a:tblGrid>
              <a:tr h="7829055">
                <a:tc>
                  <a:txBody>
                    <a:bodyPr/>
                    <a:lstStyle/>
                    <a:p>
                      <a:pPr marL="144000" indent="-144000">
                        <a:lnSpc>
                          <a:spcPts val="1800"/>
                        </a:lnSpc>
                      </a:pPr>
                      <a:r>
                        <a:rPr lang="en-US" altLang="ja-JP" sz="1800" dirty="0">
                          <a:solidFill>
                            <a:srgbClr val="FF0000"/>
                          </a:solidFill>
                          <a:latin typeface="Meiryo UI" panose="020B0604030504040204" pitchFamily="50" charset="-128"/>
                          <a:ea typeface="Meiryo UI" panose="020B0604030504040204" pitchFamily="50" charset="-128"/>
                        </a:rPr>
                        <a:t>※</a:t>
                      </a:r>
                      <a:r>
                        <a:rPr lang="ja-JP" altLang="en-US" sz="1800" dirty="0">
                          <a:solidFill>
                            <a:srgbClr val="FF0000"/>
                          </a:solidFill>
                          <a:latin typeface="Meiryo UI" panose="020B0604030504040204" pitchFamily="50" charset="-128"/>
                          <a:ea typeface="Meiryo UI" panose="020B0604030504040204" pitchFamily="50" charset="-128"/>
                        </a:rPr>
                        <a:t>新本庁舎低層部におけるテナント運営事業について、提案の概要を記載すること。</a:t>
                      </a: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r>
                        <a:rPr lang="ja-JP" altLang="en-US" sz="1800" dirty="0">
                          <a:solidFill>
                            <a:srgbClr val="FF0000"/>
                          </a:solidFill>
                          <a:latin typeface="Meiryo UI" panose="020B0604030504040204" pitchFamily="50" charset="-128"/>
                          <a:ea typeface="Meiryo UI" panose="020B0604030504040204" pitchFamily="50" charset="-128"/>
                        </a:rPr>
                        <a:t>　・テナント運営事業（１期）については</a:t>
                      </a:r>
                      <a:r>
                        <a:rPr kumimoji="1" lang="ja-JP" altLang="ja-JP" sz="1800" kern="1200" dirty="0">
                          <a:solidFill>
                            <a:srgbClr val="FF0000"/>
                          </a:solidFill>
                          <a:effectLst/>
                          <a:latin typeface="Meiryo UI" panose="020B0604030504040204" pitchFamily="50" charset="-128"/>
                          <a:ea typeface="Meiryo UI" panose="020B0604030504040204" pitchFamily="50" charset="-128"/>
                          <a:cs typeface="+mn-cs"/>
                        </a:rPr>
                        <a:t>職員の昼食需要等にも対応する飲食店舗・物販店舗を整備すること。そのうち、少なくとも一</a:t>
                      </a:r>
                      <a:endParaRPr kumimoji="1" lang="en-US" altLang="ja-JP" sz="1800" kern="1200" dirty="0">
                        <a:solidFill>
                          <a:srgbClr val="FF0000"/>
                        </a:solidFill>
                        <a:effectLst/>
                        <a:latin typeface="Meiryo UI" panose="020B0604030504040204" pitchFamily="50" charset="-128"/>
                        <a:ea typeface="Meiryo UI" panose="020B0604030504040204" pitchFamily="50" charset="-128"/>
                        <a:cs typeface="+mn-cs"/>
                      </a:endParaRPr>
                    </a:p>
                    <a:p>
                      <a:pPr marL="144000" indent="-144000">
                        <a:lnSpc>
                          <a:spcPts val="1800"/>
                        </a:lnSpc>
                      </a:pPr>
                      <a:r>
                        <a:rPr kumimoji="1" lang="ja-JP" altLang="en-US" sz="1800" kern="1200" dirty="0">
                          <a:solidFill>
                            <a:srgbClr val="FF0000"/>
                          </a:solidFill>
                          <a:effectLst/>
                          <a:latin typeface="Meiryo UI" panose="020B0604030504040204" pitchFamily="50" charset="-128"/>
                          <a:ea typeface="Meiryo UI" panose="020B0604030504040204" pitchFamily="50" charset="-128"/>
                          <a:cs typeface="+mn-cs"/>
                        </a:rPr>
                        <a:t>　　</a:t>
                      </a:r>
                      <a:r>
                        <a:rPr kumimoji="1" lang="ja-JP" altLang="ja-JP" sz="1800" kern="1200" dirty="0">
                          <a:solidFill>
                            <a:srgbClr val="FF0000"/>
                          </a:solidFill>
                          <a:effectLst/>
                          <a:latin typeface="Meiryo UI" panose="020B0604030504040204" pitchFamily="50" charset="-128"/>
                          <a:ea typeface="Meiryo UI" panose="020B0604030504040204" pitchFamily="50" charset="-128"/>
                          <a:cs typeface="+mn-cs"/>
                        </a:rPr>
                        <a:t>か所は、仙台・東北の食材を活用する等、通年で地産地消の推進に資する飲食店舗とすること</a:t>
                      </a:r>
                      <a:r>
                        <a:rPr lang="ja-JP" altLang="en-US" sz="1800" dirty="0">
                          <a:solidFill>
                            <a:srgbClr val="FF0000"/>
                          </a:solidFill>
                          <a:latin typeface="Meiryo UI" panose="020B0604030504040204" pitchFamily="50" charset="-128"/>
                          <a:ea typeface="Meiryo UI" panose="020B0604030504040204" pitchFamily="50" charset="-128"/>
                        </a:rPr>
                        <a:t>。</a:t>
                      </a: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r>
                        <a:rPr lang="ja-JP" altLang="en-US" sz="1800" dirty="0">
                          <a:solidFill>
                            <a:srgbClr val="FF0000"/>
                          </a:solidFill>
                          <a:latin typeface="Meiryo UI" panose="020B0604030504040204" pitchFamily="50" charset="-128"/>
                          <a:ea typeface="Meiryo UI" panose="020B0604030504040204" pitchFamily="50" charset="-128"/>
                        </a:rPr>
                        <a:t>　・</a:t>
                      </a:r>
                      <a:r>
                        <a:rPr kumimoji="1" lang="ja-JP" altLang="ja-JP" sz="1800" kern="1200" dirty="0">
                          <a:solidFill>
                            <a:srgbClr val="FF0000"/>
                          </a:solidFill>
                          <a:effectLst/>
                          <a:latin typeface="Meiryo UI" panose="020B0604030504040204" pitchFamily="50" charset="-128"/>
                          <a:ea typeface="Meiryo UI" panose="020B0604030504040204" pitchFamily="50" charset="-128"/>
                          <a:cs typeface="+mn-cs"/>
                        </a:rPr>
                        <a:t>地産地消の推進に資する飲食店舗では、本市や東北の自治体等の要望に応じて、店舗における観光パンフレットの配架等、仙台・</a:t>
                      </a:r>
                      <a:endParaRPr kumimoji="1" lang="en-US" altLang="ja-JP" sz="1800" kern="1200" dirty="0">
                        <a:solidFill>
                          <a:srgbClr val="FF0000"/>
                        </a:solidFill>
                        <a:effectLst/>
                        <a:latin typeface="Meiryo UI" panose="020B0604030504040204" pitchFamily="50" charset="-128"/>
                        <a:ea typeface="Meiryo UI" panose="020B0604030504040204" pitchFamily="50" charset="-128"/>
                        <a:cs typeface="+mn-cs"/>
                      </a:endParaRPr>
                    </a:p>
                    <a:p>
                      <a:pPr marL="144000" indent="-144000">
                        <a:lnSpc>
                          <a:spcPts val="1800"/>
                        </a:lnSpc>
                      </a:pPr>
                      <a:r>
                        <a:rPr kumimoji="1" lang="ja-JP" altLang="en-US" sz="1800" kern="1200" dirty="0">
                          <a:solidFill>
                            <a:srgbClr val="FF0000"/>
                          </a:solidFill>
                          <a:effectLst/>
                          <a:latin typeface="Meiryo UI" panose="020B0604030504040204" pitchFamily="50" charset="-128"/>
                          <a:ea typeface="Meiryo UI" panose="020B0604030504040204" pitchFamily="50" charset="-128"/>
                          <a:cs typeface="+mn-cs"/>
                        </a:rPr>
                        <a:t>　　</a:t>
                      </a:r>
                      <a:r>
                        <a:rPr kumimoji="1" lang="ja-JP" altLang="ja-JP" sz="1800" kern="1200" dirty="0">
                          <a:solidFill>
                            <a:srgbClr val="FF0000"/>
                          </a:solidFill>
                          <a:effectLst/>
                          <a:latin typeface="本市や東北の自治体等のＰＲを行う特別フェア"/>
                          <a:ea typeface="Meiryo UI" panose="020B0604030504040204" pitchFamily="50" charset="-128"/>
                          <a:cs typeface="+mn-cs"/>
                        </a:rPr>
                        <a:t>東北の魅力発信について</a:t>
                      </a:r>
                      <a:r>
                        <a:rPr kumimoji="1" lang="ja-JP" altLang="en-US" sz="1800" kern="1200" dirty="0">
                          <a:solidFill>
                            <a:srgbClr val="FF0000"/>
                          </a:solidFill>
                          <a:effectLst/>
                          <a:latin typeface="本市や東北の自治体等のＰＲを行う特別フェア"/>
                          <a:ea typeface="Meiryo UI" panose="020B0604030504040204" pitchFamily="50" charset="-128"/>
                          <a:cs typeface="+mn-cs"/>
                        </a:rPr>
                        <a:t>の</a:t>
                      </a:r>
                      <a:r>
                        <a:rPr kumimoji="1" lang="ja-JP" altLang="ja-JP" sz="1800" kern="1200" dirty="0">
                          <a:solidFill>
                            <a:srgbClr val="FF0000"/>
                          </a:solidFill>
                          <a:effectLst/>
                          <a:latin typeface="本市や東北の自治体等のＰＲを行う特別フェア"/>
                          <a:ea typeface="Meiryo UI" panose="020B0604030504040204" pitchFamily="50" charset="-128"/>
                          <a:cs typeface="+mn-cs"/>
                        </a:rPr>
                        <a:t>協力</a:t>
                      </a:r>
                      <a:r>
                        <a:rPr kumimoji="1" lang="ja-JP" altLang="en-US" sz="1800" kern="1200" dirty="0">
                          <a:solidFill>
                            <a:srgbClr val="FF0000"/>
                          </a:solidFill>
                          <a:effectLst/>
                          <a:latin typeface="本市や東北の自治体等のＰＲを行う特別フェア"/>
                          <a:ea typeface="Meiryo UI" panose="020B0604030504040204" pitchFamily="50" charset="-128"/>
                          <a:cs typeface="+mn-cs"/>
                        </a:rPr>
                        <a:t>を計画すること。</a:t>
                      </a:r>
                      <a:endParaRPr lang="en-US" altLang="ja-JP" sz="1800" dirty="0">
                        <a:solidFill>
                          <a:srgbClr val="FF0000"/>
                        </a:solidFill>
                        <a:latin typeface="本市や東北の自治体等のＰＲを行う特別フェア"/>
                        <a:ea typeface="Meiryo UI" panose="020B0604030504040204" pitchFamily="50" charset="-128"/>
                      </a:endParaRPr>
                    </a:p>
                    <a:p>
                      <a:pPr marL="144000" indent="-144000">
                        <a:lnSpc>
                          <a:spcPts val="1800"/>
                        </a:lnSpc>
                      </a:pPr>
                      <a:r>
                        <a:rPr lang="ja-JP" altLang="en-US" sz="1800" dirty="0">
                          <a:solidFill>
                            <a:srgbClr val="FF0000"/>
                          </a:solidFill>
                          <a:latin typeface="Meiryo UI" panose="020B0604030504040204" pitchFamily="50" charset="-128"/>
                          <a:ea typeface="Meiryo UI" panose="020B0604030504040204" pitchFamily="50" charset="-128"/>
                        </a:rPr>
                        <a:t>　</a:t>
                      </a:r>
                      <a:r>
                        <a:rPr lang="ja-JP" altLang="en-US" sz="1800" b="0" dirty="0">
                          <a:solidFill>
                            <a:srgbClr val="FF0000"/>
                          </a:solidFill>
                          <a:latin typeface="Meiryo UI" panose="020B0604030504040204" pitchFamily="50" charset="-128"/>
                          <a:ea typeface="Meiryo UI" panose="020B0604030504040204" pitchFamily="50" charset="-128"/>
                        </a:rPr>
                        <a:t>・</a:t>
                      </a:r>
                      <a:r>
                        <a:rPr kumimoji="1" lang="ja-JP" altLang="ja-JP" sz="1800" b="0" kern="1200" dirty="0">
                          <a:solidFill>
                            <a:srgbClr val="FF0000"/>
                          </a:solidFill>
                          <a:effectLst/>
                          <a:latin typeface="Meiryo UI" panose="020B0604030504040204" pitchFamily="50" charset="-128"/>
                          <a:ea typeface="Meiryo UI" panose="020B0604030504040204" pitchFamily="50" charset="-128"/>
                          <a:cs typeface="+mn-cs"/>
                        </a:rPr>
                        <a:t>本市や東北の自治体等のＰＲを行う特別フェア</a:t>
                      </a:r>
                      <a:r>
                        <a:rPr kumimoji="1" lang="ja-JP" altLang="en-US" sz="1800" b="0" kern="1200" dirty="0">
                          <a:solidFill>
                            <a:srgbClr val="FF0000"/>
                          </a:solidFill>
                          <a:effectLst/>
                          <a:latin typeface="Meiryo UI" panose="020B0604030504040204" pitchFamily="50" charset="-128"/>
                          <a:ea typeface="Meiryo UI" panose="020B0604030504040204" pitchFamily="50" charset="-128"/>
                          <a:cs typeface="+mn-cs"/>
                        </a:rPr>
                        <a:t>を少なくとも年１回以上の開催（複数回の開催が望ましい）を計画すること。</a:t>
                      </a:r>
                      <a:endParaRPr lang="en-US" altLang="ja-JP" sz="1800" b="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r>
                        <a:rPr lang="en-US" altLang="ja-JP" sz="1800" dirty="0">
                          <a:solidFill>
                            <a:srgbClr val="FF0000"/>
                          </a:solidFill>
                          <a:latin typeface="Meiryo UI" panose="020B0604030504040204" pitchFamily="50" charset="-128"/>
                          <a:ea typeface="Meiryo UI" panose="020B0604030504040204" pitchFamily="50" charset="-128"/>
                        </a:rPr>
                        <a:t>※</a:t>
                      </a:r>
                      <a:r>
                        <a:rPr lang="ja-JP" altLang="en-US" sz="1800" dirty="0">
                          <a:solidFill>
                            <a:srgbClr val="FF0000"/>
                          </a:solidFill>
                          <a:latin typeface="Meiryo UI" panose="020B0604030504040204" pitchFamily="50" charset="-128"/>
                          <a:ea typeface="Meiryo UI" panose="020B0604030504040204" pitchFamily="50" charset="-128"/>
                        </a:rPr>
                        <a:t>本事業の実施によって、どのように以下の項目の実現に寄与するか</a:t>
                      </a:r>
                      <a:r>
                        <a:rPr lang="ja-JP" altLang="en-US" sz="1800" u="none" dirty="0">
                          <a:solidFill>
                            <a:srgbClr val="FF0000"/>
                          </a:solidFill>
                          <a:latin typeface="Meiryo UI" panose="020B0604030504040204" pitchFamily="50" charset="-128"/>
                          <a:ea typeface="Meiryo UI" panose="020B0604030504040204" pitchFamily="50" charset="-128"/>
                        </a:rPr>
                        <a:t>具体的に</a:t>
                      </a:r>
                      <a:r>
                        <a:rPr lang="ja-JP" altLang="en-US" sz="1800" dirty="0">
                          <a:solidFill>
                            <a:srgbClr val="FF0000"/>
                          </a:solidFill>
                          <a:latin typeface="Meiryo UI" panose="020B0604030504040204" pitchFamily="50" charset="-128"/>
                          <a:ea typeface="Meiryo UI" panose="020B0604030504040204" pitchFamily="50" charset="-128"/>
                        </a:rPr>
                        <a:t>記載すること。</a:t>
                      </a: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r>
                        <a:rPr lang="ja-JP" altLang="en-US" sz="1800" dirty="0">
                          <a:solidFill>
                            <a:srgbClr val="FF0000"/>
                          </a:solidFill>
                          <a:latin typeface="Meiryo UI" panose="020B0604030504040204" pitchFamily="50" charset="-128"/>
                          <a:ea typeface="Meiryo UI" panose="020B0604030504040204" pitchFamily="50" charset="-128"/>
                        </a:rPr>
                        <a:t>　　新本庁舎低層部の運営に関する基本方針</a:t>
                      </a: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r>
                        <a:rPr lang="ja-JP" altLang="en-US" sz="1800" dirty="0">
                          <a:solidFill>
                            <a:srgbClr val="FF0000"/>
                          </a:solidFill>
                          <a:latin typeface="Meiryo UI" panose="020B0604030504040204" pitchFamily="50" charset="-128"/>
                          <a:ea typeface="Meiryo UI" panose="020B0604030504040204" pitchFamily="50" charset="-128"/>
                        </a:rPr>
                        <a:t>　（２）「市民や来街者の利便に資すること」</a:t>
                      </a: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endParaRPr lang="en-US" altLang="ja-JP" sz="1800" dirty="0">
                        <a:solidFill>
                          <a:srgbClr val="FF0000"/>
                        </a:solidFill>
                        <a:latin typeface="Meiryo UI" panose="020B0604030504040204" pitchFamily="50" charset="-128"/>
                        <a:ea typeface="Meiryo UI" panose="020B0604030504040204" pitchFamily="50" charset="-128"/>
                      </a:endParaRPr>
                    </a:p>
                    <a:p>
                      <a:pPr marL="144000" marR="0" lvl="0" indent="-144000" algn="l" defTabSz="914400" rtl="0" eaLnBrk="1" fontAlgn="auto" latinLnBrk="0" hangingPunct="1">
                        <a:lnSpc>
                          <a:spcPts val="1800"/>
                        </a:lnSpc>
                        <a:spcBef>
                          <a:spcPts val="0"/>
                        </a:spcBef>
                        <a:spcAft>
                          <a:spcPts val="0"/>
                        </a:spcAft>
                        <a:buClrTx/>
                        <a:buSzTx/>
                        <a:buFontTx/>
                        <a:buNone/>
                        <a:tabLst/>
                        <a:defRPr/>
                      </a:pPr>
                      <a:r>
                        <a:rPr lang="en-US" altLang="ja-JP" sz="1800" dirty="0">
                          <a:solidFill>
                            <a:srgbClr val="FF0000"/>
                          </a:solidFill>
                          <a:latin typeface="Meiryo UI" panose="020B0604030504040204" pitchFamily="50" charset="-128"/>
                          <a:ea typeface="Meiryo UI" panose="020B0604030504040204" pitchFamily="50" charset="-128"/>
                        </a:rPr>
                        <a:t>※</a:t>
                      </a:r>
                      <a:r>
                        <a:rPr lang="ja-JP" altLang="en-US" sz="1800" dirty="0">
                          <a:solidFill>
                            <a:srgbClr val="FF0000"/>
                          </a:solidFill>
                          <a:latin typeface="Meiryo UI" panose="020B0604030504040204" pitchFamily="50" charset="-128"/>
                          <a:ea typeface="Meiryo UI" panose="020B0604030504040204" pitchFamily="50" charset="-128"/>
                        </a:rPr>
                        <a:t>本事業は第</a:t>
                      </a:r>
                      <a:r>
                        <a:rPr lang="en-US" altLang="ja-JP" sz="1800" dirty="0">
                          <a:solidFill>
                            <a:srgbClr val="FF0000"/>
                          </a:solidFill>
                          <a:latin typeface="Meiryo UI" panose="020B0604030504040204" pitchFamily="50" charset="-128"/>
                          <a:ea typeface="Meiryo UI" panose="020B0604030504040204" pitchFamily="50" charset="-128"/>
                        </a:rPr>
                        <a:t>1</a:t>
                      </a:r>
                      <a:r>
                        <a:rPr lang="ja-JP" altLang="en-US" sz="1800" dirty="0">
                          <a:solidFill>
                            <a:srgbClr val="FF0000"/>
                          </a:solidFill>
                          <a:latin typeface="Meiryo UI" panose="020B0604030504040204" pitchFamily="50" charset="-128"/>
                          <a:ea typeface="Meiryo UI" panose="020B0604030504040204" pitchFamily="50" charset="-128"/>
                        </a:rPr>
                        <a:t>期（令和９年度～）と第２期（令和</a:t>
                      </a:r>
                      <a:r>
                        <a:rPr lang="en-US" altLang="ja-JP" sz="1800" dirty="0">
                          <a:solidFill>
                            <a:srgbClr val="FF0000"/>
                          </a:solidFill>
                          <a:latin typeface="Meiryo UI" panose="020B0604030504040204" pitchFamily="50" charset="-128"/>
                          <a:ea typeface="Meiryo UI" panose="020B0604030504040204" pitchFamily="50" charset="-128"/>
                        </a:rPr>
                        <a:t>1</a:t>
                      </a:r>
                      <a:r>
                        <a:rPr lang="ja-JP" altLang="en-US" sz="1800" dirty="0">
                          <a:solidFill>
                            <a:srgbClr val="FF0000"/>
                          </a:solidFill>
                          <a:latin typeface="Meiryo UI" panose="020B0604030504040204" pitchFamily="50" charset="-128"/>
                          <a:ea typeface="Meiryo UI" panose="020B0604030504040204" pitchFamily="50" charset="-128"/>
                        </a:rPr>
                        <a:t>２年度～）と段階的になるが、第</a:t>
                      </a:r>
                      <a:r>
                        <a:rPr lang="en-US" altLang="ja-JP" sz="1800" dirty="0">
                          <a:solidFill>
                            <a:srgbClr val="FF0000"/>
                          </a:solidFill>
                          <a:latin typeface="Meiryo UI" panose="020B0604030504040204" pitchFamily="50" charset="-128"/>
                          <a:ea typeface="Meiryo UI" panose="020B0604030504040204" pitchFamily="50" charset="-128"/>
                        </a:rPr>
                        <a:t>1</a:t>
                      </a:r>
                      <a:r>
                        <a:rPr lang="ja-JP" altLang="en-US" sz="1800" dirty="0">
                          <a:solidFill>
                            <a:srgbClr val="FF0000"/>
                          </a:solidFill>
                          <a:latin typeface="Meiryo UI" panose="020B0604030504040204" pitchFamily="50" charset="-128"/>
                          <a:ea typeface="Meiryo UI" panose="020B0604030504040204" pitchFamily="50" charset="-128"/>
                        </a:rPr>
                        <a:t>期分を</a:t>
                      </a:r>
                      <a:r>
                        <a:rPr lang="en-US" altLang="ja-JP" sz="1800" dirty="0">
                          <a:solidFill>
                            <a:srgbClr val="FF0000"/>
                          </a:solidFill>
                          <a:latin typeface="Meiryo UI" panose="020B0604030504040204" pitchFamily="50" charset="-128"/>
                          <a:ea typeface="Meiryo UI" panose="020B0604030504040204" pitchFamily="50" charset="-128"/>
                        </a:rPr>
                        <a:t>1</a:t>
                      </a:r>
                      <a:r>
                        <a:rPr lang="ja-JP" altLang="en-US" sz="1800" dirty="0">
                          <a:solidFill>
                            <a:srgbClr val="FF0000"/>
                          </a:solidFill>
                          <a:latin typeface="Meiryo UI" panose="020B0604030504040204" pitchFamily="50" charset="-128"/>
                          <a:ea typeface="Meiryo UI" panose="020B0604030504040204" pitchFamily="50" charset="-128"/>
                        </a:rPr>
                        <a:t>枚にまとめること。</a:t>
                      </a:r>
                      <a:endParaRPr lang="en-US" altLang="ja-JP" sz="1800" dirty="0">
                        <a:solidFill>
                          <a:srgbClr val="FF0000"/>
                        </a:solidFill>
                        <a:latin typeface="Meiryo UI" panose="020B0604030504040204" pitchFamily="50" charset="-128"/>
                        <a:ea typeface="Meiryo UI" panose="020B0604030504040204" pitchFamily="50" charset="-128"/>
                      </a:endParaRPr>
                    </a:p>
                    <a:p>
                      <a:pPr marL="144000" marR="0" lvl="0" indent="-144000" algn="l" defTabSz="914400" rtl="0" eaLnBrk="1" fontAlgn="auto" latinLnBrk="0" hangingPunct="1">
                        <a:lnSpc>
                          <a:spcPts val="1800"/>
                        </a:lnSpc>
                        <a:spcBef>
                          <a:spcPts val="0"/>
                        </a:spcBef>
                        <a:spcAft>
                          <a:spcPts val="0"/>
                        </a:spcAft>
                        <a:buClrTx/>
                        <a:buSzTx/>
                        <a:buFontTx/>
                        <a:buNone/>
                        <a:tabLst/>
                        <a:defRPr/>
                      </a:pPr>
                      <a:endParaRPr lang="en-US" altLang="ja-JP" sz="1800" dirty="0">
                        <a:solidFill>
                          <a:srgbClr val="FF0000"/>
                        </a:solidFill>
                        <a:latin typeface="Meiryo UI" panose="020B0604030504040204" pitchFamily="50" charset="-128"/>
                        <a:ea typeface="Meiryo UI" panose="020B0604030504040204" pitchFamily="50" charset="-128"/>
                      </a:endParaRPr>
                    </a:p>
                    <a:p>
                      <a:pPr marL="144000" marR="0" lvl="0" indent="-144000" algn="l" defTabSz="914400" rtl="0" eaLnBrk="1" fontAlgn="auto" latinLnBrk="0" hangingPunct="1">
                        <a:lnSpc>
                          <a:spcPts val="1800"/>
                        </a:lnSpc>
                        <a:spcBef>
                          <a:spcPts val="0"/>
                        </a:spcBef>
                        <a:spcAft>
                          <a:spcPts val="0"/>
                        </a:spcAft>
                        <a:buClrTx/>
                        <a:buSzTx/>
                        <a:buFontTx/>
                        <a:buNone/>
                        <a:tabLst/>
                        <a:defRPr/>
                      </a:pPr>
                      <a:r>
                        <a:rPr lang="en-US" altLang="ja-JP" sz="1800" i="1" dirty="0">
                          <a:solidFill>
                            <a:srgbClr val="FF0000"/>
                          </a:solidFill>
                          <a:latin typeface="Meiryo UI" panose="020B0604030504040204" pitchFamily="50" charset="-128"/>
                          <a:ea typeface="Meiryo UI" panose="020B0604030504040204" pitchFamily="50" charset="-128"/>
                        </a:rPr>
                        <a:t>※</a:t>
                      </a:r>
                      <a:r>
                        <a:rPr lang="ja-JP" altLang="en-US" sz="1800" i="1" dirty="0">
                          <a:solidFill>
                            <a:srgbClr val="FF0000"/>
                          </a:solidFill>
                          <a:latin typeface="Meiryo UI" panose="020B0604030504040204" pitchFamily="50" charset="-128"/>
                          <a:ea typeface="Meiryo UI" panose="020B0604030504040204" pitchFamily="50" charset="-128"/>
                        </a:rPr>
                        <a:t>適宜イメージ図等を使用すること。レイアウトは任意とする。</a:t>
                      </a:r>
                      <a:endParaRPr lang="en-US" altLang="ja-JP" sz="1800" i="1" dirty="0">
                        <a:solidFill>
                          <a:srgbClr val="FF0000"/>
                        </a:solidFill>
                        <a:latin typeface="Meiryo UI" panose="020B0604030504040204" pitchFamily="50" charset="-128"/>
                        <a:ea typeface="Meiryo UI" panose="020B0604030504040204" pitchFamily="50" charset="-128"/>
                      </a:endParaRPr>
                    </a:p>
                    <a:p>
                      <a:pPr marL="144000" marR="0" lvl="0" indent="-144000" algn="l" defTabSz="914400" rtl="0" eaLnBrk="1" fontAlgn="auto" latinLnBrk="0" hangingPunct="1">
                        <a:lnSpc>
                          <a:spcPts val="1800"/>
                        </a:lnSpc>
                        <a:spcBef>
                          <a:spcPts val="0"/>
                        </a:spcBef>
                        <a:spcAft>
                          <a:spcPts val="0"/>
                        </a:spcAft>
                        <a:buClrTx/>
                        <a:buSzTx/>
                        <a:buFontTx/>
                        <a:buNone/>
                        <a:tabLst/>
                        <a:defRPr/>
                      </a:pPr>
                      <a:endParaRPr lang="ja-JP" altLang="en-US" sz="1800" i="1" u="sng" dirty="0">
                        <a:solidFill>
                          <a:srgbClr val="FF0000"/>
                        </a:solidFill>
                        <a:latin typeface="Meiryo UI" panose="020B0604030504040204" pitchFamily="50" charset="-128"/>
                        <a:ea typeface="Meiryo UI" panose="020B0604030504040204" pitchFamily="50" charset="-128"/>
                      </a:endParaRPr>
                    </a:p>
                    <a:p>
                      <a:pPr marL="144000" marR="0" lvl="0" indent="-144000" algn="l" defTabSz="914400" rtl="0" eaLnBrk="1" fontAlgn="auto" latinLnBrk="0" hangingPunct="1">
                        <a:lnSpc>
                          <a:spcPts val="1800"/>
                        </a:lnSpc>
                        <a:spcBef>
                          <a:spcPts val="0"/>
                        </a:spcBef>
                        <a:spcAft>
                          <a:spcPts val="0"/>
                        </a:spcAft>
                        <a:buClrTx/>
                        <a:buSzTx/>
                        <a:buFontTx/>
                        <a:buNone/>
                        <a:tabLst/>
                        <a:defRPr/>
                      </a:pP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endParaRPr lang="en-US" altLang="ja-JP" sz="1800" dirty="0">
                        <a:solidFill>
                          <a:schemeClr val="tx1"/>
                        </a:solidFill>
                        <a:latin typeface="Meiryo UI" panose="020B0604030504040204" pitchFamily="50" charset="-128"/>
                        <a:ea typeface="Meiryo UI" panose="020B0604030504040204" pitchFamily="50" charset="-128"/>
                      </a:endParaRPr>
                    </a:p>
                    <a:p>
                      <a:pPr marL="144000" indent="-144000">
                        <a:lnSpc>
                          <a:spcPts val="1800"/>
                        </a:lnSpc>
                      </a:pPr>
                      <a:r>
                        <a:rPr lang="ja-JP" altLang="en-US" sz="1800" dirty="0">
                          <a:solidFill>
                            <a:schemeClr val="tx1"/>
                          </a:solidFill>
                          <a:latin typeface="Meiryo UI" panose="020B0604030504040204" pitchFamily="50" charset="-128"/>
                          <a:ea typeface="Meiryo UI" panose="020B0604030504040204" pitchFamily="50" charset="-128"/>
                        </a:rPr>
                        <a:t>　</a:t>
                      </a:r>
                      <a:endParaRPr kumimoji="1" lang="en-US" altLang="ja-JP" sz="1800" i="0" dirty="0">
                        <a:solidFill>
                          <a:schemeClr val="tx1"/>
                        </a:solidFill>
                        <a:latin typeface="Meiryo UI" panose="020B0604030504040204" pitchFamily="50" charset="-128"/>
                        <a:ea typeface="Meiryo UI" panose="020B0604030504040204" pitchFamily="50" charset="-128"/>
                      </a:endParaRPr>
                    </a:p>
                  </a:txBody>
                  <a:tcPr marL="118169" marR="118169" marT="59084" marB="59084">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197328029"/>
                  </a:ext>
                </a:extLst>
              </a:tr>
            </a:tbl>
          </a:graphicData>
        </a:graphic>
      </p:graphicFrame>
    </p:spTree>
    <p:extLst>
      <p:ext uri="{BB962C8B-B14F-4D97-AF65-F5344CB8AC3E}">
        <p14:creationId xmlns:p14="http://schemas.microsoft.com/office/powerpoint/2010/main" val="13512904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D89966-6A49-436D-CB79-2888F2707D76}"/>
            </a:ext>
          </a:extLst>
        </p:cNvPr>
        <p:cNvGrpSpPr/>
        <p:nvPr/>
      </p:nvGrpSpPr>
      <p:grpSpPr>
        <a:xfrm>
          <a:off x="0" y="0"/>
          <a:ext cx="0" cy="0"/>
          <a:chOff x="0" y="0"/>
          <a:chExt cx="0" cy="0"/>
        </a:xfrm>
      </p:grpSpPr>
      <p:sp>
        <p:nvSpPr>
          <p:cNvPr id="3" name="Rectangle 67">
            <a:extLst>
              <a:ext uri="{FF2B5EF4-FFF2-40B4-BE49-F238E27FC236}">
                <a16:creationId xmlns:a16="http://schemas.microsoft.com/office/drawing/2014/main" id="{7522C10D-17B1-AFFC-2248-84BDF6CA30A4}"/>
              </a:ext>
            </a:extLst>
          </p:cNvPr>
          <p:cNvSpPr>
            <a:spLocks noChangeArrowheads="1"/>
          </p:cNvSpPr>
          <p:nvPr/>
        </p:nvSpPr>
        <p:spPr>
          <a:xfrm>
            <a:off x="-21159" y="0"/>
            <a:ext cx="12801600" cy="740606"/>
          </a:xfrm>
          <a:prstGeom prst="rect">
            <a:avLst/>
          </a:prstGeom>
          <a:solidFill>
            <a:srgbClr val="3B8964"/>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2326" b="1" dirty="0">
                <a:solidFill>
                  <a:schemeClr val="bg1"/>
                </a:solidFill>
                <a:latin typeface="Meiryo UI" panose="020B0604030504040204" pitchFamily="50" charset="-128"/>
                <a:ea typeface="Meiryo UI" panose="020B0604030504040204" pitchFamily="50" charset="-128"/>
              </a:rPr>
              <a:t>２．事業計画</a:t>
            </a:r>
            <a:endParaRPr lang="en-US" altLang="ja-JP" sz="2326" b="1" dirty="0">
              <a:solidFill>
                <a:schemeClr val="bg1"/>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2326" b="1" dirty="0">
                <a:solidFill>
                  <a:schemeClr val="bg1"/>
                </a:solidFill>
                <a:latin typeface="Meiryo UI" panose="020B0604030504040204" pitchFamily="50" charset="-128"/>
                <a:ea typeface="Meiryo UI" panose="020B0604030504040204" pitchFamily="50" charset="-128"/>
              </a:rPr>
              <a:t>　</a:t>
            </a:r>
            <a:r>
              <a:rPr lang="en-US" altLang="ja-JP" sz="2326" b="1" dirty="0">
                <a:solidFill>
                  <a:schemeClr val="bg1"/>
                </a:solidFill>
                <a:latin typeface="Meiryo UI" panose="020B0604030504040204" pitchFamily="50" charset="-128"/>
                <a:ea typeface="Meiryo UI" panose="020B0604030504040204" pitchFamily="50" charset="-128"/>
              </a:rPr>
              <a:t>(</a:t>
            </a:r>
            <a:r>
              <a:rPr lang="ja-JP" altLang="en-US" sz="2326" b="1" dirty="0">
                <a:solidFill>
                  <a:schemeClr val="bg1"/>
                </a:solidFill>
                <a:latin typeface="Meiryo UI" panose="020B0604030504040204" pitchFamily="50" charset="-128"/>
                <a:ea typeface="Meiryo UI" panose="020B0604030504040204" pitchFamily="50" charset="-128"/>
              </a:rPr>
              <a:t>２</a:t>
            </a:r>
            <a:r>
              <a:rPr lang="en-US" altLang="ja-JP" sz="2326" b="1" dirty="0">
                <a:solidFill>
                  <a:schemeClr val="bg1"/>
                </a:solidFill>
                <a:latin typeface="Meiryo UI" panose="020B0604030504040204" pitchFamily="50" charset="-128"/>
                <a:ea typeface="Meiryo UI" panose="020B0604030504040204" pitchFamily="50" charset="-128"/>
              </a:rPr>
              <a:t>)</a:t>
            </a:r>
            <a:r>
              <a:rPr kumimoji="0" lang="ja-JP" altLang="en-US" sz="2326" b="1" kern="0" dirty="0">
                <a:solidFill>
                  <a:schemeClr val="bg1"/>
                </a:solidFill>
                <a:latin typeface="Meiryo UI" panose="020B0604030504040204" pitchFamily="50" charset="-128"/>
                <a:ea typeface="Meiryo UI" panose="020B0604030504040204" pitchFamily="50" charset="-128"/>
              </a:rPr>
              <a:t>テナント運営</a:t>
            </a:r>
            <a:r>
              <a:rPr kumimoji="0" lang="zh-TW" altLang="en-US" sz="2326" b="1" kern="0" dirty="0">
                <a:solidFill>
                  <a:schemeClr val="bg1"/>
                </a:solidFill>
                <a:latin typeface="Meiryo UI" panose="020B0604030504040204" pitchFamily="50" charset="-128"/>
                <a:ea typeface="Meiryo UI" panose="020B0604030504040204" pitchFamily="50" charset="-128"/>
              </a:rPr>
              <a:t>事業</a:t>
            </a:r>
            <a:r>
              <a:rPr kumimoji="0" lang="ja-JP" altLang="en-US" sz="2326" b="1" kern="0" dirty="0">
                <a:solidFill>
                  <a:schemeClr val="bg1"/>
                </a:solidFill>
                <a:latin typeface="Meiryo UI" panose="020B0604030504040204" pitchFamily="50" charset="-128"/>
                <a:ea typeface="Meiryo UI" panose="020B0604030504040204" pitchFamily="50" charset="-128"/>
              </a:rPr>
              <a:t>②新本庁舎第２期エリア</a:t>
            </a:r>
            <a:endParaRPr lang="ja-JP" altLang="en-US" sz="1809" b="1" dirty="0">
              <a:solidFill>
                <a:schemeClr val="bg1"/>
              </a:solidFill>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ADD460FB-FD6C-0849-B8F4-7CE353D63C71}"/>
              </a:ext>
            </a:extLst>
          </p:cNvPr>
          <p:cNvSpPr>
            <a:spLocks noGrp="1"/>
          </p:cNvSpPr>
          <p:nvPr>
            <p:ph type="sldNum" sz="quarter" idx="12"/>
          </p:nvPr>
        </p:nvSpPr>
        <p:spPr/>
        <p:txBody>
          <a:bodyPr/>
          <a:lstStyle/>
          <a:p>
            <a:pPr>
              <a:defRPr/>
            </a:pPr>
            <a:fld id="{ED70751B-34C4-41F7-9A42-B8AF8614956A}" type="slidenum">
              <a:rPr lang="en-US" altLang="ja-JP" smtClean="0"/>
              <a:pPr>
                <a:defRPr/>
              </a:pPr>
              <a:t>13</a:t>
            </a:fld>
            <a:endParaRPr lang="en-US" altLang="ja-JP" dirty="0"/>
          </a:p>
        </p:txBody>
      </p:sp>
      <p:sp>
        <p:nvSpPr>
          <p:cNvPr id="13" name="正方形/長方形 25">
            <a:extLst>
              <a:ext uri="{FF2B5EF4-FFF2-40B4-BE49-F238E27FC236}">
                <a16:creationId xmlns:a16="http://schemas.microsoft.com/office/drawing/2014/main" id="{45BFDBA7-C8C3-6579-A167-12FB4091D084}"/>
              </a:ext>
            </a:extLst>
          </p:cNvPr>
          <p:cNvSpPr/>
          <p:nvPr/>
        </p:nvSpPr>
        <p:spPr>
          <a:xfrm>
            <a:off x="1258964" y="1972204"/>
            <a:ext cx="11038206" cy="309784"/>
          </a:xfrm>
          <a:prstGeom prst="rect">
            <a:avLst/>
          </a:prstGeom>
          <a:noFill/>
          <a:ln w="12700">
            <a:noFill/>
          </a:ln>
        </p:spPr>
        <p:style>
          <a:lnRef idx="2">
            <a:schemeClr val="dk1"/>
          </a:lnRef>
          <a:fillRef idx="1">
            <a:schemeClr val="lt1"/>
          </a:fillRef>
          <a:effectRef idx="0">
            <a:schemeClr val="dk1"/>
          </a:effectRef>
          <a:fontRef idx="minor">
            <a:schemeClr val="dk1"/>
          </a:fontRef>
        </p:style>
        <p:txBody>
          <a:bodyPr wrap="square" lIns="46523" tIns="46523" rIns="46523" bIns="46523" anchor="ctr" anchorCtr="0">
            <a:noAutofit/>
          </a:bodyPr>
          <a:lstStyle/>
          <a:p>
            <a:pPr marL="112840" algn="just" defTabSz="1181749" eaLnBrk="1" fontAlgn="auto" hangingPunct="1">
              <a:spcBef>
                <a:spcPts val="388"/>
              </a:spcBef>
              <a:spcAft>
                <a:spcPts val="0"/>
              </a:spcAft>
              <a:defRPr/>
            </a:pPr>
            <a:endParaRPr lang="en-US" altLang="ja-JP" sz="1809" kern="0" dirty="0">
              <a:solidFill>
                <a:prstClr val="black"/>
              </a:solidFill>
              <a:latin typeface="Meiryo UI" panose="020B0604030504040204" pitchFamily="50" charset="-128"/>
              <a:ea typeface="Meiryo UI" panose="020B0604030504040204" pitchFamily="50" charset="-128"/>
            </a:endParaRPr>
          </a:p>
        </p:txBody>
      </p:sp>
      <p:graphicFrame>
        <p:nvGraphicFramePr>
          <p:cNvPr id="14" name="表 77">
            <a:extLst>
              <a:ext uri="{FF2B5EF4-FFF2-40B4-BE49-F238E27FC236}">
                <a16:creationId xmlns:a16="http://schemas.microsoft.com/office/drawing/2014/main" id="{B7440BAE-D73F-CFAA-0258-D061D9002755}"/>
              </a:ext>
            </a:extLst>
          </p:cNvPr>
          <p:cNvGraphicFramePr>
            <a:graphicFrameLocks noGrp="1"/>
          </p:cNvGraphicFramePr>
          <p:nvPr>
            <p:extLst>
              <p:ext uri="{D42A27DB-BD31-4B8C-83A1-F6EECF244321}">
                <p14:modId xmlns:p14="http://schemas.microsoft.com/office/powerpoint/2010/main" val="1919606267"/>
              </p:ext>
            </p:extLst>
          </p:nvPr>
        </p:nvGraphicFramePr>
        <p:xfrm>
          <a:off x="216105" y="1264458"/>
          <a:ext cx="12369397" cy="7829055"/>
        </p:xfrm>
        <a:graphic>
          <a:graphicData uri="http://schemas.openxmlformats.org/drawingml/2006/table">
            <a:tbl>
              <a:tblPr firstRow="1" bandRow="1">
                <a:tableStyleId>{5940675A-B579-460E-94D1-54222C63F5DA}</a:tableStyleId>
              </a:tblPr>
              <a:tblGrid>
                <a:gridCol w="12369397">
                  <a:extLst>
                    <a:ext uri="{9D8B030D-6E8A-4147-A177-3AD203B41FA5}">
                      <a16:colId xmlns:a16="http://schemas.microsoft.com/office/drawing/2014/main" val="20000"/>
                    </a:ext>
                  </a:extLst>
                </a:gridCol>
              </a:tblGrid>
              <a:tr h="7829055">
                <a:tc>
                  <a:txBody>
                    <a:bodyPr/>
                    <a:lstStyle/>
                    <a:p>
                      <a:pPr marL="144000" indent="-144000">
                        <a:lnSpc>
                          <a:spcPts val="1800"/>
                        </a:lnSpc>
                      </a:pPr>
                      <a:r>
                        <a:rPr lang="en-US" altLang="ja-JP" sz="1800" dirty="0">
                          <a:solidFill>
                            <a:srgbClr val="FF0000"/>
                          </a:solidFill>
                          <a:latin typeface="Meiryo UI" panose="020B0604030504040204" pitchFamily="50" charset="-128"/>
                          <a:ea typeface="Meiryo UI" panose="020B0604030504040204" pitchFamily="50" charset="-128"/>
                        </a:rPr>
                        <a:t>※</a:t>
                      </a:r>
                      <a:r>
                        <a:rPr lang="ja-JP" altLang="en-US" sz="1800" dirty="0">
                          <a:solidFill>
                            <a:srgbClr val="FF0000"/>
                          </a:solidFill>
                          <a:latin typeface="Meiryo UI" panose="020B0604030504040204" pitchFamily="50" charset="-128"/>
                          <a:ea typeface="Meiryo UI" panose="020B0604030504040204" pitchFamily="50" charset="-128"/>
                        </a:rPr>
                        <a:t>新本庁舎低層部におけるテナント運営事業について、提案の概要を記載すること。</a:t>
                      </a: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r>
                        <a:rPr lang="ja-JP" altLang="en-US" sz="1800" dirty="0">
                          <a:solidFill>
                            <a:srgbClr val="FF0000"/>
                          </a:solidFill>
                          <a:latin typeface="Meiryo UI" panose="020B0604030504040204" pitchFamily="50" charset="-128"/>
                          <a:ea typeface="Meiryo UI" panose="020B0604030504040204" pitchFamily="50" charset="-128"/>
                        </a:rPr>
                        <a:t>　なお、テナント運営事業（２期）は、低層部機能の充実や来街者の利便性に資するものであれば、飲食・物販機能に限らない。</a:t>
                      </a: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r>
                        <a:rPr lang="en-US" altLang="ja-JP" sz="1800" dirty="0">
                          <a:solidFill>
                            <a:srgbClr val="FF0000"/>
                          </a:solidFill>
                          <a:latin typeface="Meiryo UI" panose="020B0604030504040204" pitchFamily="50" charset="-128"/>
                          <a:ea typeface="Meiryo UI" panose="020B0604030504040204" pitchFamily="50" charset="-128"/>
                        </a:rPr>
                        <a:t>※</a:t>
                      </a:r>
                      <a:r>
                        <a:rPr lang="ja-JP" altLang="en-US" sz="1800" dirty="0">
                          <a:solidFill>
                            <a:srgbClr val="FF0000"/>
                          </a:solidFill>
                          <a:latin typeface="Meiryo UI" panose="020B0604030504040204" pitchFamily="50" charset="-128"/>
                          <a:ea typeface="Meiryo UI" panose="020B0604030504040204" pitchFamily="50" charset="-128"/>
                        </a:rPr>
                        <a:t>本事業の実施によって、どのように以下の項目の実現に寄与するか</a:t>
                      </a:r>
                      <a:r>
                        <a:rPr lang="ja-JP" altLang="en-US" sz="1800" u="none" dirty="0">
                          <a:solidFill>
                            <a:srgbClr val="FF0000"/>
                          </a:solidFill>
                          <a:latin typeface="Meiryo UI" panose="020B0604030504040204" pitchFamily="50" charset="-128"/>
                          <a:ea typeface="Meiryo UI" panose="020B0604030504040204" pitchFamily="50" charset="-128"/>
                        </a:rPr>
                        <a:t>具体的に</a:t>
                      </a:r>
                      <a:r>
                        <a:rPr lang="ja-JP" altLang="en-US" sz="1800" dirty="0">
                          <a:solidFill>
                            <a:srgbClr val="FF0000"/>
                          </a:solidFill>
                          <a:latin typeface="Meiryo UI" panose="020B0604030504040204" pitchFamily="50" charset="-128"/>
                          <a:ea typeface="Meiryo UI" panose="020B0604030504040204" pitchFamily="50" charset="-128"/>
                        </a:rPr>
                        <a:t>記載すること。</a:t>
                      </a: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r>
                        <a:rPr lang="ja-JP" altLang="en-US" sz="1800" dirty="0">
                          <a:solidFill>
                            <a:srgbClr val="FF0000"/>
                          </a:solidFill>
                          <a:latin typeface="Meiryo UI" panose="020B0604030504040204" pitchFamily="50" charset="-128"/>
                          <a:ea typeface="Meiryo UI" panose="020B0604030504040204" pitchFamily="50" charset="-128"/>
                        </a:rPr>
                        <a:t>　　新本庁舎低層部の運営に関する基本方針</a:t>
                      </a: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r>
                        <a:rPr lang="ja-JP" altLang="en-US" sz="1800" dirty="0">
                          <a:solidFill>
                            <a:srgbClr val="FF0000"/>
                          </a:solidFill>
                          <a:latin typeface="Meiryo UI" panose="020B0604030504040204" pitchFamily="50" charset="-128"/>
                          <a:ea typeface="Meiryo UI" panose="020B0604030504040204" pitchFamily="50" charset="-128"/>
                        </a:rPr>
                        <a:t>　（２）「市民や来街者の利便に資すること」</a:t>
                      </a: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endParaRPr lang="en-US" altLang="ja-JP" sz="1800" dirty="0">
                        <a:solidFill>
                          <a:srgbClr val="FF0000"/>
                        </a:solidFill>
                        <a:latin typeface="Meiryo UI" panose="020B0604030504040204" pitchFamily="50" charset="-128"/>
                        <a:ea typeface="Meiryo UI" panose="020B0604030504040204" pitchFamily="50" charset="-128"/>
                      </a:endParaRPr>
                    </a:p>
                    <a:p>
                      <a:pPr marL="144000" marR="0" lvl="0" indent="-144000" algn="l" defTabSz="914400" rtl="0" eaLnBrk="1" fontAlgn="auto" latinLnBrk="0" hangingPunct="1">
                        <a:lnSpc>
                          <a:spcPts val="1800"/>
                        </a:lnSpc>
                        <a:spcBef>
                          <a:spcPts val="0"/>
                        </a:spcBef>
                        <a:spcAft>
                          <a:spcPts val="0"/>
                        </a:spcAft>
                        <a:buClrTx/>
                        <a:buSzTx/>
                        <a:buFontTx/>
                        <a:buNone/>
                        <a:tabLst/>
                        <a:defRPr/>
                      </a:pPr>
                      <a:r>
                        <a:rPr lang="en-US" altLang="ja-JP" sz="1800" dirty="0">
                          <a:solidFill>
                            <a:srgbClr val="FF0000"/>
                          </a:solidFill>
                          <a:latin typeface="Meiryo UI" panose="020B0604030504040204" pitchFamily="50" charset="-128"/>
                          <a:ea typeface="Meiryo UI" panose="020B0604030504040204" pitchFamily="50" charset="-128"/>
                        </a:rPr>
                        <a:t>※</a:t>
                      </a:r>
                      <a:r>
                        <a:rPr lang="ja-JP" altLang="en-US" sz="1800" dirty="0">
                          <a:solidFill>
                            <a:srgbClr val="FF0000"/>
                          </a:solidFill>
                          <a:latin typeface="Meiryo UI" panose="020B0604030504040204" pitchFamily="50" charset="-128"/>
                          <a:ea typeface="Meiryo UI" panose="020B0604030504040204" pitchFamily="50" charset="-128"/>
                        </a:rPr>
                        <a:t>本事業は第</a:t>
                      </a:r>
                      <a:r>
                        <a:rPr lang="en-US" altLang="ja-JP" sz="1800" dirty="0">
                          <a:solidFill>
                            <a:srgbClr val="FF0000"/>
                          </a:solidFill>
                          <a:latin typeface="Meiryo UI" panose="020B0604030504040204" pitchFamily="50" charset="-128"/>
                          <a:ea typeface="Meiryo UI" panose="020B0604030504040204" pitchFamily="50" charset="-128"/>
                        </a:rPr>
                        <a:t>1</a:t>
                      </a:r>
                      <a:r>
                        <a:rPr lang="ja-JP" altLang="en-US" sz="1800" dirty="0">
                          <a:solidFill>
                            <a:srgbClr val="FF0000"/>
                          </a:solidFill>
                          <a:latin typeface="Meiryo UI" panose="020B0604030504040204" pitchFamily="50" charset="-128"/>
                          <a:ea typeface="Meiryo UI" panose="020B0604030504040204" pitchFamily="50" charset="-128"/>
                        </a:rPr>
                        <a:t>期（令和９年度～）と第２期（令和</a:t>
                      </a:r>
                      <a:r>
                        <a:rPr lang="en-US" altLang="ja-JP" sz="1800" dirty="0">
                          <a:solidFill>
                            <a:srgbClr val="FF0000"/>
                          </a:solidFill>
                          <a:latin typeface="Meiryo UI" panose="020B0604030504040204" pitchFamily="50" charset="-128"/>
                          <a:ea typeface="Meiryo UI" panose="020B0604030504040204" pitchFamily="50" charset="-128"/>
                        </a:rPr>
                        <a:t>12</a:t>
                      </a:r>
                      <a:r>
                        <a:rPr lang="ja-JP" altLang="en-US" sz="1800" dirty="0">
                          <a:solidFill>
                            <a:srgbClr val="FF0000"/>
                          </a:solidFill>
                          <a:latin typeface="Meiryo UI" panose="020B0604030504040204" pitchFamily="50" charset="-128"/>
                          <a:ea typeface="Meiryo UI" panose="020B0604030504040204" pitchFamily="50" charset="-128"/>
                        </a:rPr>
                        <a:t>年度～）と段階的になるが、第</a:t>
                      </a:r>
                      <a:r>
                        <a:rPr lang="en-US" altLang="ja-JP" sz="1800" dirty="0">
                          <a:solidFill>
                            <a:srgbClr val="FF0000"/>
                          </a:solidFill>
                          <a:latin typeface="Meiryo UI" panose="020B0604030504040204" pitchFamily="50" charset="-128"/>
                          <a:ea typeface="Meiryo UI" panose="020B0604030504040204" pitchFamily="50" charset="-128"/>
                        </a:rPr>
                        <a:t>2</a:t>
                      </a:r>
                      <a:r>
                        <a:rPr lang="ja-JP" altLang="en-US" sz="1800" dirty="0">
                          <a:solidFill>
                            <a:srgbClr val="FF0000"/>
                          </a:solidFill>
                          <a:latin typeface="Meiryo UI" panose="020B0604030504040204" pitchFamily="50" charset="-128"/>
                          <a:ea typeface="Meiryo UI" panose="020B0604030504040204" pitchFamily="50" charset="-128"/>
                        </a:rPr>
                        <a:t>期分を</a:t>
                      </a:r>
                      <a:r>
                        <a:rPr lang="en-US" altLang="ja-JP" sz="1800" dirty="0">
                          <a:solidFill>
                            <a:srgbClr val="FF0000"/>
                          </a:solidFill>
                          <a:latin typeface="Meiryo UI" panose="020B0604030504040204" pitchFamily="50" charset="-128"/>
                          <a:ea typeface="Meiryo UI" panose="020B0604030504040204" pitchFamily="50" charset="-128"/>
                        </a:rPr>
                        <a:t>1</a:t>
                      </a:r>
                      <a:r>
                        <a:rPr lang="ja-JP" altLang="en-US" sz="1800" dirty="0">
                          <a:solidFill>
                            <a:srgbClr val="FF0000"/>
                          </a:solidFill>
                          <a:latin typeface="Meiryo UI" panose="020B0604030504040204" pitchFamily="50" charset="-128"/>
                          <a:ea typeface="Meiryo UI" panose="020B0604030504040204" pitchFamily="50" charset="-128"/>
                        </a:rPr>
                        <a:t>枚にまとめること。</a:t>
                      </a:r>
                      <a:endParaRPr lang="en-US" altLang="ja-JP" sz="1800" dirty="0">
                        <a:solidFill>
                          <a:srgbClr val="FF0000"/>
                        </a:solidFill>
                        <a:latin typeface="Meiryo UI" panose="020B0604030504040204" pitchFamily="50" charset="-128"/>
                        <a:ea typeface="Meiryo UI" panose="020B0604030504040204" pitchFamily="50" charset="-128"/>
                      </a:endParaRPr>
                    </a:p>
                    <a:p>
                      <a:pPr marL="144000" marR="0" lvl="0" indent="-144000" algn="l" defTabSz="914400" rtl="0" eaLnBrk="1" fontAlgn="auto" latinLnBrk="0" hangingPunct="1">
                        <a:lnSpc>
                          <a:spcPts val="1800"/>
                        </a:lnSpc>
                        <a:spcBef>
                          <a:spcPts val="0"/>
                        </a:spcBef>
                        <a:spcAft>
                          <a:spcPts val="0"/>
                        </a:spcAft>
                        <a:buClrTx/>
                        <a:buSzTx/>
                        <a:buFontTx/>
                        <a:buNone/>
                        <a:tabLst/>
                        <a:defRPr/>
                      </a:pPr>
                      <a:endParaRPr lang="en-US" altLang="ja-JP" sz="1800" dirty="0">
                        <a:solidFill>
                          <a:srgbClr val="FF0000"/>
                        </a:solidFill>
                        <a:latin typeface="Meiryo UI" panose="020B0604030504040204" pitchFamily="50" charset="-128"/>
                        <a:ea typeface="Meiryo UI" panose="020B0604030504040204" pitchFamily="50" charset="-128"/>
                      </a:endParaRPr>
                    </a:p>
                    <a:p>
                      <a:pPr marL="144000" marR="0" lvl="0" indent="-144000" algn="l" defTabSz="914400" rtl="0" eaLnBrk="1" fontAlgn="auto" latinLnBrk="0" hangingPunct="1">
                        <a:lnSpc>
                          <a:spcPts val="1800"/>
                        </a:lnSpc>
                        <a:spcBef>
                          <a:spcPts val="0"/>
                        </a:spcBef>
                        <a:spcAft>
                          <a:spcPts val="0"/>
                        </a:spcAft>
                        <a:buClrTx/>
                        <a:buSzTx/>
                        <a:buFontTx/>
                        <a:buNone/>
                        <a:tabLst/>
                        <a:defRPr/>
                      </a:pPr>
                      <a:r>
                        <a:rPr lang="en-US" altLang="ja-JP" sz="1800" i="1" dirty="0">
                          <a:solidFill>
                            <a:srgbClr val="FF0000"/>
                          </a:solidFill>
                          <a:latin typeface="Meiryo UI" panose="020B0604030504040204" pitchFamily="50" charset="-128"/>
                          <a:ea typeface="Meiryo UI" panose="020B0604030504040204" pitchFamily="50" charset="-128"/>
                        </a:rPr>
                        <a:t>※</a:t>
                      </a:r>
                      <a:r>
                        <a:rPr lang="ja-JP" altLang="en-US" sz="1800" i="1" dirty="0">
                          <a:solidFill>
                            <a:srgbClr val="FF0000"/>
                          </a:solidFill>
                          <a:latin typeface="Meiryo UI" panose="020B0604030504040204" pitchFamily="50" charset="-128"/>
                          <a:ea typeface="Meiryo UI" panose="020B0604030504040204" pitchFamily="50" charset="-128"/>
                        </a:rPr>
                        <a:t>適宜イメージ図等を使用すること。レイアウトは任意とする。</a:t>
                      </a:r>
                      <a:endParaRPr lang="en-US" altLang="ja-JP" sz="1800" i="1"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endParaRPr lang="en-US" altLang="ja-JP" sz="1800" dirty="0">
                        <a:solidFill>
                          <a:schemeClr val="tx1"/>
                        </a:solidFill>
                        <a:latin typeface="Meiryo UI" panose="020B0604030504040204" pitchFamily="50" charset="-128"/>
                        <a:ea typeface="Meiryo UI" panose="020B0604030504040204" pitchFamily="50" charset="-128"/>
                      </a:endParaRPr>
                    </a:p>
                    <a:p>
                      <a:pPr marL="144000" indent="-144000">
                        <a:lnSpc>
                          <a:spcPts val="1800"/>
                        </a:lnSpc>
                      </a:pPr>
                      <a:r>
                        <a:rPr lang="ja-JP" altLang="en-US" sz="1800" dirty="0">
                          <a:solidFill>
                            <a:schemeClr val="tx1"/>
                          </a:solidFill>
                          <a:latin typeface="Meiryo UI" panose="020B0604030504040204" pitchFamily="50" charset="-128"/>
                          <a:ea typeface="Meiryo UI" panose="020B0604030504040204" pitchFamily="50" charset="-128"/>
                        </a:rPr>
                        <a:t>　</a:t>
                      </a:r>
                      <a:endParaRPr kumimoji="1" lang="en-US" altLang="ja-JP" sz="1800" i="0" dirty="0">
                        <a:solidFill>
                          <a:schemeClr val="tx1"/>
                        </a:solidFill>
                        <a:latin typeface="Meiryo UI" panose="020B0604030504040204" pitchFamily="50" charset="-128"/>
                        <a:ea typeface="Meiryo UI" panose="020B0604030504040204" pitchFamily="50" charset="-128"/>
                      </a:endParaRPr>
                    </a:p>
                  </a:txBody>
                  <a:tcPr marL="118169" marR="118169" marT="59084" marB="59084">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197328029"/>
                  </a:ext>
                </a:extLst>
              </a:tr>
            </a:tbl>
          </a:graphicData>
        </a:graphic>
      </p:graphicFrame>
    </p:spTree>
    <p:extLst>
      <p:ext uri="{BB962C8B-B14F-4D97-AF65-F5344CB8AC3E}">
        <p14:creationId xmlns:p14="http://schemas.microsoft.com/office/powerpoint/2010/main" val="27474861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637BBB-5FDC-E45B-8B51-D7528D8F9EBF}"/>
            </a:ext>
          </a:extLst>
        </p:cNvPr>
        <p:cNvGrpSpPr/>
        <p:nvPr/>
      </p:nvGrpSpPr>
      <p:grpSpPr>
        <a:xfrm>
          <a:off x="0" y="0"/>
          <a:ext cx="0" cy="0"/>
          <a:chOff x="0" y="0"/>
          <a:chExt cx="0" cy="0"/>
        </a:xfrm>
      </p:grpSpPr>
      <p:sp>
        <p:nvSpPr>
          <p:cNvPr id="3" name="Rectangle 67">
            <a:extLst>
              <a:ext uri="{FF2B5EF4-FFF2-40B4-BE49-F238E27FC236}">
                <a16:creationId xmlns:a16="http://schemas.microsoft.com/office/drawing/2014/main" id="{9E18CFF6-F4E1-12F0-3F8B-B81135BCF3AF}"/>
              </a:ext>
            </a:extLst>
          </p:cNvPr>
          <p:cNvSpPr>
            <a:spLocks noChangeArrowheads="1"/>
          </p:cNvSpPr>
          <p:nvPr/>
        </p:nvSpPr>
        <p:spPr>
          <a:xfrm>
            <a:off x="-33626" y="0"/>
            <a:ext cx="12801600" cy="740606"/>
          </a:xfrm>
          <a:prstGeom prst="rect">
            <a:avLst/>
          </a:prstGeom>
          <a:solidFill>
            <a:srgbClr val="3B8964"/>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2326" b="1" dirty="0">
                <a:solidFill>
                  <a:schemeClr val="bg1"/>
                </a:solidFill>
                <a:latin typeface="Meiryo UI" panose="020B0604030504040204" pitchFamily="50" charset="-128"/>
                <a:ea typeface="Meiryo UI" panose="020B0604030504040204" pitchFamily="50" charset="-128"/>
              </a:rPr>
              <a:t>２．事業計画</a:t>
            </a:r>
            <a:endParaRPr lang="en-US" altLang="ja-JP" sz="2326" b="1" dirty="0">
              <a:solidFill>
                <a:schemeClr val="bg1"/>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2326" b="1" dirty="0">
                <a:solidFill>
                  <a:schemeClr val="bg1"/>
                </a:solidFill>
                <a:latin typeface="Meiryo UI" panose="020B0604030504040204" pitchFamily="50" charset="-128"/>
                <a:ea typeface="Meiryo UI" panose="020B0604030504040204" pitchFamily="50" charset="-128"/>
              </a:rPr>
              <a:t>　</a:t>
            </a:r>
            <a:r>
              <a:rPr lang="en-US" altLang="ja-JP" sz="2326" b="1" dirty="0">
                <a:solidFill>
                  <a:schemeClr val="bg1"/>
                </a:solidFill>
                <a:latin typeface="Meiryo UI" panose="020B0604030504040204" pitchFamily="50" charset="-128"/>
                <a:ea typeface="Meiryo UI" panose="020B0604030504040204" pitchFamily="50" charset="-128"/>
              </a:rPr>
              <a:t>(</a:t>
            </a:r>
            <a:r>
              <a:rPr lang="ja-JP" altLang="en-US" sz="2326" b="1" dirty="0">
                <a:solidFill>
                  <a:schemeClr val="bg1"/>
                </a:solidFill>
                <a:latin typeface="Meiryo UI" panose="020B0604030504040204" pitchFamily="50" charset="-128"/>
                <a:ea typeface="Meiryo UI" panose="020B0604030504040204" pitchFamily="50" charset="-128"/>
              </a:rPr>
              <a:t>２</a:t>
            </a:r>
            <a:r>
              <a:rPr lang="en-US" altLang="ja-JP" sz="2326" b="1" dirty="0">
                <a:solidFill>
                  <a:schemeClr val="bg1"/>
                </a:solidFill>
                <a:latin typeface="Meiryo UI" panose="020B0604030504040204" pitchFamily="50" charset="-128"/>
                <a:ea typeface="Meiryo UI" panose="020B0604030504040204" pitchFamily="50" charset="-128"/>
              </a:rPr>
              <a:t>)</a:t>
            </a:r>
            <a:r>
              <a:rPr kumimoji="0" lang="ja-JP" altLang="en-US" sz="2326" b="1" kern="0" dirty="0">
                <a:solidFill>
                  <a:schemeClr val="bg1"/>
                </a:solidFill>
                <a:latin typeface="Meiryo UI" panose="020B0604030504040204" pitchFamily="50" charset="-128"/>
                <a:ea typeface="Meiryo UI" panose="020B0604030504040204" pitchFamily="50" charset="-128"/>
              </a:rPr>
              <a:t>テナント運営</a:t>
            </a:r>
            <a:r>
              <a:rPr kumimoji="0" lang="zh-TW" altLang="en-US" sz="2326" b="1" kern="0" dirty="0">
                <a:solidFill>
                  <a:schemeClr val="bg1"/>
                </a:solidFill>
                <a:latin typeface="Meiryo UI" panose="020B0604030504040204" pitchFamily="50" charset="-128"/>
                <a:ea typeface="Meiryo UI" panose="020B0604030504040204" pitchFamily="50" charset="-128"/>
              </a:rPr>
              <a:t>事業</a:t>
            </a:r>
            <a:r>
              <a:rPr kumimoji="0" lang="ja-JP" altLang="en-US" sz="2326" b="1" kern="0" dirty="0">
                <a:solidFill>
                  <a:schemeClr val="bg1"/>
                </a:solidFill>
                <a:latin typeface="Meiryo UI" panose="020B0604030504040204" pitchFamily="50" charset="-128"/>
                <a:ea typeface="Meiryo UI" panose="020B0604030504040204" pitchFamily="50" charset="-128"/>
              </a:rPr>
              <a:t>③施設・機能配置計画</a:t>
            </a:r>
            <a:endParaRPr lang="ja-JP" altLang="en-US" sz="1809" b="1" dirty="0">
              <a:solidFill>
                <a:schemeClr val="bg1"/>
              </a:solidFill>
              <a:latin typeface="Meiryo UI" panose="020B0604030504040204" pitchFamily="50" charset="-128"/>
              <a:ea typeface="Meiryo UI" panose="020B0604030504040204" pitchFamily="50" charset="-128"/>
            </a:endParaRPr>
          </a:p>
        </p:txBody>
      </p:sp>
      <p:sp>
        <p:nvSpPr>
          <p:cNvPr id="1256" name="Rectangle 66">
            <a:extLst>
              <a:ext uri="{FF2B5EF4-FFF2-40B4-BE49-F238E27FC236}">
                <a16:creationId xmlns:a16="http://schemas.microsoft.com/office/drawing/2014/main" id="{8BD68528-D5E3-92F1-2A01-9EEEB7BB0108}"/>
              </a:ext>
            </a:extLst>
          </p:cNvPr>
          <p:cNvSpPr>
            <a:spLocks noChangeArrowheads="1"/>
          </p:cNvSpPr>
          <p:nvPr/>
        </p:nvSpPr>
        <p:spPr>
          <a:xfrm>
            <a:off x="93655" y="1248299"/>
            <a:ext cx="12614302" cy="7899391"/>
          </a:xfrm>
          <a:prstGeom prst="rect">
            <a:avLst/>
          </a:prstGeom>
          <a:noFill/>
          <a:ln w="19050">
            <a:solidFill>
              <a:schemeClr val="bg1">
                <a:lumMod val="50000"/>
              </a:schemeClr>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2068" dirty="0">
              <a:solidFill>
                <a:srgbClr val="0070C0"/>
              </a:solidFill>
              <a:latin typeface="Meiryo UI" panose="020B0604030504040204" pitchFamily="50" charset="-128"/>
              <a:ea typeface="Meiryo UI" panose="020B0604030504040204" pitchFamily="50" charset="-128"/>
            </a:endParaRPr>
          </a:p>
        </p:txBody>
      </p:sp>
      <p:sp>
        <p:nvSpPr>
          <p:cNvPr id="1259" name="正方形/長方形 18">
            <a:extLst>
              <a:ext uri="{FF2B5EF4-FFF2-40B4-BE49-F238E27FC236}">
                <a16:creationId xmlns:a16="http://schemas.microsoft.com/office/drawing/2014/main" id="{307CECFB-4D0F-AC0C-0F28-32AD29F21611}"/>
              </a:ext>
            </a:extLst>
          </p:cNvPr>
          <p:cNvSpPr/>
          <p:nvPr/>
        </p:nvSpPr>
        <p:spPr>
          <a:xfrm>
            <a:off x="578814" y="3617356"/>
            <a:ext cx="1833485" cy="803439"/>
          </a:xfrm>
          <a:prstGeom prst="rect">
            <a:avLst/>
          </a:prstGeom>
          <a:noFill/>
          <a:ln w="127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809" dirty="0">
              <a:solidFill>
                <a:sysClr val="windowText" lastClr="000000"/>
              </a:solidFill>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8DF8349D-238C-480A-C9B8-468434E563AB}"/>
              </a:ext>
            </a:extLst>
          </p:cNvPr>
          <p:cNvSpPr>
            <a:spLocks noGrp="1"/>
          </p:cNvSpPr>
          <p:nvPr>
            <p:ph type="sldNum" sz="quarter" idx="12"/>
          </p:nvPr>
        </p:nvSpPr>
        <p:spPr/>
        <p:txBody>
          <a:bodyPr/>
          <a:lstStyle/>
          <a:p>
            <a:pPr>
              <a:defRPr/>
            </a:pPr>
            <a:fld id="{ED70751B-34C4-41F7-9A42-B8AF8614956A}" type="slidenum">
              <a:rPr lang="en-US" altLang="ja-JP" smtClean="0">
                <a:latin typeface="Meiryo UI" panose="020B0604030504040204" pitchFamily="50" charset="-128"/>
                <a:ea typeface="Meiryo UI" panose="020B0604030504040204" pitchFamily="50" charset="-128"/>
              </a:rPr>
              <a:pPr>
                <a:defRPr/>
              </a:pPr>
              <a:t>14</a:t>
            </a:fld>
            <a:endParaRPr lang="en-US" altLang="ja-JP" dirty="0">
              <a:latin typeface="Meiryo UI" panose="020B0604030504040204" pitchFamily="50" charset="-128"/>
              <a:ea typeface="Meiryo UI" panose="020B0604030504040204" pitchFamily="50" charset="-128"/>
            </a:endParaRPr>
          </a:p>
        </p:txBody>
      </p:sp>
      <p:graphicFrame>
        <p:nvGraphicFramePr>
          <p:cNvPr id="63" name="表 62">
            <a:extLst>
              <a:ext uri="{FF2B5EF4-FFF2-40B4-BE49-F238E27FC236}">
                <a16:creationId xmlns:a16="http://schemas.microsoft.com/office/drawing/2014/main" id="{381B2374-5AD2-F439-875B-89E79D1DC190}"/>
              </a:ext>
            </a:extLst>
          </p:cNvPr>
          <p:cNvGraphicFramePr>
            <a:graphicFrameLocks noGrp="1"/>
          </p:cNvGraphicFramePr>
          <p:nvPr>
            <p:extLst>
              <p:ext uri="{D42A27DB-BD31-4B8C-83A1-F6EECF244321}">
                <p14:modId xmlns:p14="http://schemas.microsoft.com/office/powerpoint/2010/main" val="2335431839"/>
              </p:ext>
            </p:extLst>
          </p:nvPr>
        </p:nvGraphicFramePr>
        <p:xfrm>
          <a:off x="910467" y="7421258"/>
          <a:ext cx="10980668" cy="1566886"/>
        </p:xfrm>
        <a:graphic>
          <a:graphicData uri="http://schemas.openxmlformats.org/drawingml/2006/table">
            <a:tbl>
              <a:tblPr firstRow="1" bandRow="1">
                <a:tableStyleId>{5C22544A-7EE6-4342-B048-85BDC9FD1C3A}</a:tableStyleId>
              </a:tblPr>
              <a:tblGrid>
                <a:gridCol w="2745167">
                  <a:extLst>
                    <a:ext uri="{9D8B030D-6E8A-4147-A177-3AD203B41FA5}">
                      <a16:colId xmlns:a16="http://schemas.microsoft.com/office/drawing/2014/main" val="3216033675"/>
                    </a:ext>
                  </a:extLst>
                </a:gridCol>
                <a:gridCol w="2745167">
                  <a:extLst>
                    <a:ext uri="{9D8B030D-6E8A-4147-A177-3AD203B41FA5}">
                      <a16:colId xmlns:a16="http://schemas.microsoft.com/office/drawing/2014/main" val="2118931788"/>
                    </a:ext>
                  </a:extLst>
                </a:gridCol>
                <a:gridCol w="2745167">
                  <a:extLst>
                    <a:ext uri="{9D8B030D-6E8A-4147-A177-3AD203B41FA5}">
                      <a16:colId xmlns:a16="http://schemas.microsoft.com/office/drawing/2014/main" val="473714406"/>
                    </a:ext>
                  </a:extLst>
                </a:gridCol>
                <a:gridCol w="2745167">
                  <a:extLst>
                    <a:ext uri="{9D8B030D-6E8A-4147-A177-3AD203B41FA5}">
                      <a16:colId xmlns:a16="http://schemas.microsoft.com/office/drawing/2014/main" val="3911318351"/>
                    </a:ext>
                  </a:extLst>
                </a:gridCol>
              </a:tblGrid>
              <a:tr h="783443">
                <a:tc>
                  <a:txBody>
                    <a:bodyPr/>
                    <a:lstStyle/>
                    <a:p>
                      <a:r>
                        <a:rPr kumimoji="1" lang="ja-JP" altLang="en-US" sz="2100" b="0" dirty="0">
                          <a:solidFill>
                            <a:schemeClr val="tx1"/>
                          </a:solidFill>
                        </a:rPr>
                        <a:t>①</a:t>
                      </a:r>
                      <a:r>
                        <a:rPr kumimoji="1" lang="ja-JP" altLang="en-US" sz="2100" b="0" dirty="0">
                          <a:solidFill>
                            <a:srgbClr val="FF0000"/>
                          </a:solidFill>
                        </a:rPr>
                        <a:t>想定機能記入</a:t>
                      </a:r>
                    </a:p>
                  </a:txBody>
                  <a:tcPr marL="118169" marR="118169" marT="59084" marB="59084">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100" b="0" dirty="0">
                          <a:solidFill>
                            <a:schemeClr val="tx1"/>
                          </a:solidFill>
                        </a:rPr>
                        <a:t>②</a:t>
                      </a:r>
                      <a:r>
                        <a:rPr kumimoji="1" lang="en-US" altLang="ja-JP" sz="2100" b="0" dirty="0">
                          <a:solidFill>
                            <a:schemeClr val="tx1"/>
                          </a:solidFill>
                          <a:latin typeface="+mn-ea"/>
                          <a:ea typeface="+mn-ea"/>
                        </a:rPr>
                        <a:t>-1</a:t>
                      </a:r>
                      <a:r>
                        <a:rPr kumimoji="1" lang="ja-JP" altLang="en-US" sz="2100" b="0" dirty="0">
                          <a:solidFill>
                            <a:srgbClr val="FF0000"/>
                          </a:solidFill>
                        </a:rPr>
                        <a:t>例）フードコート</a:t>
                      </a:r>
                    </a:p>
                  </a:txBody>
                  <a:tcPr marL="118169" marR="118169" marT="59084" marB="59084">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100" b="0" dirty="0">
                          <a:solidFill>
                            <a:schemeClr val="tx1"/>
                          </a:solidFill>
                        </a:rPr>
                        <a:t>②</a:t>
                      </a:r>
                      <a:r>
                        <a:rPr kumimoji="1" lang="en-US" altLang="ja-JP" sz="2100" b="0" dirty="0">
                          <a:solidFill>
                            <a:schemeClr val="tx1"/>
                          </a:solidFill>
                          <a:latin typeface="+mn-ea"/>
                          <a:ea typeface="+mn-ea"/>
                        </a:rPr>
                        <a:t>-2</a:t>
                      </a:r>
                      <a:r>
                        <a:rPr kumimoji="1" lang="ja-JP" altLang="en-US" sz="2100" b="0" dirty="0">
                          <a:solidFill>
                            <a:srgbClr val="FF0000"/>
                          </a:solidFill>
                        </a:rPr>
                        <a:t>例）コンビニ</a:t>
                      </a:r>
                    </a:p>
                  </a:txBody>
                  <a:tcPr marL="118169" marR="118169" marT="59084" marB="59084">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100" b="0" dirty="0">
                          <a:solidFill>
                            <a:schemeClr val="tx1"/>
                          </a:solidFill>
                        </a:rPr>
                        <a:t>③</a:t>
                      </a:r>
                      <a:r>
                        <a:rPr kumimoji="1" lang="ja-JP" altLang="en-US" sz="2100" b="0" dirty="0">
                          <a:solidFill>
                            <a:srgbClr val="FF0000"/>
                          </a:solidFill>
                        </a:rPr>
                        <a:t>例）カフェ＆バー</a:t>
                      </a:r>
                    </a:p>
                  </a:txBody>
                  <a:tcPr marL="118169" marR="118169" marT="59084" marB="59084">
                    <a:solidFill>
                      <a:schemeClr val="bg1">
                        <a:lumMod val="85000"/>
                      </a:schemeClr>
                    </a:solidFill>
                  </a:tcPr>
                </a:tc>
                <a:extLst>
                  <a:ext uri="{0D108BD9-81ED-4DB2-BD59-A6C34878D82A}">
                    <a16:rowId xmlns:a16="http://schemas.microsoft.com/office/drawing/2014/main" val="1912393723"/>
                  </a:ext>
                </a:extLst>
              </a:tr>
              <a:tr h="7834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100" b="0" dirty="0">
                          <a:solidFill>
                            <a:schemeClr val="tx1"/>
                          </a:solidFill>
                        </a:rPr>
                        <a:t>④</a:t>
                      </a:r>
                      <a:r>
                        <a:rPr kumimoji="1" lang="ja-JP" altLang="en-US" sz="2100" b="0" dirty="0">
                          <a:solidFill>
                            <a:srgbClr val="FF0000"/>
                          </a:solidFill>
                        </a:rPr>
                        <a:t>例）・・・・</a:t>
                      </a:r>
                      <a:endParaRPr kumimoji="1" lang="en-US" altLang="ja-JP" sz="2100" b="0" dirty="0">
                        <a:solidFill>
                          <a:srgbClr val="FF0000"/>
                        </a:solidFill>
                      </a:endParaRPr>
                    </a:p>
                  </a:txBody>
                  <a:tcPr marL="118169" marR="118169" marT="59084" marB="59084">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100" b="0" dirty="0">
                          <a:solidFill>
                            <a:schemeClr val="tx1"/>
                          </a:solidFill>
                        </a:rPr>
                        <a:t>⑤</a:t>
                      </a:r>
                      <a:r>
                        <a:rPr kumimoji="1" lang="ja-JP" altLang="en-US" sz="2100" b="0" dirty="0">
                          <a:solidFill>
                            <a:srgbClr val="FF0000"/>
                          </a:solidFill>
                        </a:rPr>
                        <a:t>例）・・・・</a:t>
                      </a:r>
                    </a:p>
                  </a:txBody>
                  <a:tcPr marL="118169" marR="118169" marT="59084" marB="59084">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100" b="0" dirty="0">
                          <a:solidFill>
                            <a:schemeClr val="tx1"/>
                          </a:solidFill>
                        </a:rPr>
                        <a:t>⑥</a:t>
                      </a:r>
                      <a:r>
                        <a:rPr kumimoji="1" lang="ja-JP" altLang="en-US" sz="2100" b="0" dirty="0">
                          <a:solidFill>
                            <a:srgbClr val="FF0000"/>
                          </a:solidFill>
                        </a:rPr>
                        <a:t>例）・・・・</a:t>
                      </a:r>
                    </a:p>
                  </a:txBody>
                  <a:tcPr marL="118169" marR="118169" marT="59084" marB="59084">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100" b="0" dirty="0">
                          <a:solidFill>
                            <a:schemeClr val="tx1"/>
                          </a:solidFill>
                        </a:rPr>
                        <a:t>⑦</a:t>
                      </a:r>
                      <a:r>
                        <a:rPr kumimoji="1" lang="ja-JP" altLang="en-US" sz="2100" b="0" dirty="0">
                          <a:solidFill>
                            <a:srgbClr val="FF0000"/>
                          </a:solidFill>
                        </a:rPr>
                        <a:t>例）・・・・</a:t>
                      </a:r>
                    </a:p>
                  </a:txBody>
                  <a:tcPr marL="118169" marR="118169" marT="59084" marB="59084">
                    <a:solidFill>
                      <a:schemeClr val="bg1">
                        <a:lumMod val="85000"/>
                      </a:schemeClr>
                    </a:solidFill>
                  </a:tcPr>
                </a:tc>
                <a:extLst>
                  <a:ext uri="{0D108BD9-81ED-4DB2-BD59-A6C34878D82A}">
                    <a16:rowId xmlns:a16="http://schemas.microsoft.com/office/drawing/2014/main" val="1009696077"/>
                  </a:ext>
                </a:extLst>
              </a:tr>
            </a:tbl>
          </a:graphicData>
        </a:graphic>
      </p:graphicFrame>
      <p:sp>
        <p:nvSpPr>
          <p:cNvPr id="1219" name="テキスト ボックス 1218">
            <a:extLst>
              <a:ext uri="{FF2B5EF4-FFF2-40B4-BE49-F238E27FC236}">
                <a16:creationId xmlns:a16="http://schemas.microsoft.com/office/drawing/2014/main" id="{2A70C8DC-AA62-A83E-4255-5C7B058FB2FB}"/>
              </a:ext>
            </a:extLst>
          </p:cNvPr>
          <p:cNvSpPr txBox="1"/>
          <p:nvPr/>
        </p:nvSpPr>
        <p:spPr>
          <a:xfrm>
            <a:off x="817410" y="1318172"/>
            <a:ext cx="7891038" cy="359586"/>
          </a:xfrm>
          <a:prstGeom prst="rect">
            <a:avLst/>
          </a:prstGeom>
          <a:noFill/>
        </p:spPr>
        <p:txBody>
          <a:bodyPr wrap="square">
            <a:spAutoFit/>
          </a:bodyPr>
          <a:lstStyle/>
          <a:p>
            <a:pPr marL="186103" indent="-186103" defTabSz="1181749" eaLnBrk="1" fontAlgn="auto" hangingPunct="1">
              <a:lnSpc>
                <a:spcPts val="2326"/>
              </a:lnSpc>
              <a:spcBef>
                <a:spcPts val="0"/>
              </a:spcBef>
              <a:spcAft>
                <a:spcPts val="0"/>
              </a:spcAft>
              <a:defRPr/>
            </a:pPr>
            <a:r>
              <a:rPr lang="en-US" altLang="ja-JP" sz="1809" i="1" dirty="0">
                <a:solidFill>
                  <a:srgbClr val="FF0000"/>
                </a:solidFill>
                <a:latin typeface="Meiryo UI" panose="020B0604030504040204" pitchFamily="50" charset="-128"/>
                <a:ea typeface="Meiryo UI" panose="020B0604030504040204" pitchFamily="50" charset="-128"/>
              </a:rPr>
              <a:t>※</a:t>
            </a:r>
            <a:r>
              <a:rPr lang="ja-JP" altLang="en-US" sz="1809" i="1" dirty="0">
                <a:solidFill>
                  <a:srgbClr val="FF0000"/>
                </a:solidFill>
                <a:latin typeface="Meiryo UI" panose="020B0604030504040204" pitchFamily="50" charset="-128"/>
                <a:ea typeface="Meiryo UI" panose="020B0604030504040204" pitchFamily="50" charset="-128"/>
              </a:rPr>
              <a:t>新本庁舎低層部の飲食・物販機能について、現時点の配置想定を示すこと。</a:t>
            </a:r>
          </a:p>
        </p:txBody>
      </p:sp>
      <p:pic>
        <p:nvPicPr>
          <p:cNvPr id="4" name="図 3" descr="ダイアグラム&#10;&#10;自動的に生成された説明">
            <a:extLst>
              <a:ext uri="{FF2B5EF4-FFF2-40B4-BE49-F238E27FC236}">
                <a16:creationId xmlns:a16="http://schemas.microsoft.com/office/drawing/2014/main" id="{312AB43A-7F89-EC6D-824C-73A7B7277959}"/>
              </a:ext>
            </a:extLst>
          </p:cNvPr>
          <p:cNvPicPr>
            <a:picLocks noChangeAspect="1"/>
          </p:cNvPicPr>
          <p:nvPr/>
        </p:nvPicPr>
        <p:blipFill>
          <a:blip r:embed="rId3"/>
          <a:stretch>
            <a:fillRect/>
          </a:stretch>
        </p:blipFill>
        <p:spPr>
          <a:xfrm>
            <a:off x="1453956" y="1707302"/>
            <a:ext cx="8948172" cy="5595360"/>
          </a:xfrm>
          <a:prstGeom prst="rect">
            <a:avLst/>
          </a:prstGeom>
        </p:spPr>
      </p:pic>
      <p:sp>
        <p:nvSpPr>
          <p:cNvPr id="7" name="正方形/長方形 6">
            <a:extLst>
              <a:ext uri="{FF2B5EF4-FFF2-40B4-BE49-F238E27FC236}">
                <a16:creationId xmlns:a16="http://schemas.microsoft.com/office/drawing/2014/main" id="{7161E8B6-27BC-BA60-099A-C2B9DCAF5E25}"/>
              </a:ext>
            </a:extLst>
          </p:cNvPr>
          <p:cNvSpPr/>
          <p:nvPr/>
        </p:nvSpPr>
        <p:spPr>
          <a:xfrm>
            <a:off x="3376464" y="5366565"/>
            <a:ext cx="432047" cy="2880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rPr>
              <a:t>①</a:t>
            </a:r>
          </a:p>
        </p:txBody>
      </p:sp>
      <p:sp>
        <p:nvSpPr>
          <p:cNvPr id="5" name="正方形/長方形 4">
            <a:extLst>
              <a:ext uri="{FF2B5EF4-FFF2-40B4-BE49-F238E27FC236}">
                <a16:creationId xmlns:a16="http://schemas.microsoft.com/office/drawing/2014/main" id="{A36AD561-DC63-E634-3961-AB10519BAE87}"/>
              </a:ext>
            </a:extLst>
          </p:cNvPr>
          <p:cNvSpPr/>
          <p:nvPr/>
        </p:nvSpPr>
        <p:spPr>
          <a:xfrm>
            <a:off x="4594630" y="4897263"/>
            <a:ext cx="648154" cy="2880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tx1"/>
                </a:solidFill>
                <a:latin typeface="+mn-ea"/>
              </a:rPr>
              <a:t>②</a:t>
            </a:r>
            <a:r>
              <a:rPr lang="en-US" altLang="ja-JP" b="1" dirty="0">
                <a:solidFill>
                  <a:schemeClr val="tx1"/>
                </a:solidFill>
                <a:latin typeface="+mn-ea"/>
              </a:rPr>
              <a:t>-1</a:t>
            </a:r>
            <a:endParaRPr kumimoji="1" lang="ja-JP" altLang="en-US" b="1" dirty="0">
              <a:solidFill>
                <a:schemeClr val="tx1"/>
              </a:solidFill>
              <a:latin typeface="+mn-ea"/>
            </a:endParaRPr>
          </a:p>
        </p:txBody>
      </p:sp>
      <p:sp>
        <p:nvSpPr>
          <p:cNvPr id="6" name="正方形/長方形 5">
            <a:extLst>
              <a:ext uri="{FF2B5EF4-FFF2-40B4-BE49-F238E27FC236}">
                <a16:creationId xmlns:a16="http://schemas.microsoft.com/office/drawing/2014/main" id="{6CE3C282-15E5-719A-BEF1-6E6327BE2207}"/>
              </a:ext>
            </a:extLst>
          </p:cNvPr>
          <p:cNvSpPr/>
          <p:nvPr/>
        </p:nvSpPr>
        <p:spPr>
          <a:xfrm>
            <a:off x="3287441" y="3338152"/>
            <a:ext cx="432047" cy="2880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rPr>
              <a:t>③</a:t>
            </a:r>
          </a:p>
        </p:txBody>
      </p:sp>
      <p:sp>
        <p:nvSpPr>
          <p:cNvPr id="8" name="正方形/長方形 7">
            <a:extLst>
              <a:ext uri="{FF2B5EF4-FFF2-40B4-BE49-F238E27FC236}">
                <a16:creationId xmlns:a16="http://schemas.microsoft.com/office/drawing/2014/main" id="{8453BE7B-7D1F-E449-AC3A-7F50384E53D9}"/>
              </a:ext>
            </a:extLst>
          </p:cNvPr>
          <p:cNvSpPr/>
          <p:nvPr/>
        </p:nvSpPr>
        <p:spPr>
          <a:xfrm>
            <a:off x="4440355" y="3329325"/>
            <a:ext cx="432047" cy="2880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rPr>
              <a:t>④</a:t>
            </a:r>
          </a:p>
        </p:txBody>
      </p:sp>
      <p:sp>
        <p:nvSpPr>
          <p:cNvPr id="10" name="正方形/長方形 9">
            <a:extLst>
              <a:ext uri="{FF2B5EF4-FFF2-40B4-BE49-F238E27FC236}">
                <a16:creationId xmlns:a16="http://schemas.microsoft.com/office/drawing/2014/main" id="{7699F83A-B1C7-D592-068D-D68164533AFE}"/>
              </a:ext>
            </a:extLst>
          </p:cNvPr>
          <p:cNvSpPr/>
          <p:nvPr/>
        </p:nvSpPr>
        <p:spPr>
          <a:xfrm>
            <a:off x="3287441" y="2371456"/>
            <a:ext cx="432047" cy="2880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tx1"/>
                </a:solidFill>
              </a:rPr>
              <a:t>⑤</a:t>
            </a:r>
            <a:endParaRPr kumimoji="1" lang="ja-JP" altLang="en-US" b="1" dirty="0">
              <a:solidFill>
                <a:schemeClr val="tx1"/>
              </a:solidFill>
            </a:endParaRPr>
          </a:p>
        </p:txBody>
      </p:sp>
      <p:sp>
        <p:nvSpPr>
          <p:cNvPr id="11" name="正方形/長方形 10">
            <a:extLst>
              <a:ext uri="{FF2B5EF4-FFF2-40B4-BE49-F238E27FC236}">
                <a16:creationId xmlns:a16="http://schemas.microsoft.com/office/drawing/2014/main" id="{6F55D0FA-FCBB-969F-431B-D3742A2890EE}"/>
              </a:ext>
            </a:extLst>
          </p:cNvPr>
          <p:cNvSpPr/>
          <p:nvPr/>
        </p:nvSpPr>
        <p:spPr>
          <a:xfrm>
            <a:off x="4162583" y="2500845"/>
            <a:ext cx="432047" cy="2880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rPr>
              <a:t>⑥</a:t>
            </a:r>
          </a:p>
        </p:txBody>
      </p:sp>
      <p:sp>
        <p:nvSpPr>
          <p:cNvPr id="12" name="正方形/長方形 11">
            <a:extLst>
              <a:ext uri="{FF2B5EF4-FFF2-40B4-BE49-F238E27FC236}">
                <a16:creationId xmlns:a16="http://schemas.microsoft.com/office/drawing/2014/main" id="{CCE4AABB-AD39-A756-1ABF-E2271317967E}"/>
              </a:ext>
            </a:extLst>
          </p:cNvPr>
          <p:cNvSpPr/>
          <p:nvPr/>
        </p:nvSpPr>
        <p:spPr>
          <a:xfrm>
            <a:off x="8866090" y="3340965"/>
            <a:ext cx="432047" cy="2880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rPr>
              <a:t>⑦</a:t>
            </a:r>
          </a:p>
        </p:txBody>
      </p:sp>
      <p:sp>
        <p:nvSpPr>
          <p:cNvPr id="14" name="正方形/長方形 13">
            <a:extLst>
              <a:ext uri="{FF2B5EF4-FFF2-40B4-BE49-F238E27FC236}">
                <a16:creationId xmlns:a16="http://schemas.microsoft.com/office/drawing/2014/main" id="{2AEFA2D9-3B58-E960-BCB8-2369569FE367}"/>
              </a:ext>
            </a:extLst>
          </p:cNvPr>
          <p:cNvSpPr/>
          <p:nvPr/>
        </p:nvSpPr>
        <p:spPr>
          <a:xfrm>
            <a:off x="4594630" y="4355385"/>
            <a:ext cx="648154" cy="2880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tx1"/>
                </a:solidFill>
                <a:latin typeface="+mn-ea"/>
              </a:rPr>
              <a:t>②</a:t>
            </a:r>
            <a:r>
              <a:rPr lang="en-US" altLang="ja-JP" b="1" dirty="0">
                <a:solidFill>
                  <a:schemeClr val="tx1"/>
                </a:solidFill>
                <a:latin typeface="+mn-ea"/>
              </a:rPr>
              <a:t>-2</a:t>
            </a:r>
            <a:endParaRPr kumimoji="1" lang="ja-JP" altLang="en-US" b="1" dirty="0">
              <a:solidFill>
                <a:schemeClr val="tx1"/>
              </a:solidFill>
              <a:latin typeface="+mn-ea"/>
            </a:endParaRPr>
          </a:p>
        </p:txBody>
      </p:sp>
    </p:spTree>
    <p:extLst>
      <p:ext uri="{BB962C8B-B14F-4D97-AF65-F5344CB8AC3E}">
        <p14:creationId xmlns:p14="http://schemas.microsoft.com/office/powerpoint/2010/main" val="40286732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73CC4B-541A-5157-51AF-D7637334AC1A}"/>
            </a:ext>
          </a:extLst>
        </p:cNvPr>
        <p:cNvGrpSpPr/>
        <p:nvPr/>
      </p:nvGrpSpPr>
      <p:grpSpPr>
        <a:xfrm>
          <a:off x="0" y="0"/>
          <a:ext cx="0" cy="0"/>
          <a:chOff x="0" y="0"/>
          <a:chExt cx="0" cy="0"/>
        </a:xfrm>
      </p:grpSpPr>
      <p:sp>
        <p:nvSpPr>
          <p:cNvPr id="5" name="Rectangle 67">
            <a:extLst>
              <a:ext uri="{FF2B5EF4-FFF2-40B4-BE49-F238E27FC236}">
                <a16:creationId xmlns:a16="http://schemas.microsoft.com/office/drawing/2014/main" id="{27E8E529-8B10-EC3E-7B3F-20001E6A7E7C}"/>
              </a:ext>
            </a:extLst>
          </p:cNvPr>
          <p:cNvSpPr>
            <a:spLocks noChangeArrowheads="1"/>
          </p:cNvSpPr>
          <p:nvPr/>
        </p:nvSpPr>
        <p:spPr>
          <a:xfrm>
            <a:off x="-33626" y="2872"/>
            <a:ext cx="12801600" cy="740606"/>
          </a:xfrm>
          <a:prstGeom prst="rect">
            <a:avLst/>
          </a:prstGeom>
          <a:solidFill>
            <a:srgbClr val="3B8964"/>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2326" b="1" dirty="0">
                <a:solidFill>
                  <a:schemeClr val="bg1"/>
                </a:solidFill>
                <a:latin typeface="Meiryo UI" panose="020B0604030504040204" pitchFamily="50" charset="-128"/>
                <a:ea typeface="Meiryo UI" panose="020B0604030504040204" pitchFamily="50" charset="-128"/>
              </a:rPr>
              <a:t>２．事業計画</a:t>
            </a:r>
            <a:endParaRPr lang="en-US" altLang="ja-JP" sz="2326" b="1" dirty="0">
              <a:solidFill>
                <a:schemeClr val="bg1"/>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2326" b="1" dirty="0">
                <a:solidFill>
                  <a:schemeClr val="bg1"/>
                </a:solidFill>
                <a:latin typeface="Meiryo UI" panose="020B0604030504040204" pitchFamily="50" charset="-128"/>
                <a:ea typeface="Meiryo UI" panose="020B0604030504040204" pitchFamily="50" charset="-128"/>
              </a:rPr>
              <a:t>　</a:t>
            </a:r>
            <a:r>
              <a:rPr lang="en-US" altLang="ja-JP" sz="2326" b="1" dirty="0">
                <a:solidFill>
                  <a:schemeClr val="bg1"/>
                </a:solidFill>
                <a:latin typeface="Meiryo UI" panose="020B0604030504040204" pitchFamily="50" charset="-128"/>
                <a:ea typeface="Meiryo UI" panose="020B0604030504040204" pitchFamily="50" charset="-128"/>
              </a:rPr>
              <a:t>(</a:t>
            </a:r>
            <a:r>
              <a:rPr lang="ja-JP" altLang="en-US" sz="2326" b="1" dirty="0">
                <a:solidFill>
                  <a:schemeClr val="bg1"/>
                </a:solidFill>
                <a:latin typeface="Meiryo UI" panose="020B0604030504040204" pitchFamily="50" charset="-128"/>
                <a:ea typeface="Meiryo UI" panose="020B0604030504040204" pitchFamily="50" charset="-128"/>
              </a:rPr>
              <a:t>２</a:t>
            </a:r>
            <a:r>
              <a:rPr lang="en-US" altLang="ja-JP" sz="2326" b="1" dirty="0">
                <a:solidFill>
                  <a:schemeClr val="bg1"/>
                </a:solidFill>
                <a:latin typeface="Meiryo UI" panose="020B0604030504040204" pitchFamily="50" charset="-128"/>
                <a:ea typeface="Meiryo UI" panose="020B0604030504040204" pitchFamily="50" charset="-128"/>
              </a:rPr>
              <a:t>)</a:t>
            </a:r>
            <a:r>
              <a:rPr kumimoji="0" lang="ja-JP" altLang="en-US" sz="2326" b="1" kern="0" dirty="0">
                <a:solidFill>
                  <a:schemeClr val="bg1"/>
                </a:solidFill>
                <a:latin typeface="Meiryo UI" panose="020B0604030504040204" pitchFamily="50" charset="-128"/>
                <a:ea typeface="Meiryo UI" panose="020B0604030504040204" pitchFamily="50" charset="-128"/>
              </a:rPr>
              <a:t>テナント運営</a:t>
            </a:r>
            <a:r>
              <a:rPr kumimoji="0" lang="zh-TW" altLang="en-US" sz="2326" b="1" kern="0" dirty="0">
                <a:solidFill>
                  <a:schemeClr val="bg1"/>
                </a:solidFill>
                <a:latin typeface="Meiryo UI" panose="020B0604030504040204" pitchFamily="50" charset="-128"/>
                <a:ea typeface="Meiryo UI" panose="020B0604030504040204" pitchFamily="50" charset="-128"/>
              </a:rPr>
              <a:t>事業</a:t>
            </a:r>
            <a:r>
              <a:rPr kumimoji="0" lang="ja-JP" altLang="en-US" sz="2326" b="1" kern="0" dirty="0">
                <a:solidFill>
                  <a:schemeClr val="bg1"/>
                </a:solidFill>
                <a:latin typeface="Meiryo UI" panose="020B0604030504040204" pitchFamily="50" charset="-128"/>
                <a:ea typeface="Meiryo UI" panose="020B0604030504040204" pitchFamily="50" charset="-128"/>
              </a:rPr>
              <a:t>④本庁舎第１期、第２期</a:t>
            </a:r>
            <a:r>
              <a:rPr kumimoji="0" lang="en-US" altLang="ja-JP" sz="2326" b="1" kern="0" dirty="0">
                <a:solidFill>
                  <a:schemeClr val="bg1"/>
                </a:solidFill>
                <a:latin typeface="Meiryo UI" panose="020B0604030504040204" pitchFamily="50" charset="-128"/>
                <a:ea typeface="Meiryo UI" panose="020B0604030504040204" pitchFamily="50" charset="-128"/>
              </a:rPr>
              <a:t>【</a:t>
            </a:r>
            <a:r>
              <a:rPr kumimoji="0" lang="ja-JP" altLang="en-US" sz="2326" b="1" kern="0" dirty="0">
                <a:solidFill>
                  <a:schemeClr val="bg1"/>
                </a:solidFill>
                <a:latin typeface="Meiryo UI" panose="020B0604030504040204" pitchFamily="50" charset="-128"/>
                <a:ea typeface="Meiryo UI" panose="020B0604030504040204" pitchFamily="50" charset="-128"/>
              </a:rPr>
              <a:t>詳細</a:t>
            </a:r>
            <a:r>
              <a:rPr kumimoji="0" lang="en-US" altLang="ja-JP" sz="2326" b="1" kern="0" dirty="0">
                <a:solidFill>
                  <a:schemeClr val="bg1"/>
                </a:solidFill>
                <a:latin typeface="Meiryo UI" panose="020B0604030504040204" pitchFamily="50" charset="-128"/>
                <a:ea typeface="Meiryo UI" panose="020B0604030504040204" pitchFamily="50" charset="-128"/>
              </a:rPr>
              <a:t>】</a:t>
            </a:r>
            <a:endParaRPr lang="ja-JP" altLang="en-US" sz="1809" b="1" dirty="0">
              <a:solidFill>
                <a:schemeClr val="bg1"/>
              </a:solidFill>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3A938CE7-CD1A-8D5C-1683-D0F5C052081E}"/>
              </a:ext>
            </a:extLst>
          </p:cNvPr>
          <p:cNvSpPr>
            <a:spLocks noGrp="1"/>
          </p:cNvSpPr>
          <p:nvPr>
            <p:ph type="sldNum" sz="quarter" idx="12"/>
          </p:nvPr>
        </p:nvSpPr>
        <p:spPr/>
        <p:txBody>
          <a:bodyPr/>
          <a:lstStyle/>
          <a:p>
            <a:pPr>
              <a:defRPr/>
            </a:pPr>
            <a:fld id="{ED70751B-34C4-41F7-9A42-B8AF8614956A}" type="slidenum">
              <a:rPr lang="en-US" altLang="ja-JP" smtClean="0"/>
              <a:pPr>
                <a:defRPr/>
              </a:pPr>
              <a:t>15</a:t>
            </a:fld>
            <a:endParaRPr lang="en-US" altLang="ja-JP" dirty="0"/>
          </a:p>
        </p:txBody>
      </p:sp>
      <p:sp>
        <p:nvSpPr>
          <p:cNvPr id="13" name="正方形/長方形 25">
            <a:extLst>
              <a:ext uri="{FF2B5EF4-FFF2-40B4-BE49-F238E27FC236}">
                <a16:creationId xmlns:a16="http://schemas.microsoft.com/office/drawing/2014/main" id="{139A3432-2CC6-DAE6-F213-44FD4EA9BE9C}"/>
              </a:ext>
            </a:extLst>
          </p:cNvPr>
          <p:cNvSpPr/>
          <p:nvPr/>
        </p:nvSpPr>
        <p:spPr>
          <a:xfrm>
            <a:off x="1258964" y="1972204"/>
            <a:ext cx="11038206" cy="309784"/>
          </a:xfrm>
          <a:prstGeom prst="rect">
            <a:avLst/>
          </a:prstGeom>
          <a:noFill/>
          <a:ln w="12700">
            <a:noFill/>
          </a:ln>
        </p:spPr>
        <p:style>
          <a:lnRef idx="2">
            <a:schemeClr val="dk1"/>
          </a:lnRef>
          <a:fillRef idx="1">
            <a:schemeClr val="lt1"/>
          </a:fillRef>
          <a:effectRef idx="0">
            <a:schemeClr val="dk1"/>
          </a:effectRef>
          <a:fontRef idx="minor">
            <a:schemeClr val="dk1"/>
          </a:fontRef>
        </p:style>
        <p:txBody>
          <a:bodyPr wrap="square" lIns="46523" tIns="46523" rIns="46523" bIns="46523" anchor="ctr" anchorCtr="0">
            <a:noAutofit/>
          </a:bodyPr>
          <a:lstStyle/>
          <a:p>
            <a:pPr marL="112840" algn="just" defTabSz="1181749" eaLnBrk="1" fontAlgn="auto" hangingPunct="1">
              <a:spcBef>
                <a:spcPts val="388"/>
              </a:spcBef>
              <a:spcAft>
                <a:spcPts val="0"/>
              </a:spcAft>
              <a:defRPr/>
            </a:pPr>
            <a:endParaRPr lang="en-US" altLang="ja-JP" sz="1809" kern="0" dirty="0">
              <a:solidFill>
                <a:prstClr val="black"/>
              </a:solidFill>
              <a:latin typeface="Meiryo UI" panose="020B0604030504040204" pitchFamily="50" charset="-128"/>
              <a:ea typeface="Meiryo UI" panose="020B0604030504040204" pitchFamily="50" charset="-128"/>
            </a:endParaRPr>
          </a:p>
        </p:txBody>
      </p:sp>
      <p:graphicFrame>
        <p:nvGraphicFramePr>
          <p:cNvPr id="3" name="表 77">
            <a:extLst>
              <a:ext uri="{FF2B5EF4-FFF2-40B4-BE49-F238E27FC236}">
                <a16:creationId xmlns:a16="http://schemas.microsoft.com/office/drawing/2014/main" id="{58A14161-E19C-0AFC-C004-DB0483607525}"/>
              </a:ext>
            </a:extLst>
          </p:cNvPr>
          <p:cNvGraphicFramePr>
            <a:graphicFrameLocks noGrp="1"/>
          </p:cNvGraphicFramePr>
          <p:nvPr>
            <p:extLst>
              <p:ext uri="{D42A27DB-BD31-4B8C-83A1-F6EECF244321}">
                <p14:modId xmlns:p14="http://schemas.microsoft.com/office/powerpoint/2010/main" val="1686740167"/>
              </p:ext>
            </p:extLst>
          </p:nvPr>
        </p:nvGraphicFramePr>
        <p:xfrm>
          <a:off x="233709" y="1314086"/>
          <a:ext cx="12334183" cy="7165350"/>
        </p:xfrm>
        <a:graphic>
          <a:graphicData uri="http://schemas.openxmlformats.org/drawingml/2006/table">
            <a:tbl>
              <a:tblPr firstRow="1" bandRow="1">
                <a:tableStyleId>{5940675A-B579-460E-94D1-54222C63F5DA}</a:tableStyleId>
              </a:tblPr>
              <a:tblGrid>
                <a:gridCol w="12334183">
                  <a:extLst>
                    <a:ext uri="{9D8B030D-6E8A-4147-A177-3AD203B41FA5}">
                      <a16:colId xmlns:a16="http://schemas.microsoft.com/office/drawing/2014/main" val="20000"/>
                    </a:ext>
                  </a:extLst>
                </a:gridCol>
              </a:tblGrid>
              <a:tr h="7165350">
                <a:tc>
                  <a:txBody>
                    <a:bodyPr/>
                    <a:lstStyle/>
                    <a:p>
                      <a:pPr marL="144000" indent="-144000">
                        <a:lnSpc>
                          <a:spcPts val="1800"/>
                        </a:lnSpc>
                      </a:pPr>
                      <a:r>
                        <a:rPr lang="en-US" altLang="ja-JP" sz="1800" dirty="0">
                          <a:solidFill>
                            <a:srgbClr val="FF0000"/>
                          </a:solidFill>
                          <a:latin typeface="Meiryo UI" panose="020B0604030504040204" pitchFamily="50" charset="-128"/>
                          <a:ea typeface="Meiryo UI" panose="020B0604030504040204" pitchFamily="50" charset="-128"/>
                        </a:rPr>
                        <a:t>※</a:t>
                      </a:r>
                      <a:r>
                        <a:rPr lang="ja-JP" altLang="en-US" sz="1800" dirty="0">
                          <a:solidFill>
                            <a:srgbClr val="FF0000"/>
                          </a:solidFill>
                          <a:latin typeface="Meiryo UI" panose="020B0604030504040204" pitchFamily="50" charset="-128"/>
                          <a:ea typeface="Meiryo UI" panose="020B0604030504040204" pitchFamily="50" charset="-128"/>
                        </a:rPr>
                        <a:t>テナント事業詳細について、補足が必要な場合にその内容を記載すること。</a:t>
                      </a: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r>
                        <a:rPr lang="en-US" altLang="ja-JP" sz="1800" dirty="0">
                          <a:solidFill>
                            <a:srgbClr val="FF0000"/>
                          </a:solidFill>
                          <a:latin typeface="Meiryo UI" panose="020B0604030504040204" pitchFamily="50" charset="-128"/>
                          <a:ea typeface="Meiryo UI" panose="020B0604030504040204" pitchFamily="50" charset="-128"/>
                        </a:rPr>
                        <a:t>※</a:t>
                      </a:r>
                      <a:r>
                        <a:rPr lang="ja-JP" altLang="en-US" sz="1800" dirty="0">
                          <a:solidFill>
                            <a:srgbClr val="FF0000"/>
                          </a:solidFill>
                          <a:latin typeface="Meiryo UI" panose="020B0604030504040204" pitchFamily="50" charset="-128"/>
                          <a:ea typeface="Meiryo UI" panose="020B0604030504040204" pitchFamily="50" charset="-128"/>
                        </a:rPr>
                        <a:t>新本庁舎低層部の運営に関する基本方針への適合性が明確になるよう記載すること。</a:t>
                      </a: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r>
                        <a:rPr lang="en-US" altLang="ja-JP" sz="1800" dirty="0">
                          <a:solidFill>
                            <a:srgbClr val="FF0000"/>
                          </a:solidFill>
                          <a:latin typeface="Meiryo UI" panose="020B0604030504040204" pitchFamily="50" charset="-128"/>
                          <a:ea typeface="Meiryo UI" panose="020B0604030504040204" pitchFamily="50" charset="-128"/>
                        </a:rPr>
                        <a:t>※</a:t>
                      </a:r>
                      <a:r>
                        <a:rPr lang="ja-JP" altLang="en-US" sz="1800" dirty="0">
                          <a:solidFill>
                            <a:srgbClr val="FF0000"/>
                          </a:solidFill>
                          <a:latin typeface="Meiryo UI" panose="020B0604030504040204" pitchFamily="50" charset="-128"/>
                          <a:ea typeface="Meiryo UI" panose="020B0604030504040204" pitchFamily="50" charset="-128"/>
                        </a:rPr>
                        <a:t>各店舗の配置機能や配置理由についても記載する。</a:t>
                      </a: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endParaRPr kumimoji="1" lang="en-US" altLang="ja-JP" sz="1800" i="0" dirty="0">
                        <a:solidFill>
                          <a:srgbClr val="FF0000"/>
                        </a:solidFill>
                        <a:latin typeface="Meiryo UI" panose="020B0604030504040204" pitchFamily="50" charset="-128"/>
                        <a:ea typeface="Meiryo UI" panose="020B0604030504040204" pitchFamily="50" charset="-128"/>
                      </a:endParaRPr>
                    </a:p>
                    <a:p>
                      <a:pPr marL="144000" marR="0" lvl="0" indent="-144000" algn="l" defTabSz="914400" rtl="0" eaLnBrk="1" fontAlgn="auto" latinLnBrk="0" hangingPunct="1">
                        <a:lnSpc>
                          <a:spcPts val="1800"/>
                        </a:lnSpc>
                        <a:spcBef>
                          <a:spcPts val="0"/>
                        </a:spcBef>
                        <a:spcAft>
                          <a:spcPts val="0"/>
                        </a:spcAft>
                        <a:buClrTx/>
                        <a:buSzTx/>
                        <a:buFontTx/>
                        <a:buNone/>
                        <a:tabLst/>
                        <a:defRPr/>
                      </a:pPr>
                      <a:r>
                        <a:rPr lang="en-US" altLang="ja-JP" sz="1800" i="1" dirty="0">
                          <a:solidFill>
                            <a:srgbClr val="FF0000"/>
                          </a:solidFill>
                          <a:latin typeface="Meiryo UI" panose="020B0604030504040204" pitchFamily="50" charset="-128"/>
                          <a:ea typeface="Meiryo UI" panose="020B0604030504040204" pitchFamily="50" charset="-128"/>
                        </a:rPr>
                        <a:t>※</a:t>
                      </a:r>
                      <a:r>
                        <a:rPr lang="ja-JP" altLang="en-US" sz="1800" i="1" dirty="0">
                          <a:solidFill>
                            <a:srgbClr val="FF0000"/>
                          </a:solidFill>
                          <a:latin typeface="Meiryo UI" panose="020B0604030504040204" pitchFamily="50" charset="-128"/>
                          <a:ea typeface="Meiryo UI" panose="020B0604030504040204" pitchFamily="50" charset="-128"/>
                        </a:rPr>
                        <a:t>適宜イメージ図等を使用すること。レイアウトは任意とする。</a:t>
                      </a:r>
                      <a:endParaRPr lang="en-US" altLang="ja-JP" sz="1800" i="1" dirty="0">
                        <a:solidFill>
                          <a:srgbClr val="FF0000"/>
                        </a:solidFill>
                        <a:latin typeface="Meiryo UI" panose="020B0604030504040204" pitchFamily="50" charset="-128"/>
                        <a:ea typeface="Meiryo UI" panose="020B0604030504040204" pitchFamily="50" charset="-128"/>
                      </a:endParaRPr>
                    </a:p>
                    <a:p>
                      <a:pPr marL="144000" marR="0" lvl="0" indent="-144000" algn="l" defTabSz="914400" rtl="0" eaLnBrk="1" fontAlgn="auto" latinLnBrk="0" hangingPunct="1">
                        <a:lnSpc>
                          <a:spcPts val="1800"/>
                        </a:lnSpc>
                        <a:spcBef>
                          <a:spcPts val="0"/>
                        </a:spcBef>
                        <a:spcAft>
                          <a:spcPts val="0"/>
                        </a:spcAft>
                        <a:buClrTx/>
                        <a:buSzTx/>
                        <a:buFontTx/>
                        <a:buNone/>
                        <a:tabLst/>
                        <a:defRPr/>
                      </a:pPr>
                      <a:endParaRPr lang="en-US" altLang="ja-JP" sz="1800" i="1" dirty="0">
                        <a:solidFill>
                          <a:srgbClr val="FF0000"/>
                        </a:solidFill>
                        <a:latin typeface="Meiryo UI" panose="020B0604030504040204" pitchFamily="50" charset="-128"/>
                        <a:ea typeface="Meiryo UI" panose="020B0604030504040204" pitchFamily="50" charset="-128"/>
                      </a:endParaRPr>
                    </a:p>
                  </a:txBody>
                  <a:tcPr marL="118169" marR="118169" marT="59084" marB="59084">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197328029"/>
                  </a:ext>
                </a:extLst>
              </a:tr>
            </a:tbl>
          </a:graphicData>
        </a:graphic>
      </p:graphicFrame>
      <p:sp>
        <p:nvSpPr>
          <p:cNvPr id="4" name="テキスト ボックス 90">
            <a:extLst>
              <a:ext uri="{FF2B5EF4-FFF2-40B4-BE49-F238E27FC236}">
                <a16:creationId xmlns:a16="http://schemas.microsoft.com/office/drawing/2014/main" id="{05893D23-0132-2EDA-3025-957AB4EF9CB9}"/>
              </a:ext>
            </a:extLst>
          </p:cNvPr>
          <p:cNvSpPr txBox="1"/>
          <p:nvPr/>
        </p:nvSpPr>
        <p:spPr>
          <a:xfrm>
            <a:off x="7796650" y="286459"/>
            <a:ext cx="3738524" cy="370743"/>
          </a:xfrm>
          <a:prstGeom prst="rect">
            <a:avLst/>
          </a:prstGeom>
          <a:noFill/>
        </p:spPr>
        <p:txBody>
          <a:bodyPr wrap="none" rtlCol="0">
            <a:spAutoFit/>
          </a:bodyPr>
          <a:lstStyle/>
          <a:p>
            <a:pPr defTabSz="1181749">
              <a:defRPr/>
            </a:pPr>
            <a:r>
              <a:rPr lang="en-US" altLang="ja-JP" sz="1809" dirty="0">
                <a:solidFill>
                  <a:schemeClr val="bg1"/>
                </a:solidFill>
                <a:latin typeface="Meiryo UI" panose="020B0604030504040204" pitchFamily="50" charset="-128"/>
                <a:ea typeface="Meiryo UI" panose="020B0604030504040204" pitchFamily="50" charset="-128"/>
              </a:rPr>
              <a:t>※</a:t>
            </a:r>
            <a:r>
              <a:rPr lang="ja-JP" altLang="en-US" sz="1809" dirty="0">
                <a:solidFill>
                  <a:schemeClr val="bg1"/>
                </a:solidFill>
                <a:latin typeface="Meiryo UI" panose="020B0604030504040204" pitchFamily="50" charset="-128"/>
                <a:ea typeface="Meiryo UI" panose="020B0604030504040204" pitchFamily="50" charset="-128"/>
              </a:rPr>
              <a:t>詳細が必要な場合のみ記入すること</a:t>
            </a:r>
            <a:endParaRPr lang="en-US" altLang="ja-JP" sz="1809" dirty="0">
              <a:solidFill>
                <a:schemeClr val="bg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3929576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A0D36D-CEDE-343A-026F-DD9F20C31AD0}"/>
            </a:ext>
          </a:extLst>
        </p:cNvPr>
        <p:cNvGrpSpPr/>
        <p:nvPr/>
      </p:nvGrpSpPr>
      <p:grpSpPr>
        <a:xfrm>
          <a:off x="0" y="0"/>
          <a:ext cx="0" cy="0"/>
          <a:chOff x="0" y="0"/>
          <a:chExt cx="0" cy="0"/>
        </a:xfrm>
      </p:grpSpPr>
      <p:sp>
        <p:nvSpPr>
          <p:cNvPr id="3" name="Rectangle 67">
            <a:extLst>
              <a:ext uri="{FF2B5EF4-FFF2-40B4-BE49-F238E27FC236}">
                <a16:creationId xmlns:a16="http://schemas.microsoft.com/office/drawing/2014/main" id="{0891DA25-52F7-BC14-88F4-1402655F4876}"/>
              </a:ext>
            </a:extLst>
          </p:cNvPr>
          <p:cNvSpPr>
            <a:spLocks noChangeArrowheads="1"/>
          </p:cNvSpPr>
          <p:nvPr/>
        </p:nvSpPr>
        <p:spPr>
          <a:xfrm>
            <a:off x="-33626" y="-498"/>
            <a:ext cx="12801600" cy="740606"/>
          </a:xfrm>
          <a:prstGeom prst="rect">
            <a:avLst/>
          </a:prstGeom>
          <a:solidFill>
            <a:srgbClr val="3B8964"/>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2326" b="1" dirty="0">
                <a:solidFill>
                  <a:schemeClr val="bg1"/>
                </a:solidFill>
                <a:latin typeface="Meiryo UI" panose="020B0604030504040204" pitchFamily="50" charset="-128"/>
                <a:ea typeface="Meiryo UI" panose="020B0604030504040204" pitchFamily="50" charset="-128"/>
              </a:rPr>
              <a:t>２．事業計画</a:t>
            </a:r>
            <a:endParaRPr lang="en-US" altLang="ja-JP" sz="2326" b="1" dirty="0">
              <a:solidFill>
                <a:schemeClr val="bg1"/>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2326" b="1" dirty="0">
                <a:solidFill>
                  <a:schemeClr val="bg1"/>
                </a:solidFill>
                <a:latin typeface="Meiryo UI" panose="020B0604030504040204" pitchFamily="50" charset="-128"/>
                <a:ea typeface="Meiryo UI" panose="020B0604030504040204" pitchFamily="50" charset="-128"/>
              </a:rPr>
              <a:t>　</a:t>
            </a:r>
            <a:r>
              <a:rPr lang="en-US" altLang="ja-JP" sz="2326" b="1" dirty="0">
                <a:solidFill>
                  <a:schemeClr val="bg1"/>
                </a:solidFill>
                <a:latin typeface="Meiryo UI" panose="020B0604030504040204" pitchFamily="50" charset="-128"/>
                <a:ea typeface="Meiryo UI" panose="020B0604030504040204" pitchFamily="50" charset="-128"/>
              </a:rPr>
              <a:t>(</a:t>
            </a:r>
            <a:r>
              <a:rPr lang="ja-JP" altLang="en-US" sz="2326" b="1" dirty="0">
                <a:solidFill>
                  <a:schemeClr val="bg1"/>
                </a:solidFill>
                <a:latin typeface="Meiryo UI" panose="020B0604030504040204" pitchFamily="50" charset="-128"/>
                <a:ea typeface="Meiryo UI" panose="020B0604030504040204" pitchFamily="50" charset="-128"/>
              </a:rPr>
              <a:t>３</a:t>
            </a:r>
            <a:r>
              <a:rPr lang="en-US" altLang="ja-JP" sz="2326" b="1" dirty="0">
                <a:solidFill>
                  <a:schemeClr val="bg1"/>
                </a:solidFill>
                <a:latin typeface="Meiryo UI" panose="020B0604030504040204" pitchFamily="50" charset="-128"/>
                <a:ea typeface="Meiryo UI" panose="020B0604030504040204" pitchFamily="50" charset="-128"/>
              </a:rPr>
              <a:t>)</a:t>
            </a:r>
            <a:r>
              <a:rPr kumimoji="0" lang="zh-TW" altLang="en-US" sz="2326" b="1" kern="0" dirty="0">
                <a:solidFill>
                  <a:schemeClr val="bg1"/>
                </a:solidFill>
                <a:latin typeface="Meiryo UI" panose="020B0604030504040204" pitchFamily="50" charset="-128"/>
                <a:ea typeface="Meiryo UI" panose="020B0604030504040204" pitchFamily="50" charset="-128"/>
              </a:rPr>
              <a:t>本庁舎敷地内広場</a:t>
            </a:r>
            <a:r>
              <a:rPr kumimoji="0" lang="ja-JP" altLang="en-US" sz="2326" b="1" kern="0" dirty="0">
                <a:solidFill>
                  <a:schemeClr val="bg1"/>
                </a:solidFill>
                <a:latin typeface="Meiryo UI" panose="020B0604030504040204" pitchFamily="50" charset="-128"/>
                <a:ea typeface="Meiryo UI" panose="020B0604030504040204" pitchFamily="50" charset="-128"/>
              </a:rPr>
              <a:t>、大会議室</a:t>
            </a:r>
            <a:r>
              <a:rPr kumimoji="0" lang="zh-TW" altLang="en-US" sz="2326" b="1" kern="0" dirty="0">
                <a:solidFill>
                  <a:schemeClr val="bg1"/>
                </a:solidFill>
                <a:latin typeface="Meiryo UI" panose="020B0604030504040204" pitchFamily="50" charset="-128"/>
                <a:ea typeface="Meiryo UI" panose="020B0604030504040204" pitchFamily="50" charset="-128"/>
              </a:rPr>
              <a:t>運営事業</a:t>
            </a:r>
            <a:endParaRPr lang="ja-JP" altLang="en-US" sz="1809" b="1" dirty="0">
              <a:solidFill>
                <a:schemeClr val="bg1"/>
              </a:solidFill>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C0070AD0-4349-66EE-38D5-9AF6C8E68FB5}"/>
              </a:ext>
            </a:extLst>
          </p:cNvPr>
          <p:cNvSpPr>
            <a:spLocks noGrp="1"/>
          </p:cNvSpPr>
          <p:nvPr>
            <p:ph type="sldNum" sz="quarter" idx="12"/>
          </p:nvPr>
        </p:nvSpPr>
        <p:spPr/>
        <p:txBody>
          <a:bodyPr/>
          <a:lstStyle/>
          <a:p>
            <a:pPr>
              <a:defRPr/>
            </a:pPr>
            <a:fld id="{ED70751B-34C4-41F7-9A42-B8AF8614956A}" type="slidenum">
              <a:rPr lang="en-US" altLang="ja-JP" smtClean="0"/>
              <a:pPr>
                <a:defRPr/>
              </a:pPr>
              <a:t>16</a:t>
            </a:fld>
            <a:endParaRPr lang="en-US" altLang="ja-JP" dirty="0"/>
          </a:p>
        </p:txBody>
      </p:sp>
      <p:sp>
        <p:nvSpPr>
          <p:cNvPr id="13" name="正方形/長方形 25">
            <a:extLst>
              <a:ext uri="{FF2B5EF4-FFF2-40B4-BE49-F238E27FC236}">
                <a16:creationId xmlns:a16="http://schemas.microsoft.com/office/drawing/2014/main" id="{15570959-E02D-A656-1CC9-43790BD8028B}"/>
              </a:ext>
            </a:extLst>
          </p:cNvPr>
          <p:cNvSpPr/>
          <p:nvPr/>
        </p:nvSpPr>
        <p:spPr>
          <a:xfrm>
            <a:off x="1258964" y="1972204"/>
            <a:ext cx="11038206" cy="309784"/>
          </a:xfrm>
          <a:prstGeom prst="rect">
            <a:avLst/>
          </a:prstGeom>
          <a:noFill/>
          <a:ln w="12700">
            <a:noFill/>
          </a:ln>
        </p:spPr>
        <p:style>
          <a:lnRef idx="2">
            <a:schemeClr val="dk1"/>
          </a:lnRef>
          <a:fillRef idx="1">
            <a:schemeClr val="lt1"/>
          </a:fillRef>
          <a:effectRef idx="0">
            <a:schemeClr val="dk1"/>
          </a:effectRef>
          <a:fontRef idx="minor">
            <a:schemeClr val="dk1"/>
          </a:fontRef>
        </p:style>
        <p:txBody>
          <a:bodyPr wrap="square" lIns="46523" tIns="46523" rIns="46523" bIns="46523" anchor="ctr" anchorCtr="0">
            <a:noAutofit/>
          </a:bodyPr>
          <a:lstStyle/>
          <a:p>
            <a:pPr marL="112840" algn="just" defTabSz="1181749" eaLnBrk="1" fontAlgn="auto" hangingPunct="1">
              <a:spcBef>
                <a:spcPts val="388"/>
              </a:spcBef>
              <a:spcAft>
                <a:spcPts val="0"/>
              </a:spcAft>
              <a:defRPr/>
            </a:pPr>
            <a:endParaRPr lang="en-US" altLang="ja-JP" sz="1809" kern="0" dirty="0">
              <a:solidFill>
                <a:prstClr val="black"/>
              </a:solidFill>
              <a:latin typeface="Meiryo UI" panose="020B0604030504040204" pitchFamily="50" charset="-128"/>
              <a:ea typeface="Meiryo UI" panose="020B0604030504040204" pitchFamily="50" charset="-128"/>
            </a:endParaRPr>
          </a:p>
        </p:txBody>
      </p:sp>
      <p:graphicFrame>
        <p:nvGraphicFramePr>
          <p:cNvPr id="14" name="表 77">
            <a:extLst>
              <a:ext uri="{FF2B5EF4-FFF2-40B4-BE49-F238E27FC236}">
                <a16:creationId xmlns:a16="http://schemas.microsoft.com/office/drawing/2014/main" id="{866CED0F-7988-997B-830C-0E57083357C0}"/>
              </a:ext>
            </a:extLst>
          </p:cNvPr>
          <p:cNvGraphicFramePr>
            <a:graphicFrameLocks noGrp="1"/>
          </p:cNvGraphicFramePr>
          <p:nvPr>
            <p:extLst>
              <p:ext uri="{D42A27DB-BD31-4B8C-83A1-F6EECF244321}">
                <p14:modId xmlns:p14="http://schemas.microsoft.com/office/powerpoint/2010/main" val="1443996325"/>
              </p:ext>
            </p:extLst>
          </p:nvPr>
        </p:nvGraphicFramePr>
        <p:xfrm>
          <a:off x="181539" y="1264458"/>
          <a:ext cx="12468323" cy="7829055"/>
        </p:xfrm>
        <a:graphic>
          <a:graphicData uri="http://schemas.openxmlformats.org/drawingml/2006/table">
            <a:tbl>
              <a:tblPr firstRow="1" bandRow="1">
                <a:tableStyleId>{5940675A-B579-460E-94D1-54222C63F5DA}</a:tableStyleId>
              </a:tblPr>
              <a:tblGrid>
                <a:gridCol w="12468323">
                  <a:extLst>
                    <a:ext uri="{9D8B030D-6E8A-4147-A177-3AD203B41FA5}">
                      <a16:colId xmlns:a16="http://schemas.microsoft.com/office/drawing/2014/main" val="20000"/>
                    </a:ext>
                  </a:extLst>
                </a:gridCol>
              </a:tblGrid>
              <a:tr h="7829055">
                <a:tc>
                  <a:txBody>
                    <a:bodyPr/>
                    <a:lstStyle/>
                    <a:p>
                      <a:pPr marL="144000" indent="-144000">
                        <a:lnSpc>
                          <a:spcPts val="1800"/>
                        </a:lnSpc>
                      </a:pPr>
                      <a:r>
                        <a:rPr lang="en-US" altLang="ja-JP" sz="1800" dirty="0">
                          <a:solidFill>
                            <a:srgbClr val="FF0000"/>
                          </a:solidFill>
                          <a:latin typeface="Meiryo UI" panose="020B0604030504040204" pitchFamily="50" charset="-128"/>
                          <a:ea typeface="Meiryo UI" panose="020B0604030504040204" pitchFamily="50" charset="-128"/>
                        </a:rPr>
                        <a:t>※</a:t>
                      </a:r>
                      <a:r>
                        <a:rPr lang="ja-JP" altLang="en-US" sz="1800" dirty="0">
                          <a:solidFill>
                            <a:srgbClr val="FF0000"/>
                          </a:solidFill>
                          <a:latin typeface="Meiryo UI" panose="020B0604030504040204" pitchFamily="50" charset="-128"/>
                          <a:ea typeface="Meiryo UI" panose="020B0604030504040204" pitchFamily="50" charset="-128"/>
                        </a:rPr>
                        <a:t>新本庁舎低層部における</a:t>
                      </a:r>
                      <a:r>
                        <a:rPr lang="zh-TW" altLang="en-US" sz="1800" dirty="0">
                          <a:solidFill>
                            <a:srgbClr val="FF0000"/>
                          </a:solidFill>
                          <a:latin typeface="Meiryo UI" panose="020B0604030504040204" pitchFamily="50" charset="-128"/>
                          <a:ea typeface="Meiryo UI" panose="020B0604030504040204" pitchFamily="50" charset="-128"/>
                        </a:rPr>
                        <a:t>大会議室</a:t>
                      </a:r>
                      <a:r>
                        <a:rPr lang="ja-JP" altLang="en-US" sz="1800" dirty="0">
                          <a:solidFill>
                            <a:srgbClr val="FF0000"/>
                          </a:solidFill>
                          <a:latin typeface="Meiryo UI" panose="020B0604030504040204" pitchFamily="50" charset="-128"/>
                          <a:ea typeface="Meiryo UI" panose="020B0604030504040204" pitchFamily="50" charset="-128"/>
                        </a:rPr>
                        <a:t>及び</a:t>
                      </a:r>
                      <a:r>
                        <a:rPr lang="zh-TW" altLang="en-US" sz="1800" dirty="0">
                          <a:solidFill>
                            <a:srgbClr val="FF0000"/>
                          </a:solidFill>
                          <a:latin typeface="Meiryo UI" panose="020B0604030504040204" pitchFamily="50" charset="-128"/>
                          <a:ea typeface="Meiryo UI" panose="020B0604030504040204" pitchFamily="50" charset="-128"/>
                        </a:rPr>
                        <a:t>本庁舎敷地内広場運営事業</a:t>
                      </a:r>
                      <a:r>
                        <a:rPr lang="ja-JP" altLang="en-US" sz="1800" dirty="0">
                          <a:solidFill>
                            <a:srgbClr val="FF0000"/>
                          </a:solidFill>
                          <a:latin typeface="Meiryo UI" panose="020B0604030504040204" pitchFamily="50" charset="-128"/>
                          <a:ea typeface="Meiryo UI" panose="020B0604030504040204" pitchFamily="50" charset="-128"/>
                        </a:rPr>
                        <a:t>について、提案の概要を</a:t>
                      </a:r>
                      <a:r>
                        <a:rPr lang="en-US" altLang="ja-JP" sz="1800" dirty="0">
                          <a:solidFill>
                            <a:srgbClr val="FF0000"/>
                          </a:solidFill>
                          <a:latin typeface="Meiryo UI" panose="020B0604030504040204" pitchFamily="50" charset="-128"/>
                          <a:ea typeface="Meiryo UI" panose="020B0604030504040204" pitchFamily="50" charset="-128"/>
                        </a:rPr>
                        <a:t>1</a:t>
                      </a:r>
                      <a:r>
                        <a:rPr lang="ja-JP" altLang="en-US" sz="1800" dirty="0">
                          <a:solidFill>
                            <a:srgbClr val="FF0000"/>
                          </a:solidFill>
                          <a:latin typeface="Meiryo UI" panose="020B0604030504040204" pitchFamily="50" charset="-128"/>
                          <a:ea typeface="Meiryo UI" panose="020B0604030504040204" pitchFamily="50" charset="-128"/>
                        </a:rPr>
                        <a:t>枚にまとめること。</a:t>
                      </a: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r>
                        <a:rPr lang="en-US" altLang="ja-JP" sz="1800" dirty="0">
                          <a:solidFill>
                            <a:srgbClr val="FF0000"/>
                          </a:solidFill>
                          <a:latin typeface="Meiryo UI" panose="020B0604030504040204" pitchFamily="50" charset="-128"/>
                          <a:ea typeface="Meiryo UI" panose="020B0604030504040204" pitchFamily="50" charset="-128"/>
                        </a:rPr>
                        <a:t>※</a:t>
                      </a:r>
                      <a:r>
                        <a:rPr lang="ja-JP" altLang="en-US" sz="1800" dirty="0">
                          <a:solidFill>
                            <a:srgbClr val="FF0000"/>
                          </a:solidFill>
                          <a:latin typeface="Meiryo UI" panose="020B0604030504040204" pitchFamily="50" charset="-128"/>
                          <a:ea typeface="Meiryo UI" panose="020B0604030504040204" pitchFamily="50" charset="-128"/>
                        </a:rPr>
                        <a:t>本事業の実施によって、どのように以下の項目の実現に寄与するか</a:t>
                      </a:r>
                      <a:r>
                        <a:rPr lang="ja-JP" altLang="en-US" sz="1800" u="none" dirty="0">
                          <a:solidFill>
                            <a:srgbClr val="FF0000"/>
                          </a:solidFill>
                          <a:latin typeface="Meiryo UI" panose="020B0604030504040204" pitchFamily="50" charset="-128"/>
                          <a:ea typeface="Meiryo UI" panose="020B0604030504040204" pitchFamily="50" charset="-128"/>
                        </a:rPr>
                        <a:t>具体的に</a:t>
                      </a:r>
                      <a:r>
                        <a:rPr lang="ja-JP" altLang="en-US" sz="1800" dirty="0">
                          <a:solidFill>
                            <a:srgbClr val="FF0000"/>
                          </a:solidFill>
                          <a:latin typeface="Meiryo UI" panose="020B0604030504040204" pitchFamily="50" charset="-128"/>
                          <a:ea typeface="Meiryo UI" panose="020B0604030504040204" pitchFamily="50" charset="-128"/>
                        </a:rPr>
                        <a:t>記載すること。</a:t>
                      </a: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r>
                        <a:rPr lang="ja-JP" altLang="en-US" sz="1800" dirty="0">
                          <a:solidFill>
                            <a:srgbClr val="FF0000"/>
                          </a:solidFill>
                          <a:latin typeface="Meiryo UI" panose="020B0604030504040204" pitchFamily="50" charset="-128"/>
                          <a:ea typeface="Meiryo UI" panose="020B0604030504040204" pitchFamily="50" charset="-128"/>
                        </a:rPr>
                        <a:t>　　新本庁舎低層部の運営に関する基本方針</a:t>
                      </a: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r>
                        <a:rPr lang="ja-JP" altLang="en-US" sz="1800" dirty="0">
                          <a:solidFill>
                            <a:srgbClr val="FF0000"/>
                          </a:solidFill>
                          <a:latin typeface="Meiryo UI" panose="020B0604030504040204" pitchFamily="50" charset="-128"/>
                          <a:ea typeface="Meiryo UI" panose="020B0604030504040204" pitchFamily="50" charset="-128"/>
                        </a:rPr>
                        <a:t>　（１）「多様な主体が交わり新たな価値と賑わいを育むこと」</a:t>
                      </a: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r>
                        <a:rPr lang="en-US" altLang="ja-JP" sz="1800" dirty="0">
                          <a:solidFill>
                            <a:srgbClr val="FF0000"/>
                          </a:solidFill>
                          <a:latin typeface="Meiryo UI" panose="020B0604030504040204" pitchFamily="50" charset="-128"/>
                          <a:ea typeface="Meiryo UI" panose="020B0604030504040204" pitchFamily="50" charset="-128"/>
                        </a:rPr>
                        <a:t>※</a:t>
                      </a:r>
                      <a:r>
                        <a:rPr lang="ja-JP" altLang="en-US" sz="1800" dirty="0">
                          <a:solidFill>
                            <a:srgbClr val="FF0000"/>
                          </a:solidFill>
                          <a:latin typeface="Meiryo UI" panose="020B0604030504040204" pitchFamily="50" charset="-128"/>
                          <a:ea typeface="Meiryo UI" panose="020B0604030504040204" pitchFamily="50" charset="-128"/>
                        </a:rPr>
                        <a:t>想定される利用シーンを例示するなど、利活用のイメージが伝わるものとなるよう留意すること。</a:t>
                      </a: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endParaRPr lang="en-US" altLang="ja-JP" sz="1800" dirty="0">
                        <a:solidFill>
                          <a:srgbClr val="FF0000"/>
                        </a:solidFill>
                        <a:latin typeface="Meiryo UI" panose="020B0604030504040204" pitchFamily="50" charset="-128"/>
                        <a:ea typeface="Meiryo UI" panose="020B0604030504040204" pitchFamily="50" charset="-128"/>
                      </a:endParaRPr>
                    </a:p>
                    <a:p>
                      <a:pPr marL="144000" marR="0" lvl="0" indent="-144000" algn="l" defTabSz="914400" rtl="0" eaLnBrk="1" fontAlgn="auto" latinLnBrk="0" hangingPunct="1">
                        <a:lnSpc>
                          <a:spcPts val="1800"/>
                        </a:lnSpc>
                        <a:spcBef>
                          <a:spcPts val="0"/>
                        </a:spcBef>
                        <a:spcAft>
                          <a:spcPts val="0"/>
                        </a:spcAft>
                        <a:buClrTx/>
                        <a:buSzTx/>
                        <a:buFontTx/>
                        <a:buNone/>
                        <a:tabLst/>
                        <a:defRPr/>
                      </a:pPr>
                      <a:r>
                        <a:rPr lang="en-US" altLang="ja-JP" sz="1800" i="1" dirty="0">
                          <a:solidFill>
                            <a:srgbClr val="FF0000"/>
                          </a:solidFill>
                          <a:latin typeface="Meiryo UI" panose="020B0604030504040204" pitchFamily="50" charset="-128"/>
                          <a:ea typeface="Meiryo UI" panose="020B0604030504040204" pitchFamily="50" charset="-128"/>
                        </a:rPr>
                        <a:t>※</a:t>
                      </a:r>
                      <a:r>
                        <a:rPr lang="ja-JP" altLang="en-US" sz="1800" i="1" dirty="0">
                          <a:solidFill>
                            <a:srgbClr val="FF0000"/>
                          </a:solidFill>
                          <a:latin typeface="Meiryo UI" panose="020B0604030504040204" pitchFamily="50" charset="-128"/>
                          <a:ea typeface="Meiryo UI" panose="020B0604030504040204" pitchFamily="50" charset="-128"/>
                        </a:rPr>
                        <a:t>適宜イメージ図等を使用すること。レイアウトは任意とする。</a:t>
                      </a:r>
                      <a:endParaRPr lang="en-US" altLang="ja-JP" sz="1800" i="1" dirty="0">
                        <a:solidFill>
                          <a:srgbClr val="FF0000"/>
                        </a:solidFill>
                        <a:latin typeface="Meiryo UI" panose="020B0604030504040204" pitchFamily="50" charset="-128"/>
                        <a:ea typeface="Meiryo UI" panose="020B0604030504040204" pitchFamily="50" charset="-128"/>
                      </a:endParaRPr>
                    </a:p>
                    <a:p>
                      <a:pPr marL="144000" marR="0" lvl="0" indent="-144000" algn="l" defTabSz="914400" rtl="0" eaLnBrk="1" fontAlgn="auto" latinLnBrk="0" hangingPunct="1">
                        <a:lnSpc>
                          <a:spcPts val="1800"/>
                        </a:lnSpc>
                        <a:spcBef>
                          <a:spcPts val="0"/>
                        </a:spcBef>
                        <a:spcAft>
                          <a:spcPts val="0"/>
                        </a:spcAft>
                        <a:buClrTx/>
                        <a:buSzTx/>
                        <a:buFontTx/>
                        <a:buNone/>
                        <a:tabLst/>
                        <a:defRPr/>
                      </a:pPr>
                      <a:endParaRPr lang="ja-JP" altLang="en-US" sz="1800" i="1" u="sng" dirty="0">
                        <a:solidFill>
                          <a:srgbClr val="FF0000"/>
                        </a:solidFill>
                        <a:latin typeface="Meiryo UI" panose="020B0604030504040204" pitchFamily="50" charset="-128"/>
                        <a:ea typeface="Meiryo UI" panose="020B0604030504040204" pitchFamily="50" charset="-128"/>
                      </a:endParaRPr>
                    </a:p>
                    <a:p>
                      <a:pPr marL="144000" marR="0" lvl="0" indent="-144000" algn="l" defTabSz="914400" rtl="0" eaLnBrk="1" fontAlgn="auto" latinLnBrk="0" hangingPunct="1">
                        <a:lnSpc>
                          <a:spcPts val="1800"/>
                        </a:lnSpc>
                        <a:spcBef>
                          <a:spcPts val="0"/>
                        </a:spcBef>
                        <a:spcAft>
                          <a:spcPts val="0"/>
                        </a:spcAft>
                        <a:buClrTx/>
                        <a:buSzTx/>
                        <a:buFontTx/>
                        <a:buNone/>
                        <a:tabLst/>
                        <a:defRPr/>
                      </a:pP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endParaRPr lang="en-US" altLang="ja-JP" sz="1800" dirty="0">
                        <a:solidFill>
                          <a:schemeClr val="tx1"/>
                        </a:solidFill>
                        <a:latin typeface="Meiryo UI" panose="020B0604030504040204" pitchFamily="50" charset="-128"/>
                        <a:ea typeface="Meiryo UI" panose="020B0604030504040204" pitchFamily="50" charset="-128"/>
                      </a:endParaRPr>
                    </a:p>
                    <a:p>
                      <a:pPr marL="144000" indent="-144000">
                        <a:lnSpc>
                          <a:spcPts val="1800"/>
                        </a:lnSpc>
                      </a:pPr>
                      <a:r>
                        <a:rPr lang="ja-JP" altLang="en-US" sz="1800" dirty="0">
                          <a:solidFill>
                            <a:schemeClr val="tx1"/>
                          </a:solidFill>
                          <a:latin typeface="Meiryo UI" panose="020B0604030504040204" pitchFamily="50" charset="-128"/>
                          <a:ea typeface="Meiryo UI" panose="020B0604030504040204" pitchFamily="50" charset="-128"/>
                        </a:rPr>
                        <a:t>　</a:t>
                      </a:r>
                      <a:endParaRPr kumimoji="1" lang="en-US" altLang="ja-JP" sz="1800" i="0" dirty="0">
                        <a:solidFill>
                          <a:schemeClr val="tx1"/>
                        </a:solidFill>
                        <a:latin typeface="Meiryo UI" panose="020B0604030504040204" pitchFamily="50" charset="-128"/>
                        <a:ea typeface="Meiryo UI" panose="020B0604030504040204" pitchFamily="50" charset="-128"/>
                      </a:endParaRPr>
                    </a:p>
                  </a:txBody>
                  <a:tcPr marL="118169" marR="118169" marT="59084" marB="59084">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197328029"/>
                  </a:ext>
                </a:extLst>
              </a:tr>
            </a:tbl>
          </a:graphicData>
        </a:graphic>
      </p:graphicFrame>
    </p:spTree>
    <p:extLst>
      <p:ext uri="{BB962C8B-B14F-4D97-AF65-F5344CB8AC3E}">
        <p14:creationId xmlns:p14="http://schemas.microsoft.com/office/powerpoint/2010/main" val="22823466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181736-7F7F-CCB9-9CF4-714F9DE5124C}"/>
            </a:ext>
          </a:extLst>
        </p:cNvPr>
        <p:cNvGrpSpPr/>
        <p:nvPr/>
      </p:nvGrpSpPr>
      <p:grpSpPr>
        <a:xfrm>
          <a:off x="0" y="0"/>
          <a:ext cx="0" cy="0"/>
          <a:chOff x="0" y="0"/>
          <a:chExt cx="0" cy="0"/>
        </a:xfrm>
      </p:grpSpPr>
      <p:sp>
        <p:nvSpPr>
          <p:cNvPr id="4" name="Rectangle 67">
            <a:extLst>
              <a:ext uri="{FF2B5EF4-FFF2-40B4-BE49-F238E27FC236}">
                <a16:creationId xmlns:a16="http://schemas.microsoft.com/office/drawing/2014/main" id="{C84C47B2-6726-06BF-FDAB-FF50A4721ED5}"/>
              </a:ext>
            </a:extLst>
          </p:cNvPr>
          <p:cNvSpPr>
            <a:spLocks noChangeArrowheads="1"/>
          </p:cNvSpPr>
          <p:nvPr/>
        </p:nvSpPr>
        <p:spPr>
          <a:xfrm>
            <a:off x="-33626" y="17621"/>
            <a:ext cx="12801600" cy="740606"/>
          </a:xfrm>
          <a:prstGeom prst="rect">
            <a:avLst/>
          </a:prstGeom>
          <a:solidFill>
            <a:srgbClr val="3B8964"/>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2326" b="1" dirty="0">
                <a:solidFill>
                  <a:schemeClr val="bg1"/>
                </a:solidFill>
                <a:latin typeface="Meiryo UI" panose="020B0604030504040204" pitchFamily="50" charset="-128"/>
                <a:ea typeface="Meiryo UI" panose="020B0604030504040204" pitchFamily="50" charset="-128"/>
              </a:rPr>
              <a:t>２．事業計画</a:t>
            </a:r>
            <a:endParaRPr lang="en-US" altLang="ja-JP" sz="2326" b="1" dirty="0">
              <a:solidFill>
                <a:schemeClr val="bg1"/>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2326" b="1" dirty="0">
                <a:solidFill>
                  <a:schemeClr val="bg1"/>
                </a:solidFill>
                <a:latin typeface="Meiryo UI" panose="020B0604030504040204" pitchFamily="50" charset="-128"/>
                <a:ea typeface="Meiryo UI" panose="020B0604030504040204" pitchFamily="50" charset="-128"/>
              </a:rPr>
              <a:t>　</a:t>
            </a:r>
            <a:r>
              <a:rPr lang="en-US" altLang="ja-JP" sz="2326" b="1" dirty="0">
                <a:solidFill>
                  <a:schemeClr val="bg1"/>
                </a:solidFill>
                <a:latin typeface="Meiryo UI" panose="020B0604030504040204" pitchFamily="50" charset="-128"/>
                <a:ea typeface="Meiryo UI" panose="020B0604030504040204" pitchFamily="50" charset="-128"/>
              </a:rPr>
              <a:t>(</a:t>
            </a:r>
            <a:r>
              <a:rPr lang="ja-JP" altLang="en-US" sz="2326" b="1" dirty="0">
                <a:solidFill>
                  <a:schemeClr val="bg1"/>
                </a:solidFill>
                <a:latin typeface="Meiryo UI" panose="020B0604030504040204" pitchFamily="50" charset="-128"/>
                <a:ea typeface="Meiryo UI" panose="020B0604030504040204" pitchFamily="50" charset="-128"/>
              </a:rPr>
              <a:t>３</a:t>
            </a:r>
            <a:r>
              <a:rPr lang="en-US" altLang="ja-JP" sz="2326" b="1" dirty="0">
                <a:solidFill>
                  <a:schemeClr val="bg1"/>
                </a:solidFill>
                <a:latin typeface="Meiryo UI" panose="020B0604030504040204" pitchFamily="50" charset="-128"/>
                <a:ea typeface="Meiryo UI" panose="020B0604030504040204" pitchFamily="50" charset="-128"/>
              </a:rPr>
              <a:t>)</a:t>
            </a:r>
            <a:r>
              <a:rPr lang="ja-JP" altLang="en-US" sz="2326" b="1" dirty="0">
                <a:solidFill>
                  <a:schemeClr val="bg1"/>
                </a:solidFill>
                <a:latin typeface="Meiryo UI" panose="020B0604030504040204" pitchFamily="50" charset="-128"/>
                <a:ea typeface="Meiryo UI" panose="020B0604030504040204" pitchFamily="50" charset="-128"/>
              </a:rPr>
              <a:t>本庁舎敷地内広場、</a:t>
            </a:r>
            <a:r>
              <a:rPr kumimoji="0" lang="zh-TW" altLang="en-US" sz="2326" b="1" kern="0" dirty="0">
                <a:solidFill>
                  <a:schemeClr val="bg1"/>
                </a:solidFill>
                <a:latin typeface="Meiryo UI" panose="020B0604030504040204" pitchFamily="50" charset="-128"/>
                <a:ea typeface="Meiryo UI" panose="020B0604030504040204" pitchFamily="50" charset="-128"/>
              </a:rPr>
              <a:t>大会議室運営事業</a:t>
            </a:r>
            <a:r>
              <a:rPr kumimoji="0" lang="en-US" altLang="ja-JP" sz="2326" b="1" kern="0" dirty="0">
                <a:solidFill>
                  <a:schemeClr val="bg1"/>
                </a:solidFill>
                <a:latin typeface="Meiryo UI" panose="020B0604030504040204" pitchFamily="50" charset="-128"/>
                <a:ea typeface="Meiryo UI" panose="020B0604030504040204" pitchFamily="50" charset="-128"/>
              </a:rPr>
              <a:t>【</a:t>
            </a:r>
            <a:r>
              <a:rPr kumimoji="0" lang="ja-JP" altLang="en-US" sz="2326" b="1" kern="0" dirty="0">
                <a:solidFill>
                  <a:schemeClr val="bg1"/>
                </a:solidFill>
                <a:latin typeface="Meiryo UI" panose="020B0604030504040204" pitchFamily="50" charset="-128"/>
                <a:ea typeface="Meiryo UI" panose="020B0604030504040204" pitchFamily="50" charset="-128"/>
              </a:rPr>
              <a:t>詳細</a:t>
            </a:r>
            <a:r>
              <a:rPr kumimoji="0" lang="en-US" altLang="ja-JP" sz="2326" b="1" kern="0" dirty="0">
                <a:solidFill>
                  <a:schemeClr val="bg1"/>
                </a:solidFill>
                <a:latin typeface="Meiryo UI" panose="020B0604030504040204" pitchFamily="50" charset="-128"/>
                <a:ea typeface="Meiryo UI" panose="020B0604030504040204" pitchFamily="50" charset="-128"/>
              </a:rPr>
              <a:t>】</a:t>
            </a:r>
            <a:endParaRPr lang="ja-JP" altLang="en-US" sz="1809" b="1" dirty="0">
              <a:solidFill>
                <a:schemeClr val="bg1"/>
              </a:solidFill>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5940E6D1-D2F6-8937-E00E-9FB725C632B6}"/>
              </a:ext>
            </a:extLst>
          </p:cNvPr>
          <p:cNvSpPr>
            <a:spLocks noGrp="1"/>
          </p:cNvSpPr>
          <p:nvPr>
            <p:ph type="sldNum" sz="quarter" idx="12"/>
          </p:nvPr>
        </p:nvSpPr>
        <p:spPr/>
        <p:txBody>
          <a:bodyPr/>
          <a:lstStyle/>
          <a:p>
            <a:pPr>
              <a:defRPr/>
            </a:pPr>
            <a:fld id="{ED70751B-34C4-41F7-9A42-B8AF8614956A}" type="slidenum">
              <a:rPr lang="en-US" altLang="ja-JP" smtClean="0"/>
              <a:pPr>
                <a:defRPr/>
              </a:pPr>
              <a:t>17</a:t>
            </a:fld>
            <a:endParaRPr lang="en-US" altLang="ja-JP" dirty="0"/>
          </a:p>
        </p:txBody>
      </p:sp>
      <p:sp>
        <p:nvSpPr>
          <p:cNvPr id="13" name="正方形/長方形 25">
            <a:extLst>
              <a:ext uri="{FF2B5EF4-FFF2-40B4-BE49-F238E27FC236}">
                <a16:creationId xmlns:a16="http://schemas.microsoft.com/office/drawing/2014/main" id="{D37CAF07-1ACB-EDF4-052E-3928FB5AF7EA}"/>
              </a:ext>
            </a:extLst>
          </p:cNvPr>
          <p:cNvSpPr/>
          <p:nvPr/>
        </p:nvSpPr>
        <p:spPr>
          <a:xfrm>
            <a:off x="1258964" y="1972204"/>
            <a:ext cx="11038206" cy="309784"/>
          </a:xfrm>
          <a:prstGeom prst="rect">
            <a:avLst/>
          </a:prstGeom>
          <a:noFill/>
          <a:ln w="12700">
            <a:noFill/>
          </a:ln>
        </p:spPr>
        <p:style>
          <a:lnRef idx="2">
            <a:schemeClr val="dk1"/>
          </a:lnRef>
          <a:fillRef idx="1">
            <a:schemeClr val="lt1"/>
          </a:fillRef>
          <a:effectRef idx="0">
            <a:schemeClr val="dk1"/>
          </a:effectRef>
          <a:fontRef idx="minor">
            <a:schemeClr val="dk1"/>
          </a:fontRef>
        </p:style>
        <p:txBody>
          <a:bodyPr wrap="square" lIns="46523" tIns="46523" rIns="46523" bIns="46523" anchor="ctr" anchorCtr="0">
            <a:noAutofit/>
          </a:bodyPr>
          <a:lstStyle/>
          <a:p>
            <a:pPr marL="112840" algn="just" defTabSz="1181749" eaLnBrk="1" fontAlgn="auto" hangingPunct="1">
              <a:spcBef>
                <a:spcPts val="388"/>
              </a:spcBef>
              <a:spcAft>
                <a:spcPts val="0"/>
              </a:spcAft>
              <a:defRPr/>
            </a:pPr>
            <a:endParaRPr lang="en-US" altLang="ja-JP" sz="1809" kern="0" dirty="0">
              <a:solidFill>
                <a:prstClr val="black"/>
              </a:solidFill>
              <a:latin typeface="Meiryo UI" panose="020B0604030504040204" pitchFamily="50" charset="-128"/>
              <a:ea typeface="Meiryo UI" panose="020B0604030504040204" pitchFamily="50" charset="-128"/>
            </a:endParaRPr>
          </a:p>
        </p:txBody>
      </p:sp>
      <p:graphicFrame>
        <p:nvGraphicFramePr>
          <p:cNvPr id="3" name="表 77">
            <a:extLst>
              <a:ext uri="{FF2B5EF4-FFF2-40B4-BE49-F238E27FC236}">
                <a16:creationId xmlns:a16="http://schemas.microsoft.com/office/drawing/2014/main" id="{3ADE8470-E619-F629-72C1-11A27DCC3872}"/>
              </a:ext>
            </a:extLst>
          </p:cNvPr>
          <p:cNvGraphicFramePr>
            <a:graphicFrameLocks noGrp="1"/>
          </p:cNvGraphicFramePr>
          <p:nvPr>
            <p:extLst>
              <p:ext uri="{D42A27DB-BD31-4B8C-83A1-F6EECF244321}">
                <p14:modId xmlns:p14="http://schemas.microsoft.com/office/powerpoint/2010/main" val="3258307659"/>
              </p:ext>
            </p:extLst>
          </p:nvPr>
        </p:nvGraphicFramePr>
        <p:xfrm>
          <a:off x="233709" y="1314086"/>
          <a:ext cx="12334183" cy="7165350"/>
        </p:xfrm>
        <a:graphic>
          <a:graphicData uri="http://schemas.openxmlformats.org/drawingml/2006/table">
            <a:tbl>
              <a:tblPr firstRow="1" bandRow="1">
                <a:tableStyleId>{5940675A-B579-460E-94D1-54222C63F5DA}</a:tableStyleId>
              </a:tblPr>
              <a:tblGrid>
                <a:gridCol w="12334183">
                  <a:extLst>
                    <a:ext uri="{9D8B030D-6E8A-4147-A177-3AD203B41FA5}">
                      <a16:colId xmlns:a16="http://schemas.microsoft.com/office/drawing/2014/main" val="20000"/>
                    </a:ext>
                  </a:extLst>
                </a:gridCol>
              </a:tblGrid>
              <a:tr h="7165350">
                <a:tc>
                  <a:txBody>
                    <a:bodyPr/>
                    <a:lstStyle/>
                    <a:p>
                      <a:pPr marL="144000" indent="-144000">
                        <a:lnSpc>
                          <a:spcPts val="1800"/>
                        </a:lnSpc>
                      </a:pPr>
                      <a:r>
                        <a:rPr lang="en-US" altLang="ja-JP" sz="1800" dirty="0">
                          <a:solidFill>
                            <a:srgbClr val="FF0000"/>
                          </a:solidFill>
                          <a:latin typeface="Meiryo UI" panose="020B0604030504040204" pitchFamily="50" charset="-128"/>
                          <a:ea typeface="Meiryo UI" panose="020B0604030504040204" pitchFamily="50" charset="-128"/>
                        </a:rPr>
                        <a:t>※</a:t>
                      </a:r>
                      <a:r>
                        <a:rPr lang="ja-JP" altLang="en-US" sz="1800" dirty="0">
                          <a:solidFill>
                            <a:srgbClr val="FF0000"/>
                          </a:solidFill>
                          <a:latin typeface="Meiryo UI" panose="020B0604030504040204" pitchFamily="50" charset="-128"/>
                          <a:ea typeface="Meiryo UI" panose="020B0604030504040204" pitchFamily="50" charset="-128"/>
                        </a:rPr>
                        <a:t>大会議室、敷地内広場運営事業について詳細を記載すること。</a:t>
                      </a: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endParaRPr lang="en-US" altLang="ja-JP" sz="1800" dirty="0">
                        <a:solidFill>
                          <a:srgbClr val="FF0000"/>
                        </a:solidFill>
                        <a:latin typeface="Meiryo UI" panose="020B0604030504040204" pitchFamily="50" charset="-128"/>
                        <a:ea typeface="Meiryo UI" panose="020B0604030504040204" pitchFamily="50" charset="-128"/>
                      </a:endParaRPr>
                    </a:p>
                    <a:p>
                      <a:pPr marL="144000" marR="0" lvl="0" indent="-144000" algn="l" defTabSz="914400" rtl="0" eaLnBrk="1" fontAlgn="auto" latinLnBrk="0" hangingPunct="1">
                        <a:lnSpc>
                          <a:spcPts val="1800"/>
                        </a:lnSpc>
                        <a:spcBef>
                          <a:spcPts val="0"/>
                        </a:spcBef>
                        <a:spcAft>
                          <a:spcPts val="0"/>
                        </a:spcAft>
                        <a:buClrTx/>
                        <a:buSzTx/>
                        <a:buFontTx/>
                        <a:buNone/>
                        <a:tabLst/>
                        <a:defRPr/>
                      </a:pPr>
                      <a:r>
                        <a:rPr lang="en-US" altLang="ja-JP" sz="1800" dirty="0">
                          <a:solidFill>
                            <a:srgbClr val="FF0000"/>
                          </a:solidFill>
                          <a:latin typeface="Meiryo UI" panose="020B0604030504040204" pitchFamily="50" charset="-128"/>
                          <a:ea typeface="Meiryo UI" panose="020B0604030504040204" pitchFamily="50" charset="-128"/>
                        </a:rPr>
                        <a:t>※</a:t>
                      </a:r>
                      <a:r>
                        <a:rPr lang="ja-JP" altLang="en-US" sz="1800" dirty="0">
                          <a:solidFill>
                            <a:srgbClr val="FF0000"/>
                          </a:solidFill>
                          <a:latin typeface="Meiryo UI" panose="020B0604030504040204" pitchFamily="50" charset="-128"/>
                          <a:ea typeface="Meiryo UI" panose="020B0604030504040204" pitchFamily="50" charset="-128"/>
                        </a:rPr>
                        <a:t>新本庁舎低層部の運営に関する基本方針への適合性が明確になるよう記載すること。</a:t>
                      </a: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endParaRPr kumimoji="1" lang="en-US" altLang="ja-JP" sz="1800" i="0" dirty="0">
                        <a:solidFill>
                          <a:srgbClr val="FF0000"/>
                        </a:solidFill>
                        <a:latin typeface="Meiryo UI" panose="020B0604030504040204" pitchFamily="50" charset="-128"/>
                        <a:ea typeface="Meiryo UI" panose="020B0604030504040204" pitchFamily="50" charset="-128"/>
                      </a:endParaRPr>
                    </a:p>
                    <a:p>
                      <a:pPr marL="144000" marR="0" lvl="0" indent="-144000" algn="l" defTabSz="914400" rtl="0" eaLnBrk="1" fontAlgn="auto" latinLnBrk="0" hangingPunct="1">
                        <a:lnSpc>
                          <a:spcPts val="1800"/>
                        </a:lnSpc>
                        <a:spcBef>
                          <a:spcPts val="0"/>
                        </a:spcBef>
                        <a:spcAft>
                          <a:spcPts val="0"/>
                        </a:spcAft>
                        <a:buClrTx/>
                        <a:buSzTx/>
                        <a:buFontTx/>
                        <a:buNone/>
                        <a:tabLst/>
                        <a:defRPr/>
                      </a:pPr>
                      <a:r>
                        <a:rPr lang="en-US" altLang="ja-JP" sz="1800" i="1" dirty="0">
                          <a:solidFill>
                            <a:srgbClr val="FF0000"/>
                          </a:solidFill>
                          <a:latin typeface="Meiryo UI" panose="020B0604030504040204" pitchFamily="50" charset="-128"/>
                          <a:ea typeface="Meiryo UI" panose="020B0604030504040204" pitchFamily="50" charset="-128"/>
                        </a:rPr>
                        <a:t>※</a:t>
                      </a:r>
                      <a:r>
                        <a:rPr lang="ja-JP" altLang="en-US" sz="1800" i="1" dirty="0">
                          <a:solidFill>
                            <a:srgbClr val="FF0000"/>
                          </a:solidFill>
                          <a:latin typeface="Meiryo UI" panose="020B0604030504040204" pitchFamily="50" charset="-128"/>
                          <a:ea typeface="Meiryo UI" panose="020B0604030504040204" pitchFamily="50" charset="-128"/>
                        </a:rPr>
                        <a:t>適宜イメージ図等を使用すること。レイアウトは任意とする。</a:t>
                      </a:r>
                      <a:endParaRPr lang="en-US" altLang="ja-JP" sz="1800" i="1" dirty="0">
                        <a:solidFill>
                          <a:srgbClr val="FF0000"/>
                        </a:solidFill>
                        <a:latin typeface="Meiryo UI" panose="020B0604030504040204" pitchFamily="50" charset="-128"/>
                        <a:ea typeface="Meiryo UI" panose="020B0604030504040204" pitchFamily="50" charset="-128"/>
                      </a:endParaRPr>
                    </a:p>
                    <a:p>
                      <a:pPr marL="144000" marR="0" lvl="0" indent="-144000" algn="l" defTabSz="914400" rtl="0" eaLnBrk="1" fontAlgn="auto" latinLnBrk="0" hangingPunct="1">
                        <a:lnSpc>
                          <a:spcPts val="1800"/>
                        </a:lnSpc>
                        <a:spcBef>
                          <a:spcPts val="0"/>
                        </a:spcBef>
                        <a:spcAft>
                          <a:spcPts val="0"/>
                        </a:spcAft>
                        <a:buClrTx/>
                        <a:buSzTx/>
                        <a:buFontTx/>
                        <a:buNone/>
                        <a:tabLst/>
                        <a:defRPr/>
                      </a:pPr>
                      <a:endParaRPr lang="en-US" altLang="ja-JP" sz="1800" i="1" dirty="0">
                        <a:solidFill>
                          <a:srgbClr val="FF0000"/>
                        </a:solidFill>
                        <a:latin typeface="Meiryo UI" panose="020B0604030504040204" pitchFamily="50" charset="-128"/>
                        <a:ea typeface="Meiryo UI" panose="020B0604030504040204" pitchFamily="50" charset="-128"/>
                      </a:endParaRPr>
                    </a:p>
                  </a:txBody>
                  <a:tcPr marL="118169" marR="118169" marT="59084" marB="59084">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197328029"/>
                  </a:ext>
                </a:extLst>
              </a:tr>
            </a:tbl>
          </a:graphicData>
        </a:graphic>
      </p:graphicFrame>
      <p:sp>
        <p:nvSpPr>
          <p:cNvPr id="5" name="テキスト ボックス 90">
            <a:extLst>
              <a:ext uri="{FF2B5EF4-FFF2-40B4-BE49-F238E27FC236}">
                <a16:creationId xmlns:a16="http://schemas.microsoft.com/office/drawing/2014/main" id="{4CB01B04-E795-419B-971B-666B9B353C83}"/>
              </a:ext>
            </a:extLst>
          </p:cNvPr>
          <p:cNvSpPr txBox="1"/>
          <p:nvPr/>
        </p:nvSpPr>
        <p:spPr>
          <a:xfrm>
            <a:off x="7796650" y="301208"/>
            <a:ext cx="3738524" cy="370743"/>
          </a:xfrm>
          <a:prstGeom prst="rect">
            <a:avLst/>
          </a:prstGeom>
          <a:noFill/>
        </p:spPr>
        <p:txBody>
          <a:bodyPr wrap="none" rtlCol="0">
            <a:spAutoFit/>
          </a:bodyPr>
          <a:lstStyle/>
          <a:p>
            <a:pPr defTabSz="1181749">
              <a:defRPr/>
            </a:pPr>
            <a:r>
              <a:rPr lang="en-US" altLang="ja-JP" sz="1809" dirty="0">
                <a:solidFill>
                  <a:schemeClr val="bg1"/>
                </a:solidFill>
                <a:latin typeface="Meiryo UI" panose="020B0604030504040204" pitchFamily="50" charset="-128"/>
                <a:ea typeface="Meiryo UI" panose="020B0604030504040204" pitchFamily="50" charset="-128"/>
              </a:rPr>
              <a:t>※</a:t>
            </a:r>
            <a:r>
              <a:rPr lang="ja-JP" altLang="en-US" sz="1809" dirty="0">
                <a:solidFill>
                  <a:schemeClr val="bg1"/>
                </a:solidFill>
                <a:latin typeface="Meiryo UI" panose="020B0604030504040204" pitchFamily="50" charset="-128"/>
                <a:ea typeface="Meiryo UI" panose="020B0604030504040204" pitchFamily="50" charset="-128"/>
              </a:rPr>
              <a:t>詳細が必要な場合のみ記入すること</a:t>
            </a:r>
            <a:endParaRPr lang="en-US" altLang="ja-JP" sz="1809" dirty="0">
              <a:solidFill>
                <a:schemeClr val="bg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5823667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19E63D-7188-D20F-0BD1-26E3E7CEB027}"/>
            </a:ext>
          </a:extLst>
        </p:cNvPr>
        <p:cNvGrpSpPr/>
        <p:nvPr/>
      </p:nvGrpSpPr>
      <p:grpSpPr>
        <a:xfrm>
          <a:off x="0" y="0"/>
          <a:ext cx="0" cy="0"/>
          <a:chOff x="0" y="0"/>
          <a:chExt cx="0" cy="0"/>
        </a:xfrm>
      </p:grpSpPr>
      <p:sp>
        <p:nvSpPr>
          <p:cNvPr id="3" name="Rectangle 67">
            <a:extLst>
              <a:ext uri="{FF2B5EF4-FFF2-40B4-BE49-F238E27FC236}">
                <a16:creationId xmlns:a16="http://schemas.microsoft.com/office/drawing/2014/main" id="{2C4C7595-3DEF-113F-C593-8754214CA922}"/>
              </a:ext>
            </a:extLst>
          </p:cNvPr>
          <p:cNvSpPr>
            <a:spLocks noChangeArrowheads="1"/>
          </p:cNvSpPr>
          <p:nvPr/>
        </p:nvSpPr>
        <p:spPr>
          <a:xfrm>
            <a:off x="-33626" y="23202"/>
            <a:ext cx="12801600" cy="740606"/>
          </a:xfrm>
          <a:prstGeom prst="rect">
            <a:avLst/>
          </a:prstGeom>
          <a:solidFill>
            <a:srgbClr val="3B8964"/>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2326" b="1" dirty="0">
                <a:solidFill>
                  <a:schemeClr val="bg1"/>
                </a:solidFill>
                <a:latin typeface="Meiryo UI" panose="020B0604030504040204" pitchFamily="50" charset="-128"/>
                <a:ea typeface="Meiryo UI" panose="020B0604030504040204" pitchFamily="50" charset="-128"/>
              </a:rPr>
              <a:t>２．事業計画</a:t>
            </a:r>
            <a:endParaRPr lang="en-US" altLang="ja-JP" sz="2326" b="1" dirty="0">
              <a:solidFill>
                <a:schemeClr val="bg1"/>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2326" b="1" dirty="0">
                <a:solidFill>
                  <a:schemeClr val="bg1"/>
                </a:solidFill>
                <a:latin typeface="Meiryo UI" panose="020B0604030504040204" pitchFamily="50" charset="-128"/>
                <a:ea typeface="Meiryo UI" panose="020B0604030504040204" pitchFamily="50" charset="-128"/>
              </a:rPr>
              <a:t>　</a:t>
            </a:r>
            <a:r>
              <a:rPr lang="en-US" altLang="ja-JP" sz="2326" b="1" dirty="0">
                <a:solidFill>
                  <a:schemeClr val="bg1"/>
                </a:solidFill>
                <a:latin typeface="Meiryo UI" panose="020B0604030504040204" pitchFamily="50" charset="-128"/>
                <a:ea typeface="Meiryo UI" panose="020B0604030504040204" pitchFamily="50" charset="-128"/>
              </a:rPr>
              <a:t>(</a:t>
            </a:r>
            <a:r>
              <a:rPr lang="ja-JP" altLang="en-US" sz="2326" b="1" dirty="0">
                <a:solidFill>
                  <a:schemeClr val="bg1"/>
                </a:solidFill>
                <a:latin typeface="Meiryo UI" panose="020B0604030504040204" pitchFamily="50" charset="-128"/>
                <a:ea typeface="Meiryo UI" panose="020B0604030504040204" pitchFamily="50" charset="-128"/>
              </a:rPr>
              <a:t>４</a:t>
            </a:r>
            <a:r>
              <a:rPr lang="en-US" altLang="ja-JP" sz="2326" b="1" dirty="0">
                <a:solidFill>
                  <a:schemeClr val="bg1"/>
                </a:solidFill>
                <a:latin typeface="Meiryo UI" panose="020B0604030504040204" pitchFamily="50" charset="-128"/>
                <a:ea typeface="Meiryo UI" panose="020B0604030504040204" pitchFamily="50" charset="-128"/>
              </a:rPr>
              <a:t>)</a:t>
            </a:r>
            <a:r>
              <a:rPr kumimoji="0" lang="zh-TW" altLang="en-US" sz="2326" b="1" kern="0" dirty="0">
                <a:solidFill>
                  <a:schemeClr val="bg1"/>
                </a:solidFill>
                <a:latin typeface="Meiryo UI" panose="020B0604030504040204" pitchFamily="50" charset="-128"/>
                <a:ea typeface="Meiryo UI" panose="020B0604030504040204" pitchFamily="50" charset="-128"/>
              </a:rPr>
              <a:t>市民協働機能運営事業</a:t>
            </a:r>
            <a:endParaRPr lang="ja-JP" altLang="en-US" sz="1809" b="1" dirty="0">
              <a:solidFill>
                <a:schemeClr val="bg1"/>
              </a:solidFill>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4BEA2287-556C-80CA-5545-207F6EE80BF7}"/>
              </a:ext>
            </a:extLst>
          </p:cNvPr>
          <p:cNvSpPr>
            <a:spLocks noGrp="1"/>
          </p:cNvSpPr>
          <p:nvPr>
            <p:ph type="sldNum" sz="quarter" idx="12"/>
          </p:nvPr>
        </p:nvSpPr>
        <p:spPr/>
        <p:txBody>
          <a:bodyPr/>
          <a:lstStyle/>
          <a:p>
            <a:pPr>
              <a:defRPr/>
            </a:pPr>
            <a:fld id="{ED70751B-34C4-41F7-9A42-B8AF8614956A}" type="slidenum">
              <a:rPr lang="en-US" altLang="ja-JP" smtClean="0"/>
              <a:pPr>
                <a:defRPr/>
              </a:pPr>
              <a:t>18</a:t>
            </a:fld>
            <a:endParaRPr lang="en-US" altLang="ja-JP" dirty="0"/>
          </a:p>
        </p:txBody>
      </p:sp>
      <p:sp>
        <p:nvSpPr>
          <p:cNvPr id="13" name="正方形/長方形 25">
            <a:extLst>
              <a:ext uri="{FF2B5EF4-FFF2-40B4-BE49-F238E27FC236}">
                <a16:creationId xmlns:a16="http://schemas.microsoft.com/office/drawing/2014/main" id="{75388B80-73B2-50B3-FF11-9E444CAFB08A}"/>
              </a:ext>
            </a:extLst>
          </p:cNvPr>
          <p:cNvSpPr/>
          <p:nvPr/>
        </p:nvSpPr>
        <p:spPr>
          <a:xfrm>
            <a:off x="1258964" y="1972204"/>
            <a:ext cx="11038206" cy="309784"/>
          </a:xfrm>
          <a:prstGeom prst="rect">
            <a:avLst/>
          </a:prstGeom>
          <a:noFill/>
          <a:ln w="12700">
            <a:noFill/>
          </a:ln>
        </p:spPr>
        <p:style>
          <a:lnRef idx="2">
            <a:schemeClr val="dk1"/>
          </a:lnRef>
          <a:fillRef idx="1">
            <a:schemeClr val="lt1"/>
          </a:fillRef>
          <a:effectRef idx="0">
            <a:schemeClr val="dk1"/>
          </a:effectRef>
          <a:fontRef idx="minor">
            <a:schemeClr val="dk1"/>
          </a:fontRef>
        </p:style>
        <p:txBody>
          <a:bodyPr wrap="square" lIns="46523" tIns="46523" rIns="46523" bIns="46523" anchor="ctr" anchorCtr="0">
            <a:noAutofit/>
          </a:bodyPr>
          <a:lstStyle/>
          <a:p>
            <a:pPr marL="112840" algn="just" defTabSz="1181749" eaLnBrk="1" fontAlgn="auto" hangingPunct="1">
              <a:spcBef>
                <a:spcPts val="388"/>
              </a:spcBef>
              <a:spcAft>
                <a:spcPts val="0"/>
              </a:spcAft>
              <a:defRPr/>
            </a:pPr>
            <a:endParaRPr lang="en-US" altLang="ja-JP" sz="1809" kern="0" dirty="0">
              <a:solidFill>
                <a:prstClr val="black"/>
              </a:solidFill>
              <a:latin typeface="Meiryo UI" panose="020B0604030504040204" pitchFamily="50" charset="-128"/>
              <a:ea typeface="Meiryo UI" panose="020B0604030504040204" pitchFamily="50" charset="-128"/>
            </a:endParaRPr>
          </a:p>
        </p:txBody>
      </p:sp>
      <p:graphicFrame>
        <p:nvGraphicFramePr>
          <p:cNvPr id="14" name="表 77">
            <a:extLst>
              <a:ext uri="{FF2B5EF4-FFF2-40B4-BE49-F238E27FC236}">
                <a16:creationId xmlns:a16="http://schemas.microsoft.com/office/drawing/2014/main" id="{09A0CB46-C8F1-2F3D-840D-050C7613E2DD}"/>
              </a:ext>
            </a:extLst>
          </p:cNvPr>
          <p:cNvGraphicFramePr>
            <a:graphicFrameLocks noGrp="1"/>
          </p:cNvGraphicFramePr>
          <p:nvPr>
            <p:extLst>
              <p:ext uri="{D42A27DB-BD31-4B8C-83A1-F6EECF244321}">
                <p14:modId xmlns:p14="http://schemas.microsoft.com/office/powerpoint/2010/main" val="2967589866"/>
              </p:ext>
            </p:extLst>
          </p:nvPr>
        </p:nvGraphicFramePr>
        <p:xfrm>
          <a:off x="217456" y="1264458"/>
          <a:ext cx="12334183" cy="7829055"/>
        </p:xfrm>
        <a:graphic>
          <a:graphicData uri="http://schemas.openxmlformats.org/drawingml/2006/table">
            <a:tbl>
              <a:tblPr firstRow="1" bandRow="1">
                <a:tableStyleId>{5940675A-B579-460E-94D1-54222C63F5DA}</a:tableStyleId>
              </a:tblPr>
              <a:tblGrid>
                <a:gridCol w="12334183">
                  <a:extLst>
                    <a:ext uri="{9D8B030D-6E8A-4147-A177-3AD203B41FA5}">
                      <a16:colId xmlns:a16="http://schemas.microsoft.com/office/drawing/2014/main" val="20000"/>
                    </a:ext>
                  </a:extLst>
                </a:gridCol>
              </a:tblGrid>
              <a:tr h="7829055">
                <a:tc>
                  <a:txBody>
                    <a:bodyPr/>
                    <a:lstStyle/>
                    <a:p>
                      <a:pPr marL="144000" indent="-144000">
                        <a:lnSpc>
                          <a:spcPts val="1800"/>
                        </a:lnSpc>
                      </a:pPr>
                      <a:r>
                        <a:rPr lang="en-US" altLang="ja-JP" sz="1800" dirty="0">
                          <a:solidFill>
                            <a:srgbClr val="FF0000"/>
                          </a:solidFill>
                          <a:latin typeface="Meiryo UI" panose="020B0604030504040204" pitchFamily="50" charset="-128"/>
                          <a:ea typeface="Meiryo UI" panose="020B0604030504040204" pitchFamily="50" charset="-128"/>
                        </a:rPr>
                        <a:t>※</a:t>
                      </a:r>
                      <a:r>
                        <a:rPr lang="ja-JP" altLang="en-US" sz="1800" dirty="0">
                          <a:solidFill>
                            <a:srgbClr val="FF0000"/>
                          </a:solidFill>
                          <a:latin typeface="Meiryo UI" panose="020B0604030504040204" pitchFamily="50" charset="-128"/>
                          <a:ea typeface="Meiryo UI" panose="020B0604030504040204" pitchFamily="50" charset="-128"/>
                        </a:rPr>
                        <a:t>新本庁舎低層部における市民協働機能運営</a:t>
                      </a:r>
                      <a:r>
                        <a:rPr lang="zh-TW" altLang="en-US" sz="1800" dirty="0">
                          <a:solidFill>
                            <a:srgbClr val="FF0000"/>
                          </a:solidFill>
                          <a:latin typeface="Meiryo UI" panose="020B0604030504040204" pitchFamily="50" charset="-128"/>
                          <a:ea typeface="Meiryo UI" panose="020B0604030504040204" pitchFamily="50" charset="-128"/>
                        </a:rPr>
                        <a:t>事業</a:t>
                      </a:r>
                      <a:r>
                        <a:rPr lang="ja-JP" altLang="en-US" sz="1800" dirty="0">
                          <a:solidFill>
                            <a:srgbClr val="FF0000"/>
                          </a:solidFill>
                          <a:latin typeface="Meiryo UI" panose="020B0604030504040204" pitchFamily="50" charset="-128"/>
                          <a:ea typeface="Meiryo UI" panose="020B0604030504040204" pitchFamily="50" charset="-128"/>
                        </a:rPr>
                        <a:t>について、提案の概要を</a:t>
                      </a:r>
                      <a:r>
                        <a:rPr lang="en-US" altLang="ja-JP" sz="1800" dirty="0">
                          <a:solidFill>
                            <a:srgbClr val="FF0000"/>
                          </a:solidFill>
                          <a:latin typeface="Meiryo UI" panose="020B0604030504040204" pitchFamily="50" charset="-128"/>
                          <a:ea typeface="Meiryo UI" panose="020B0604030504040204" pitchFamily="50" charset="-128"/>
                        </a:rPr>
                        <a:t>1</a:t>
                      </a:r>
                      <a:r>
                        <a:rPr lang="ja-JP" altLang="en-US" sz="1800" dirty="0">
                          <a:solidFill>
                            <a:srgbClr val="FF0000"/>
                          </a:solidFill>
                          <a:latin typeface="Meiryo UI" panose="020B0604030504040204" pitchFamily="50" charset="-128"/>
                          <a:ea typeface="Meiryo UI" panose="020B0604030504040204" pitchFamily="50" charset="-128"/>
                        </a:rPr>
                        <a:t>枚にまとめること。</a:t>
                      </a: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r>
                        <a:rPr lang="en-US" altLang="ja-JP" sz="1800" dirty="0">
                          <a:solidFill>
                            <a:srgbClr val="FF0000"/>
                          </a:solidFill>
                          <a:latin typeface="Meiryo UI" panose="020B0604030504040204" pitchFamily="50" charset="-128"/>
                          <a:ea typeface="Meiryo UI" panose="020B0604030504040204" pitchFamily="50" charset="-128"/>
                        </a:rPr>
                        <a:t>※</a:t>
                      </a:r>
                      <a:r>
                        <a:rPr lang="ja-JP" altLang="en-US" sz="1800" dirty="0">
                          <a:solidFill>
                            <a:srgbClr val="FF0000"/>
                          </a:solidFill>
                          <a:latin typeface="Meiryo UI" panose="020B0604030504040204" pitchFamily="50" charset="-128"/>
                          <a:ea typeface="Meiryo UI" panose="020B0604030504040204" pitchFamily="50" charset="-128"/>
                        </a:rPr>
                        <a:t>本事業の実施によって、どのように以下の項目の実現に寄与するか</a:t>
                      </a:r>
                      <a:r>
                        <a:rPr lang="ja-JP" altLang="en-US" sz="1800" u="none" dirty="0">
                          <a:solidFill>
                            <a:srgbClr val="FF0000"/>
                          </a:solidFill>
                          <a:latin typeface="Meiryo UI" panose="020B0604030504040204" pitchFamily="50" charset="-128"/>
                          <a:ea typeface="Meiryo UI" panose="020B0604030504040204" pitchFamily="50" charset="-128"/>
                        </a:rPr>
                        <a:t>具体的に</a:t>
                      </a:r>
                      <a:r>
                        <a:rPr lang="ja-JP" altLang="en-US" sz="1800" dirty="0">
                          <a:solidFill>
                            <a:srgbClr val="FF0000"/>
                          </a:solidFill>
                          <a:latin typeface="Meiryo UI" panose="020B0604030504040204" pitchFamily="50" charset="-128"/>
                          <a:ea typeface="Meiryo UI" panose="020B0604030504040204" pitchFamily="50" charset="-128"/>
                        </a:rPr>
                        <a:t>記載すること。</a:t>
                      </a:r>
                      <a:endParaRPr lang="en-US" altLang="ja-JP" sz="1800" dirty="0">
                        <a:solidFill>
                          <a:srgbClr val="FF0000"/>
                        </a:solidFill>
                        <a:latin typeface="Meiryo UI" panose="020B0604030504040204" pitchFamily="50" charset="-128"/>
                        <a:ea typeface="Meiryo UI" panose="020B0604030504040204" pitchFamily="50" charset="-128"/>
                      </a:endParaRPr>
                    </a:p>
                    <a:p>
                      <a:pPr marL="144000" marR="0" lvl="0" indent="-144000" algn="l" defTabSz="914400" rtl="0" eaLnBrk="1" fontAlgn="auto" latinLnBrk="0" hangingPunct="1">
                        <a:lnSpc>
                          <a:spcPts val="1800"/>
                        </a:lnSpc>
                        <a:spcBef>
                          <a:spcPts val="0"/>
                        </a:spcBef>
                        <a:spcAft>
                          <a:spcPts val="0"/>
                        </a:spcAft>
                        <a:buClrTx/>
                        <a:buSzTx/>
                        <a:buFontTx/>
                        <a:buNone/>
                        <a:tabLst/>
                        <a:defRPr/>
                      </a:pPr>
                      <a:r>
                        <a:rPr lang="ja-JP" altLang="en-US" sz="1800" dirty="0">
                          <a:solidFill>
                            <a:srgbClr val="FF0000"/>
                          </a:solidFill>
                          <a:latin typeface="Meiryo UI" panose="020B0604030504040204" pitchFamily="50" charset="-128"/>
                          <a:ea typeface="Meiryo UI" panose="020B0604030504040204" pitchFamily="50" charset="-128"/>
                        </a:rPr>
                        <a:t>　　新本庁舎低層部の運営に関する基本方針</a:t>
                      </a:r>
                      <a:endParaRPr lang="en-US" altLang="ja-JP" sz="1800" dirty="0">
                        <a:solidFill>
                          <a:srgbClr val="FF0000"/>
                        </a:solidFill>
                        <a:latin typeface="Meiryo UI" panose="020B0604030504040204" pitchFamily="50" charset="-128"/>
                        <a:ea typeface="Meiryo UI" panose="020B0604030504040204" pitchFamily="50" charset="-128"/>
                      </a:endParaRPr>
                    </a:p>
                    <a:p>
                      <a:pPr marL="144000" marR="0" lvl="0" indent="-144000" algn="l" defTabSz="914400" rtl="0" eaLnBrk="1" fontAlgn="auto" latinLnBrk="0" hangingPunct="1">
                        <a:lnSpc>
                          <a:spcPts val="1800"/>
                        </a:lnSpc>
                        <a:spcBef>
                          <a:spcPts val="0"/>
                        </a:spcBef>
                        <a:spcAft>
                          <a:spcPts val="0"/>
                        </a:spcAft>
                        <a:buClrTx/>
                        <a:buSzTx/>
                        <a:buFontTx/>
                        <a:buNone/>
                        <a:tabLst/>
                        <a:defRPr/>
                      </a:pPr>
                      <a:r>
                        <a:rPr lang="ja-JP" altLang="en-US" sz="1800" dirty="0">
                          <a:solidFill>
                            <a:srgbClr val="FF0000"/>
                          </a:solidFill>
                          <a:latin typeface="Meiryo UI" panose="020B0604030504040204" pitchFamily="50" charset="-128"/>
                          <a:ea typeface="Meiryo UI" panose="020B0604030504040204" pitchFamily="50" charset="-128"/>
                        </a:rPr>
                        <a:t>　（１）「多様な主体が交わり新たな価値と賑わいを育むこと」</a:t>
                      </a: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r>
                        <a:rPr lang="en-US" altLang="ja-JP" sz="1800" dirty="0">
                          <a:solidFill>
                            <a:srgbClr val="FF0000"/>
                          </a:solidFill>
                          <a:latin typeface="Meiryo UI" panose="020B0604030504040204" pitchFamily="50" charset="-128"/>
                          <a:ea typeface="Meiryo UI" panose="020B0604030504040204" pitchFamily="50" charset="-128"/>
                        </a:rPr>
                        <a:t>※</a:t>
                      </a:r>
                      <a:r>
                        <a:rPr lang="ja-JP" altLang="en-US" sz="1800" dirty="0">
                          <a:solidFill>
                            <a:srgbClr val="FF0000"/>
                          </a:solidFill>
                          <a:latin typeface="Meiryo UI" panose="020B0604030504040204" pitchFamily="50" charset="-128"/>
                          <a:ea typeface="Meiryo UI" panose="020B0604030504040204" pitchFamily="50" charset="-128"/>
                        </a:rPr>
                        <a:t>いわゆる貸館業務について、利用率向上に向けた工夫を表現すること。</a:t>
                      </a: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endParaRPr kumimoji="1" lang="en-US" altLang="ja-JP" sz="1800" i="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r>
                        <a:rPr kumimoji="1" lang="en-US" altLang="ja-JP" sz="1800" i="0" dirty="0">
                          <a:solidFill>
                            <a:srgbClr val="FF0000"/>
                          </a:solidFill>
                          <a:latin typeface="Meiryo UI" panose="020B0604030504040204" pitchFamily="50" charset="-128"/>
                          <a:ea typeface="Meiryo UI" panose="020B0604030504040204" pitchFamily="50" charset="-128"/>
                        </a:rPr>
                        <a:t>※</a:t>
                      </a:r>
                      <a:r>
                        <a:rPr kumimoji="1" lang="ja-JP" altLang="en-US" sz="1800" i="0" dirty="0">
                          <a:solidFill>
                            <a:srgbClr val="FF0000"/>
                          </a:solidFill>
                          <a:latin typeface="Meiryo UI" panose="020B0604030504040204" pitchFamily="50" charset="-128"/>
                          <a:ea typeface="Meiryo UI" panose="020B0604030504040204" pitchFamily="50" charset="-128"/>
                        </a:rPr>
                        <a:t>開催を想定するワークショップ等の市民向けイベントについて、その頻度や内容が伝わるような記載とすること。</a:t>
                      </a:r>
                      <a:endParaRPr kumimoji="1" lang="en-US" altLang="ja-JP" sz="1800" i="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endParaRPr kumimoji="1" lang="en-US" altLang="ja-JP" sz="1800" i="0" dirty="0">
                        <a:solidFill>
                          <a:srgbClr val="FF0000"/>
                        </a:solidFill>
                        <a:latin typeface="Meiryo UI" panose="020B0604030504040204" pitchFamily="50" charset="-128"/>
                        <a:ea typeface="Meiryo UI" panose="020B0604030504040204" pitchFamily="50" charset="-128"/>
                      </a:endParaRPr>
                    </a:p>
                    <a:p>
                      <a:pPr marL="144000" marR="0" lvl="0" indent="-144000" algn="l" defTabSz="914400" rtl="0" eaLnBrk="1" fontAlgn="auto" latinLnBrk="0" hangingPunct="1">
                        <a:lnSpc>
                          <a:spcPts val="1800"/>
                        </a:lnSpc>
                        <a:spcBef>
                          <a:spcPts val="0"/>
                        </a:spcBef>
                        <a:spcAft>
                          <a:spcPts val="0"/>
                        </a:spcAft>
                        <a:buClrTx/>
                        <a:buSzTx/>
                        <a:buFontTx/>
                        <a:buNone/>
                        <a:tabLst/>
                        <a:defRPr/>
                      </a:pPr>
                      <a:r>
                        <a:rPr lang="en-US" altLang="ja-JP" sz="1800" i="1" dirty="0">
                          <a:solidFill>
                            <a:srgbClr val="FF0000"/>
                          </a:solidFill>
                          <a:latin typeface="Meiryo UI" panose="020B0604030504040204" pitchFamily="50" charset="-128"/>
                          <a:ea typeface="Meiryo UI" panose="020B0604030504040204" pitchFamily="50" charset="-128"/>
                        </a:rPr>
                        <a:t>※</a:t>
                      </a:r>
                      <a:r>
                        <a:rPr lang="ja-JP" altLang="en-US" sz="1800" i="1" dirty="0">
                          <a:solidFill>
                            <a:srgbClr val="FF0000"/>
                          </a:solidFill>
                          <a:latin typeface="Meiryo UI" panose="020B0604030504040204" pitchFamily="50" charset="-128"/>
                          <a:ea typeface="Meiryo UI" panose="020B0604030504040204" pitchFamily="50" charset="-128"/>
                        </a:rPr>
                        <a:t>適宜イメージ図等を使用すること。レイアウトは任意とする。</a:t>
                      </a:r>
                      <a:endParaRPr lang="en-US" altLang="ja-JP" sz="1800" i="1" dirty="0">
                        <a:solidFill>
                          <a:srgbClr val="FF0000"/>
                        </a:solidFill>
                        <a:latin typeface="Meiryo UI" panose="020B0604030504040204" pitchFamily="50" charset="-128"/>
                        <a:ea typeface="Meiryo UI" panose="020B0604030504040204" pitchFamily="50" charset="-128"/>
                      </a:endParaRPr>
                    </a:p>
                    <a:p>
                      <a:pPr marL="144000" marR="0" lvl="0" indent="-144000" algn="l" defTabSz="914400" rtl="0" eaLnBrk="1" fontAlgn="auto" latinLnBrk="0" hangingPunct="1">
                        <a:lnSpc>
                          <a:spcPts val="1800"/>
                        </a:lnSpc>
                        <a:spcBef>
                          <a:spcPts val="0"/>
                        </a:spcBef>
                        <a:spcAft>
                          <a:spcPts val="0"/>
                        </a:spcAft>
                        <a:buClrTx/>
                        <a:buSzTx/>
                        <a:buFontTx/>
                        <a:buNone/>
                        <a:tabLst/>
                        <a:defRPr/>
                      </a:pPr>
                      <a:endParaRPr lang="ja-JP" altLang="en-US" sz="1800" i="1" u="sng" dirty="0">
                        <a:solidFill>
                          <a:srgbClr val="FF0000"/>
                        </a:solidFill>
                        <a:latin typeface="Meiryo UI" panose="020B0604030504040204" pitchFamily="50" charset="-128"/>
                        <a:ea typeface="Meiryo UI" panose="020B0604030504040204" pitchFamily="50" charset="-128"/>
                      </a:endParaRPr>
                    </a:p>
                    <a:p>
                      <a:pPr marL="144000" marR="0" lvl="0" indent="-144000" algn="l" defTabSz="914400" rtl="0" eaLnBrk="1" fontAlgn="auto" latinLnBrk="0" hangingPunct="1">
                        <a:lnSpc>
                          <a:spcPts val="1800"/>
                        </a:lnSpc>
                        <a:spcBef>
                          <a:spcPts val="0"/>
                        </a:spcBef>
                        <a:spcAft>
                          <a:spcPts val="0"/>
                        </a:spcAft>
                        <a:buClrTx/>
                        <a:buSzTx/>
                        <a:buFontTx/>
                        <a:buNone/>
                        <a:tabLst/>
                        <a:defRPr/>
                      </a:pPr>
                      <a:endParaRPr lang="ja-JP" altLang="en-US" sz="1800" i="1" dirty="0">
                        <a:solidFill>
                          <a:srgbClr val="FF0000"/>
                        </a:solidFill>
                        <a:latin typeface="Meiryo UI" panose="020B0604030504040204" pitchFamily="50" charset="-128"/>
                        <a:ea typeface="Meiryo UI" panose="020B0604030504040204" pitchFamily="50" charset="-128"/>
                      </a:endParaRPr>
                    </a:p>
                  </a:txBody>
                  <a:tcPr marL="118169" marR="118169" marT="59084" marB="59084">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197328029"/>
                  </a:ext>
                </a:extLst>
              </a:tr>
            </a:tbl>
          </a:graphicData>
        </a:graphic>
      </p:graphicFrame>
    </p:spTree>
    <p:extLst>
      <p:ext uri="{BB962C8B-B14F-4D97-AF65-F5344CB8AC3E}">
        <p14:creationId xmlns:p14="http://schemas.microsoft.com/office/powerpoint/2010/main" val="15285060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11732D-08F7-EA6F-A6D7-F4A358C59298}"/>
            </a:ext>
          </a:extLst>
        </p:cNvPr>
        <p:cNvGrpSpPr/>
        <p:nvPr/>
      </p:nvGrpSpPr>
      <p:grpSpPr>
        <a:xfrm>
          <a:off x="0" y="0"/>
          <a:ext cx="0" cy="0"/>
          <a:chOff x="0" y="0"/>
          <a:chExt cx="0" cy="0"/>
        </a:xfrm>
      </p:grpSpPr>
      <p:sp>
        <p:nvSpPr>
          <p:cNvPr id="4" name="Rectangle 67">
            <a:extLst>
              <a:ext uri="{FF2B5EF4-FFF2-40B4-BE49-F238E27FC236}">
                <a16:creationId xmlns:a16="http://schemas.microsoft.com/office/drawing/2014/main" id="{E64D7B06-7F27-36F9-501E-739795DAE746}"/>
              </a:ext>
            </a:extLst>
          </p:cNvPr>
          <p:cNvSpPr>
            <a:spLocks noChangeArrowheads="1"/>
          </p:cNvSpPr>
          <p:nvPr/>
        </p:nvSpPr>
        <p:spPr>
          <a:xfrm>
            <a:off x="-33626" y="0"/>
            <a:ext cx="12801600" cy="740606"/>
          </a:xfrm>
          <a:prstGeom prst="rect">
            <a:avLst/>
          </a:prstGeom>
          <a:solidFill>
            <a:srgbClr val="3B8964"/>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2326" b="1" dirty="0">
                <a:solidFill>
                  <a:schemeClr val="bg1"/>
                </a:solidFill>
                <a:latin typeface="Meiryo UI" panose="020B0604030504040204" pitchFamily="50" charset="-128"/>
                <a:ea typeface="Meiryo UI" panose="020B0604030504040204" pitchFamily="50" charset="-128"/>
              </a:rPr>
              <a:t>２．事業計画</a:t>
            </a:r>
            <a:endParaRPr lang="en-US" altLang="ja-JP" sz="2326" b="1" dirty="0">
              <a:solidFill>
                <a:schemeClr val="bg1"/>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2326" b="1" dirty="0">
                <a:solidFill>
                  <a:schemeClr val="bg1"/>
                </a:solidFill>
                <a:latin typeface="Meiryo UI" panose="020B0604030504040204" pitchFamily="50" charset="-128"/>
                <a:ea typeface="Meiryo UI" panose="020B0604030504040204" pitchFamily="50" charset="-128"/>
              </a:rPr>
              <a:t>　</a:t>
            </a:r>
            <a:r>
              <a:rPr lang="en-US" altLang="ja-JP" sz="2326" b="1" dirty="0">
                <a:solidFill>
                  <a:schemeClr val="bg1"/>
                </a:solidFill>
                <a:latin typeface="Meiryo UI" panose="020B0604030504040204" pitchFamily="50" charset="-128"/>
                <a:ea typeface="Meiryo UI" panose="020B0604030504040204" pitchFamily="50" charset="-128"/>
              </a:rPr>
              <a:t>(</a:t>
            </a:r>
            <a:r>
              <a:rPr lang="ja-JP" altLang="en-US" sz="2326" b="1" dirty="0">
                <a:solidFill>
                  <a:schemeClr val="bg1"/>
                </a:solidFill>
                <a:latin typeface="Meiryo UI" panose="020B0604030504040204" pitchFamily="50" charset="-128"/>
                <a:ea typeface="Meiryo UI" panose="020B0604030504040204" pitchFamily="50" charset="-128"/>
              </a:rPr>
              <a:t>４</a:t>
            </a:r>
            <a:r>
              <a:rPr lang="en-US" altLang="ja-JP" sz="2326" b="1" dirty="0">
                <a:solidFill>
                  <a:schemeClr val="bg1"/>
                </a:solidFill>
                <a:latin typeface="Meiryo UI" panose="020B0604030504040204" pitchFamily="50" charset="-128"/>
                <a:ea typeface="Meiryo UI" panose="020B0604030504040204" pitchFamily="50" charset="-128"/>
              </a:rPr>
              <a:t>)</a:t>
            </a:r>
            <a:r>
              <a:rPr kumimoji="0" lang="zh-TW" altLang="en-US" sz="2326" b="1" kern="0" dirty="0">
                <a:solidFill>
                  <a:schemeClr val="bg1"/>
                </a:solidFill>
                <a:latin typeface="Meiryo UI" panose="020B0604030504040204" pitchFamily="50" charset="-128"/>
                <a:ea typeface="Meiryo UI" panose="020B0604030504040204" pitchFamily="50" charset="-128"/>
              </a:rPr>
              <a:t>市民協働機能運営事業</a:t>
            </a:r>
            <a:r>
              <a:rPr kumimoji="0" lang="en-US" altLang="ja-JP" sz="2326" b="1" kern="0" dirty="0">
                <a:solidFill>
                  <a:schemeClr val="bg1"/>
                </a:solidFill>
                <a:latin typeface="Meiryo UI" panose="020B0604030504040204" pitchFamily="50" charset="-128"/>
                <a:ea typeface="Meiryo UI" panose="020B0604030504040204" pitchFamily="50" charset="-128"/>
              </a:rPr>
              <a:t>【</a:t>
            </a:r>
            <a:r>
              <a:rPr kumimoji="0" lang="ja-JP" altLang="en-US" sz="2326" b="1" kern="0" dirty="0">
                <a:solidFill>
                  <a:schemeClr val="bg1"/>
                </a:solidFill>
                <a:latin typeface="Meiryo UI" panose="020B0604030504040204" pitchFamily="50" charset="-128"/>
                <a:ea typeface="Meiryo UI" panose="020B0604030504040204" pitchFamily="50" charset="-128"/>
              </a:rPr>
              <a:t>詳細</a:t>
            </a:r>
            <a:r>
              <a:rPr kumimoji="0" lang="en-US" altLang="ja-JP" sz="2326" b="1" kern="0" dirty="0">
                <a:solidFill>
                  <a:schemeClr val="bg1"/>
                </a:solidFill>
                <a:latin typeface="Meiryo UI" panose="020B0604030504040204" pitchFamily="50" charset="-128"/>
                <a:ea typeface="Meiryo UI" panose="020B0604030504040204" pitchFamily="50" charset="-128"/>
              </a:rPr>
              <a:t>】</a:t>
            </a:r>
            <a:endParaRPr lang="ja-JP" altLang="en-US" sz="1809" b="1" dirty="0">
              <a:solidFill>
                <a:schemeClr val="bg1"/>
              </a:solidFill>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C95DC652-43EA-9A4B-1BCB-1FB0F2822EF3}"/>
              </a:ext>
            </a:extLst>
          </p:cNvPr>
          <p:cNvSpPr>
            <a:spLocks noGrp="1"/>
          </p:cNvSpPr>
          <p:nvPr>
            <p:ph type="sldNum" sz="quarter" idx="12"/>
          </p:nvPr>
        </p:nvSpPr>
        <p:spPr/>
        <p:txBody>
          <a:bodyPr/>
          <a:lstStyle/>
          <a:p>
            <a:pPr>
              <a:defRPr/>
            </a:pPr>
            <a:fld id="{ED70751B-34C4-41F7-9A42-B8AF8614956A}" type="slidenum">
              <a:rPr lang="en-US" altLang="ja-JP" smtClean="0"/>
              <a:pPr>
                <a:defRPr/>
              </a:pPr>
              <a:t>19</a:t>
            </a:fld>
            <a:endParaRPr lang="en-US" altLang="ja-JP" dirty="0"/>
          </a:p>
        </p:txBody>
      </p:sp>
      <p:sp>
        <p:nvSpPr>
          <p:cNvPr id="13" name="正方形/長方形 25">
            <a:extLst>
              <a:ext uri="{FF2B5EF4-FFF2-40B4-BE49-F238E27FC236}">
                <a16:creationId xmlns:a16="http://schemas.microsoft.com/office/drawing/2014/main" id="{D2EEED6F-B75C-B35F-72C0-8C5E0839409E}"/>
              </a:ext>
            </a:extLst>
          </p:cNvPr>
          <p:cNvSpPr/>
          <p:nvPr/>
        </p:nvSpPr>
        <p:spPr>
          <a:xfrm>
            <a:off x="1258964" y="1972204"/>
            <a:ext cx="11038206" cy="309784"/>
          </a:xfrm>
          <a:prstGeom prst="rect">
            <a:avLst/>
          </a:prstGeom>
          <a:noFill/>
          <a:ln w="12700">
            <a:noFill/>
          </a:ln>
        </p:spPr>
        <p:style>
          <a:lnRef idx="2">
            <a:schemeClr val="dk1"/>
          </a:lnRef>
          <a:fillRef idx="1">
            <a:schemeClr val="lt1"/>
          </a:fillRef>
          <a:effectRef idx="0">
            <a:schemeClr val="dk1"/>
          </a:effectRef>
          <a:fontRef idx="minor">
            <a:schemeClr val="dk1"/>
          </a:fontRef>
        </p:style>
        <p:txBody>
          <a:bodyPr wrap="square" lIns="46523" tIns="46523" rIns="46523" bIns="46523" anchor="ctr" anchorCtr="0">
            <a:noAutofit/>
          </a:bodyPr>
          <a:lstStyle/>
          <a:p>
            <a:pPr marL="112840" algn="just" defTabSz="1181749" eaLnBrk="1" fontAlgn="auto" hangingPunct="1">
              <a:spcBef>
                <a:spcPts val="388"/>
              </a:spcBef>
              <a:spcAft>
                <a:spcPts val="0"/>
              </a:spcAft>
              <a:defRPr/>
            </a:pPr>
            <a:endParaRPr lang="en-US" altLang="ja-JP" sz="1809" kern="0" dirty="0">
              <a:solidFill>
                <a:prstClr val="black"/>
              </a:solidFill>
              <a:latin typeface="Meiryo UI" panose="020B0604030504040204" pitchFamily="50" charset="-128"/>
              <a:ea typeface="Meiryo UI" panose="020B0604030504040204" pitchFamily="50" charset="-128"/>
            </a:endParaRPr>
          </a:p>
        </p:txBody>
      </p:sp>
      <p:graphicFrame>
        <p:nvGraphicFramePr>
          <p:cNvPr id="3" name="表 77">
            <a:extLst>
              <a:ext uri="{FF2B5EF4-FFF2-40B4-BE49-F238E27FC236}">
                <a16:creationId xmlns:a16="http://schemas.microsoft.com/office/drawing/2014/main" id="{2D21220F-94D5-06DD-5594-9DD59F456BA5}"/>
              </a:ext>
            </a:extLst>
          </p:cNvPr>
          <p:cNvGraphicFramePr>
            <a:graphicFrameLocks noGrp="1"/>
          </p:cNvGraphicFramePr>
          <p:nvPr>
            <p:extLst>
              <p:ext uri="{D42A27DB-BD31-4B8C-83A1-F6EECF244321}">
                <p14:modId xmlns:p14="http://schemas.microsoft.com/office/powerpoint/2010/main" val="3017847072"/>
              </p:ext>
            </p:extLst>
          </p:nvPr>
        </p:nvGraphicFramePr>
        <p:xfrm>
          <a:off x="233709" y="1314086"/>
          <a:ext cx="12334183" cy="7165350"/>
        </p:xfrm>
        <a:graphic>
          <a:graphicData uri="http://schemas.openxmlformats.org/drawingml/2006/table">
            <a:tbl>
              <a:tblPr firstRow="1" bandRow="1">
                <a:tableStyleId>{5940675A-B579-460E-94D1-54222C63F5DA}</a:tableStyleId>
              </a:tblPr>
              <a:tblGrid>
                <a:gridCol w="12334183">
                  <a:extLst>
                    <a:ext uri="{9D8B030D-6E8A-4147-A177-3AD203B41FA5}">
                      <a16:colId xmlns:a16="http://schemas.microsoft.com/office/drawing/2014/main" val="20000"/>
                    </a:ext>
                  </a:extLst>
                </a:gridCol>
              </a:tblGrid>
              <a:tr h="7165350">
                <a:tc>
                  <a:txBody>
                    <a:bodyPr/>
                    <a:lstStyle/>
                    <a:p>
                      <a:pPr marL="144000" indent="-144000">
                        <a:lnSpc>
                          <a:spcPts val="1800"/>
                        </a:lnSpc>
                      </a:pPr>
                      <a:r>
                        <a:rPr lang="en-US" altLang="ja-JP" sz="1800" dirty="0">
                          <a:solidFill>
                            <a:srgbClr val="FF0000"/>
                          </a:solidFill>
                          <a:latin typeface="Meiryo UI" panose="020B0604030504040204" pitchFamily="50" charset="-128"/>
                          <a:ea typeface="Meiryo UI" panose="020B0604030504040204" pitchFamily="50" charset="-128"/>
                        </a:rPr>
                        <a:t>※</a:t>
                      </a:r>
                      <a:r>
                        <a:rPr lang="ja-JP" altLang="en-US" sz="1800" dirty="0">
                          <a:solidFill>
                            <a:srgbClr val="FF0000"/>
                          </a:solidFill>
                          <a:latin typeface="Meiryo UI" panose="020B0604030504040204" pitchFamily="50" charset="-128"/>
                          <a:ea typeface="Meiryo UI" panose="020B0604030504040204" pitchFamily="50" charset="-128"/>
                        </a:rPr>
                        <a:t>市民協働機能運営事業について詳細を記載すること。</a:t>
                      </a: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endParaRPr lang="en-US" altLang="ja-JP" sz="1800" dirty="0">
                        <a:solidFill>
                          <a:srgbClr val="FF0000"/>
                        </a:solidFill>
                        <a:latin typeface="Meiryo UI" panose="020B0604030504040204" pitchFamily="50" charset="-128"/>
                        <a:ea typeface="Meiryo UI" panose="020B0604030504040204" pitchFamily="50" charset="-128"/>
                      </a:endParaRPr>
                    </a:p>
                    <a:p>
                      <a:pPr marL="144000" marR="0" lvl="0" indent="-144000" algn="l" defTabSz="914400" rtl="0" eaLnBrk="1" fontAlgn="auto" latinLnBrk="0" hangingPunct="1">
                        <a:lnSpc>
                          <a:spcPts val="1800"/>
                        </a:lnSpc>
                        <a:spcBef>
                          <a:spcPts val="0"/>
                        </a:spcBef>
                        <a:spcAft>
                          <a:spcPts val="0"/>
                        </a:spcAft>
                        <a:buClrTx/>
                        <a:buSzTx/>
                        <a:buFontTx/>
                        <a:buNone/>
                        <a:tabLst/>
                        <a:defRPr/>
                      </a:pPr>
                      <a:r>
                        <a:rPr lang="en-US" altLang="ja-JP" sz="1800" dirty="0">
                          <a:solidFill>
                            <a:srgbClr val="FF0000"/>
                          </a:solidFill>
                          <a:latin typeface="Meiryo UI" panose="020B0604030504040204" pitchFamily="50" charset="-128"/>
                          <a:ea typeface="Meiryo UI" panose="020B0604030504040204" pitchFamily="50" charset="-128"/>
                        </a:rPr>
                        <a:t>※</a:t>
                      </a:r>
                      <a:r>
                        <a:rPr lang="ja-JP" altLang="en-US" sz="1800" dirty="0">
                          <a:solidFill>
                            <a:srgbClr val="FF0000"/>
                          </a:solidFill>
                          <a:latin typeface="Meiryo UI" panose="020B0604030504040204" pitchFamily="50" charset="-128"/>
                          <a:ea typeface="Meiryo UI" panose="020B0604030504040204" pitchFamily="50" charset="-128"/>
                        </a:rPr>
                        <a:t>新本庁舎低層部の運営に関する基本方針への適合性が明確になるよう記載すること。</a:t>
                      </a:r>
                      <a:endParaRPr lang="en-US" altLang="ja-JP" sz="1800" strike="sngStrike"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endParaRPr kumimoji="1" lang="en-US" altLang="ja-JP" sz="1800" i="0" dirty="0">
                        <a:solidFill>
                          <a:srgbClr val="FF0000"/>
                        </a:solidFill>
                        <a:latin typeface="Meiryo UI" panose="020B0604030504040204" pitchFamily="50" charset="-128"/>
                        <a:ea typeface="Meiryo UI" panose="020B0604030504040204" pitchFamily="50" charset="-128"/>
                      </a:endParaRPr>
                    </a:p>
                    <a:p>
                      <a:pPr marL="144000" marR="0" lvl="0" indent="-144000" algn="l" defTabSz="914400" rtl="0" eaLnBrk="1" fontAlgn="auto" latinLnBrk="0" hangingPunct="1">
                        <a:lnSpc>
                          <a:spcPts val="1800"/>
                        </a:lnSpc>
                        <a:spcBef>
                          <a:spcPts val="0"/>
                        </a:spcBef>
                        <a:spcAft>
                          <a:spcPts val="0"/>
                        </a:spcAft>
                        <a:buClrTx/>
                        <a:buSzTx/>
                        <a:buFontTx/>
                        <a:buNone/>
                        <a:tabLst/>
                        <a:defRPr/>
                      </a:pPr>
                      <a:r>
                        <a:rPr lang="en-US" altLang="ja-JP" sz="1800" i="1" dirty="0">
                          <a:solidFill>
                            <a:srgbClr val="FF0000"/>
                          </a:solidFill>
                          <a:latin typeface="Meiryo UI" panose="020B0604030504040204" pitchFamily="50" charset="-128"/>
                          <a:ea typeface="Meiryo UI" panose="020B0604030504040204" pitchFamily="50" charset="-128"/>
                        </a:rPr>
                        <a:t>※</a:t>
                      </a:r>
                      <a:r>
                        <a:rPr lang="ja-JP" altLang="en-US" sz="1800" i="1" dirty="0">
                          <a:solidFill>
                            <a:srgbClr val="FF0000"/>
                          </a:solidFill>
                          <a:latin typeface="Meiryo UI" panose="020B0604030504040204" pitchFamily="50" charset="-128"/>
                          <a:ea typeface="Meiryo UI" panose="020B0604030504040204" pitchFamily="50" charset="-128"/>
                        </a:rPr>
                        <a:t>適宜イメージ図等を使用すること。レイアウトは任意とする。</a:t>
                      </a:r>
                      <a:endParaRPr lang="en-US" altLang="ja-JP" sz="1800" i="1" dirty="0">
                        <a:solidFill>
                          <a:srgbClr val="FF0000"/>
                        </a:solidFill>
                        <a:latin typeface="Meiryo UI" panose="020B0604030504040204" pitchFamily="50" charset="-128"/>
                        <a:ea typeface="Meiryo UI" panose="020B0604030504040204" pitchFamily="50" charset="-128"/>
                      </a:endParaRPr>
                    </a:p>
                  </a:txBody>
                  <a:tcPr marL="118169" marR="118169" marT="59084" marB="59084">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197328029"/>
                  </a:ext>
                </a:extLst>
              </a:tr>
            </a:tbl>
          </a:graphicData>
        </a:graphic>
      </p:graphicFrame>
      <p:sp>
        <p:nvSpPr>
          <p:cNvPr id="5" name="テキスト ボックス 90">
            <a:extLst>
              <a:ext uri="{FF2B5EF4-FFF2-40B4-BE49-F238E27FC236}">
                <a16:creationId xmlns:a16="http://schemas.microsoft.com/office/drawing/2014/main" id="{EC479616-B727-65A8-438E-8D146C67B05D}"/>
              </a:ext>
            </a:extLst>
          </p:cNvPr>
          <p:cNvSpPr txBox="1"/>
          <p:nvPr/>
        </p:nvSpPr>
        <p:spPr>
          <a:xfrm>
            <a:off x="7796650" y="283587"/>
            <a:ext cx="3738524" cy="370743"/>
          </a:xfrm>
          <a:prstGeom prst="rect">
            <a:avLst/>
          </a:prstGeom>
          <a:noFill/>
        </p:spPr>
        <p:txBody>
          <a:bodyPr wrap="none" rtlCol="0">
            <a:spAutoFit/>
          </a:bodyPr>
          <a:lstStyle/>
          <a:p>
            <a:pPr defTabSz="1181749">
              <a:defRPr/>
            </a:pPr>
            <a:r>
              <a:rPr lang="en-US" altLang="ja-JP" sz="1809" dirty="0">
                <a:solidFill>
                  <a:schemeClr val="bg1"/>
                </a:solidFill>
                <a:latin typeface="Meiryo UI" panose="020B0604030504040204" pitchFamily="50" charset="-128"/>
                <a:ea typeface="Meiryo UI" panose="020B0604030504040204" pitchFamily="50" charset="-128"/>
              </a:rPr>
              <a:t>※</a:t>
            </a:r>
            <a:r>
              <a:rPr lang="ja-JP" altLang="en-US" sz="1809" dirty="0">
                <a:solidFill>
                  <a:schemeClr val="bg1"/>
                </a:solidFill>
                <a:latin typeface="Meiryo UI" panose="020B0604030504040204" pitchFamily="50" charset="-128"/>
                <a:ea typeface="Meiryo UI" panose="020B0604030504040204" pitchFamily="50" charset="-128"/>
              </a:rPr>
              <a:t>詳細が必要な場合のみ記入すること</a:t>
            </a:r>
            <a:endParaRPr lang="en-US" altLang="ja-JP" sz="1809" dirty="0">
              <a:solidFill>
                <a:schemeClr val="bg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3035389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4" name="Rectangle 67"/>
          <p:cNvSpPr>
            <a:spLocks noChangeArrowheads="1"/>
          </p:cNvSpPr>
          <p:nvPr/>
        </p:nvSpPr>
        <p:spPr>
          <a:xfrm>
            <a:off x="0" y="486889"/>
            <a:ext cx="12801600" cy="740606"/>
          </a:xfrm>
          <a:prstGeom prst="rect">
            <a:avLst/>
          </a:prstGeom>
          <a:solidFill>
            <a:srgbClr val="3B8964"/>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2326" b="1" dirty="0">
                <a:solidFill>
                  <a:schemeClr val="bg1"/>
                </a:solidFill>
                <a:latin typeface="Meiryo UI" panose="020B0604030504040204" pitchFamily="50" charset="-128"/>
                <a:ea typeface="Meiryo UI" panose="020B0604030504040204" pitchFamily="50" charset="-128"/>
              </a:rPr>
              <a:t>　申請者情報　</a:t>
            </a:r>
          </a:p>
        </p:txBody>
      </p:sp>
      <p:sp>
        <p:nvSpPr>
          <p:cNvPr id="1226" name="テキスト 981"/>
          <p:cNvSpPr txBox="1"/>
          <p:nvPr/>
        </p:nvSpPr>
        <p:spPr>
          <a:xfrm>
            <a:off x="-3176" y="90688"/>
            <a:ext cx="10375142" cy="461665"/>
          </a:xfrm>
          <a:prstGeom prst="rect">
            <a:avLst/>
          </a:prstGeom>
        </p:spPr>
        <p:txBody>
          <a:bodyPr wrap="square">
            <a:spAutoFit/>
          </a:bodyPr>
          <a:lstStyle/>
          <a:p>
            <a:pPr algn="l"/>
            <a:r>
              <a:rPr lang="ja-JP" altLang="en-US" sz="2400" b="1" dirty="0">
                <a:latin typeface="Meiryo UI" panose="020B0604030504040204" pitchFamily="50" charset="-128"/>
                <a:ea typeface="Meiryo UI" panose="020B0604030504040204" pitchFamily="50" charset="-128"/>
              </a:rPr>
              <a:t>様式６－ ２ 　事業計画書</a:t>
            </a:r>
            <a:endParaRPr sz="2400" b="1" dirty="0">
              <a:latin typeface="Meiryo UI" panose="020B0604030504040204" pitchFamily="50" charset="-128"/>
              <a:ea typeface="Meiryo UI" panose="020B0604030504040204" pitchFamily="50" charset="-128"/>
            </a:endParaRPr>
          </a:p>
        </p:txBody>
      </p:sp>
      <p:sp>
        <p:nvSpPr>
          <p:cNvPr id="3" name="スライド番号プレースホルダー 2">
            <a:extLst>
              <a:ext uri="{FF2B5EF4-FFF2-40B4-BE49-F238E27FC236}">
                <a16:creationId xmlns:a16="http://schemas.microsoft.com/office/drawing/2014/main" id="{9CC1C640-D413-45BB-82FC-479BFD55E4DE}"/>
              </a:ext>
            </a:extLst>
          </p:cNvPr>
          <p:cNvSpPr>
            <a:spLocks noGrp="1"/>
          </p:cNvSpPr>
          <p:nvPr>
            <p:ph type="sldNum" sz="quarter" idx="12"/>
          </p:nvPr>
        </p:nvSpPr>
        <p:spPr>
          <a:xfrm>
            <a:off x="12076891" y="632379"/>
            <a:ext cx="600148" cy="449626"/>
          </a:xfrm>
        </p:spPr>
        <p:txBody>
          <a:bodyPr/>
          <a:lstStyle/>
          <a:p>
            <a:pPr>
              <a:defRPr/>
            </a:pPr>
            <a:fld id="{ED70751B-34C4-41F7-9A42-B8AF8614956A}" type="slidenum">
              <a:rPr lang="en-US" altLang="ja-JP" smtClean="0"/>
              <a:pPr>
                <a:defRPr/>
              </a:pPr>
              <a:t>2</a:t>
            </a:fld>
            <a:endParaRPr lang="en-US" altLang="ja-JP" dirty="0"/>
          </a:p>
        </p:txBody>
      </p:sp>
      <p:graphicFrame>
        <p:nvGraphicFramePr>
          <p:cNvPr id="8" name="表 6">
            <a:extLst>
              <a:ext uri="{FF2B5EF4-FFF2-40B4-BE49-F238E27FC236}">
                <a16:creationId xmlns:a16="http://schemas.microsoft.com/office/drawing/2014/main" id="{E8F88B46-BB4B-9094-F81E-5525684E157E}"/>
              </a:ext>
            </a:extLst>
          </p:cNvPr>
          <p:cNvGraphicFramePr>
            <a:graphicFrameLocks noGrp="1"/>
          </p:cNvGraphicFramePr>
          <p:nvPr>
            <p:extLst>
              <p:ext uri="{D42A27DB-BD31-4B8C-83A1-F6EECF244321}">
                <p14:modId xmlns:p14="http://schemas.microsoft.com/office/powerpoint/2010/main" val="3135518652"/>
              </p:ext>
            </p:extLst>
          </p:nvPr>
        </p:nvGraphicFramePr>
        <p:xfrm>
          <a:off x="496144" y="2058556"/>
          <a:ext cx="11881320" cy="4800715"/>
        </p:xfrm>
        <a:graphic>
          <a:graphicData uri="http://schemas.openxmlformats.org/drawingml/2006/table">
            <a:tbl>
              <a:tblPr firstRow="1" bandRow="1">
                <a:tableStyleId>{5C22544A-7EE6-4342-B048-85BDC9FD1C3A}</a:tableStyleId>
              </a:tblPr>
              <a:tblGrid>
                <a:gridCol w="1451214">
                  <a:extLst>
                    <a:ext uri="{9D8B030D-6E8A-4147-A177-3AD203B41FA5}">
                      <a16:colId xmlns:a16="http://schemas.microsoft.com/office/drawing/2014/main" val="1080278781"/>
                    </a:ext>
                  </a:extLst>
                </a:gridCol>
                <a:gridCol w="1364686">
                  <a:extLst>
                    <a:ext uri="{9D8B030D-6E8A-4147-A177-3AD203B41FA5}">
                      <a16:colId xmlns:a16="http://schemas.microsoft.com/office/drawing/2014/main" val="987029259"/>
                    </a:ext>
                  </a:extLst>
                </a:gridCol>
                <a:gridCol w="9065420">
                  <a:extLst>
                    <a:ext uri="{9D8B030D-6E8A-4147-A177-3AD203B41FA5}">
                      <a16:colId xmlns:a16="http://schemas.microsoft.com/office/drawing/2014/main" val="3315598308"/>
                    </a:ext>
                  </a:extLst>
                </a:gridCol>
              </a:tblGrid>
              <a:tr h="461607">
                <a:tc gridSpan="2">
                  <a:txBody>
                    <a:bodyPr/>
                    <a:lstStyle/>
                    <a:p>
                      <a:pPr marL="0" algn="ctr" defTabSz="914454" rtl="0" eaLnBrk="1" latinLnBrk="0" hangingPunct="1">
                        <a:spcBef>
                          <a:spcPts val="0"/>
                        </a:spcBef>
                        <a:spcAft>
                          <a:spcPts val="0"/>
                        </a:spcAft>
                      </a:pPr>
                      <a:r>
                        <a:rPr kumimoji="1" lang="ja-JP" altLang="ja-JP" sz="1600" b="0" kern="1200" dirty="0">
                          <a:solidFill>
                            <a:schemeClr val="tx1"/>
                          </a:solidFill>
                          <a:latin typeface="Meiryo UI" panose="020B0604030504040204" pitchFamily="50" charset="-128"/>
                          <a:ea typeface="Meiryo UI" panose="020B0604030504040204" pitchFamily="50" charset="-128"/>
                          <a:cs typeface="+mn-cs"/>
                        </a:rPr>
                        <a:t>共同事業体名称</a:t>
                      </a:r>
                      <a:endParaRPr kumimoji="1" lang="ja-JP" altLang="en-US" sz="1600" b="0" kern="1200" dirty="0">
                        <a:solidFill>
                          <a:schemeClr val="tx1"/>
                        </a:solidFill>
                        <a:latin typeface="Meiryo UI" panose="020B0604030504040204" pitchFamily="50" charset="-128"/>
                        <a:ea typeface="Meiryo UI" panose="020B0604030504040204" pitchFamily="50" charset="-128"/>
                        <a:cs typeface="+mn-cs"/>
                      </a:endParaRPr>
                    </a:p>
                  </a:txBody>
                  <a:tcPr marL="69787" marR="69787"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rgbClr val="F2F2F2"/>
                    </a:solidFill>
                  </a:tcPr>
                </a:tc>
                <a:tc h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600" b="0" dirty="0">
                          <a:solidFill>
                            <a:srgbClr val="FF0000"/>
                          </a:solidFill>
                          <a:latin typeface="Meiryo UI" panose="020B0604030504040204" pitchFamily="50" charset="-128"/>
                          <a:ea typeface="Meiryo UI" panose="020B0604030504040204" pitchFamily="50" charset="-128"/>
                        </a:rPr>
                        <a:t>※</a:t>
                      </a:r>
                      <a:r>
                        <a:rPr kumimoji="1" lang="ja-JP" altLang="en-US" sz="1600" b="0" dirty="0">
                          <a:solidFill>
                            <a:srgbClr val="FF0000"/>
                          </a:solidFill>
                          <a:latin typeface="Meiryo UI" panose="020B0604030504040204" pitchFamily="50" charset="-128"/>
                          <a:ea typeface="Meiryo UI" panose="020B0604030504040204" pitchFamily="50" charset="-128"/>
                        </a:rPr>
                        <a:t>単体企業の場合は、本行を削除すること。</a:t>
                      </a:r>
                    </a:p>
                  </a:txBody>
                  <a:tcPr marL="118169" marR="118169" marT="59084" marB="59084"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3270826355"/>
                  </a:ext>
                </a:extLst>
              </a:tr>
              <a:tr h="461607">
                <a:tc gridSpan="2">
                  <a:txBody>
                    <a:bodyPr/>
                    <a:lstStyle/>
                    <a:p>
                      <a:pPr marL="0" algn="ctr" defTabSz="914454" rtl="0" eaLnBrk="1" latinLnBrk="0" hangingPunct="1">
                        <a:spcBef>
                          <a:spcPts val="0"/>
                        </a:spcBef>
                        <a:spcAft>
                          <a:spcPts val="0"/>
                        </a:spcAft>
                      </a:pPr>
                      <a:r>
                        <a:rPr kumimoji="1" lang="ja-JP" altLang="ja-JP" sz="1600" b="0" kern="1200" dirty="0">
                          <a:solidFill>
                            <a:schemeClr val="tx1"/>
                          </a:solidFill>
                          <a:latin typeface="Meiryo UI" panose="020B0604030504040204" pitchFamily="50" charset="-128"/>
                          <a:ea typeface="Meiryo UI" panose="020B0604030504040204" pitchFamily="50" charset="-128"/>
                          <a:cs typeface="+mn-cs"/>
                        </a:rPr>
                        <a:t>代表構成員</a:t>
                      </a:r>
                      <a:endParaRPr kumimoji="1" lang="ja-JP" altLang="en-US" sz="1600" b="0" kern="1200" dirty="0">
                        <a:solidFill>
                          <a:schemeClr val="tx1"/>
                        </a:solidFill>
                        <a:latin typeface="Meiryo UI" panose="020B0604030504040204" pitchFamily="50" charset="-128"/>
                        <a:ea typeface="Meiryo UI" panose="020B0604030504040204" pitchFamily="50" charset="-128"/>
                        <a:cs typeface="+mn-cs"/>
                      </a:endParaRPr>
                    </a:p>
                  </a:txBody>
                  <a:tcPr marL="69787" marR="69787"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rgbClr val="F2F2F2"/>
                    </a:solidFill>
                  </a:tcPr>
                </a:tc>
                <a:tc h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600" b="0" dirty="0">
                          <a:solidFill>
                            <a:srgbClr val="FF0000"/>
                          </a:solidFill>
                          <a:latin typeface="Meiryo UI" panose="020B0604030504040204" pitchFamily="50" charset="-128"/>
                          <a:ea typeface="Meiryo UI" panose="020B0604030504040204" pitchFamily="50" charset="-128"/>
                        </a:rPr>
                        <a:t>※</a:t>
                      </a:r>
                      <a:r>
                        <a:rPr kumimoji="1" lang="ja-JP" altLang="en-US" sz="1600" b="0" dirty="0">
                          <a:solidFill>
                            <a:srgbClr val="FF0000"/>
                          </a:solidFill>
                          <a:latin typeface="Meiryo UI" panose="020B0604030504040204" pitchFamily="50" charset="-128"/>
                          <a:ea typeface="Meiryo UI" panose="020B0604030504040204" pitchFamily="50" charset="-128"/>
                        </a:rPr>
                        <a:t>単体企業の場合は、本行を削除すること。</a:t>
                      </a:r>
                      <a:endParaRPr kumimoji="1" lang="ja-JP" altLang="en-US" sz="1600" b="0" dirty="0">
                        <a:solidFill>
                          <a:schemeClr val="tx1"/>
                        </a:solidFill>
                        <a:latin typeface="Meiryo UI" panose="020B0604030504040204" pitchFamily="50" charset="-128"/>
                        <a:ea typeface="Meiryo UI" panose="020B0604030504040204" pitchFamily="50" charset="-128"/>
                      </a:endParaRPr>
                    </a:p>
                  </a:txBody>
                  <a:tcPr marL="118169" marR="118169" marT="59084" marB="59084"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269834310"/>
                  </a:ext>
                </a:extLst>
              </a:tr>
              <a:tr h="461607">
                <a:tc gridSpan="2">
                  <a:txBody>
                    <a:bodyPr/>
                    <a:lstStyle/>
                    <a:p>
                      <a:pPr marL="0" marR="0" lvl="0" indent="0" algn="ctr" defTabSz="914454" rtl="0" eaLnBrk="1" fontAlgn="auto" latinLnBrk="0" hangingPunct="1">
                        <a:lnSpc>
                          <a:spcPct val="100000"/>
                        </a:lnSpc>
                        <a:spcBef>
                          <a:spcPts val="0"/>
                        </a:spcBef>
                        <a:spcAft>
                          <a:spcPts val="0"/>
                        </a:spcAft>
                        <a:buClrTx/>
                        <a:buSzTx/>
                        <a:buFontTx/>
                        <a:buNone/>
                        <a:tabLst/>
                        <a:defRPr/>
                      </a:pPr>
                      <a:r>
                        <a:rPr kumimoji="1" lang="ja-JP" altLang="en-US" sz="1600" b="0" kern="1200" dirty="0">
                          <a:solidFill>
                            <a:schemeClr val="tx1"/>
                          </a:solidFill>
                          <a:latin typeface="Meiryo UI" panose="020B0604030504040204" pitchFamily="50" charset="-128"/>
                          <a:ea typeface="Meiryo UI" panose="020B0604030504040204" pitchFamily="50" charset="-128"/>
                          <a:cs typeface="+mn-cs"/>
                        </a:rPr>
                        <a:t>所在地</a:t>
                      </a:r>
                      <a:endParaRPr kumimoji="1" lang="ja-JP" altLang="ja-JP" sz="1600" b="0" kern="1200" dirty="0">
                        <a:solidFill>
                          <a:schemeClr val="tx1"/>
                        </a:solidFill>
                        <a:latin typeface="Meiryo UI" panose="020B0604030504040204" pitchFamily="50" charset="-128"/>
                        <a:ea typeface="Meiryo UI" panose="020B0604030504040204" pitchFamily="50" charset="-128"/>
                        <a:cs typeface="+mn-cs"/>
                      </a:endParaRPr>
                    </a:p>
                  </a:txBody>
                  <a:tcPr marL="69787" marR="69787"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rgbClr val="F2F2F2"/>
                    </a:solidFill>
                  </a:tcPr>
                </a:tc>
                <a:tc h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600" b="0" dirty="0">
                        <a:solidFill>
                          <a:schemeClr val="tx1"/>
                        </a:solidFill>
                        <a:latin typeface="Meiryo UI" panose="020B0604030504040204" pitchFamily="50" charset="-128"/>
                        <a:ea typeface="Meiryo UI" panose="020B0604030504040204" pitchFamily="50" charset="-128"/>
                      </a:endParaRPr>
                    </a:p>
                  </a:txBody>
                  <a:tcPr marL="118169" marR="118169" marT="59084" marB="59084"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2006849093"/>
                  </a:ext>
                </a:extLst>
              </a:tr>
              <a:tr h="461607">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kern="1200" dirty="0">
                          <a:solidFill>
                            <a:schemeClr val="tx1"/>
                          </a:solidFill>
                          <a:latin typeface="Meiryo UI" panose="020B0604030504040204" pitchFamily="50" charset="-128"/>
                          <a:ea typeface="Meiryo UI" panose="020B0604030504040204" pitchFamily="50" charset="-128"/>
                          <a:cs typeface="+mn-cs"/>
                        </a:rPr>
                        <a:t>商号及び名称</a:t>
                      </a:r>
                      <a:endParaRPr kumimoji="1" lang="ja-JP" sz="1600" b="0" kern="1200" dirty="0">
                        <a:solidFill>
                          <a:schemeClr val="tx1"/>
                        </a:solidFill>
                        <a:latin typeface="Meiryo UI" panose="020B0604030504040204" pitchFamily="50" charset="-128"/>
                        <a:ea typeface="Meiryo UI" panose="020B0604030504040204" pitchFamily="50" charset="-128"/>
                        <a:cs typeface="+mn-cs"/>
                      </a:endParaRPr>
                    </a:p>
                  </a:txBody>
                  <a:tcPr marL="69787" marR="69787"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rgbClr val="F2F2F2"/>
                    </a:solidFill>
                  </a:tcPr>
                </a:tc>
                <a:tc hMerge="1">
                  <a:txBody>
                    <a:bodyPr/>
                    <a:lstStyle/>
                    <a:p>
                      <a:endParaRPr kumimoji="1" lang="ja-JP" altLang="en-US"/>
                    </a:p>
                  </a:txBody>
                  <a:tcPr/>
                </a:tc>
                <a:tc>
                  <a:txBody>
                    <a:bodyPr/>
                    <a:lstStyle/>
                    <a:p>
                      <a:pPr>
                        <a:spcBef>
                          <a:spcPts val="0"/>
                        </a:spcBef>
                        <a:spcAft>
                          <a:spcPts val="0"/>
                        </a:spcAft>
                      </a:pPr>
                      <a:endParaRPr kumimoji="1" lang="ja-JP" altLang="en-US" sz="1600" b="0" dirty="0">
                        <a:solidFill>
                          <a:schemeClr val="tx1"/>
                        </a:solidFill>
                        <a:latin typeface="Meiryo UI" panose="020B0604030504040204" pitchFamily="50" charset="-128"/>
                        <a:ea typeface="Meiryo UI" panose="020B0604030504040204" pitchFamily="50" charset="-128"/>
                      </a:endParaRPr>
                    </a:p>
                  </a:txBody>
                  <a:tcPr marL="118169" marR="118169" marT="59084" marB="59084"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38699826"/>
                  </a:ext>
                </a:extLst>
              </a:tr>
              <a:tr h="461607">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kern="1200" dirty="0">
                          <a:solidFill>
                            <a:schemeClr val="tx1"/>
                          </a:solidFill>
                          <a:latin typeface="Meiryo UI" panose="020B0604030504040204" pitchFamily="50" charset="-128"/>
                          <a:ea typeface="Meiryo UI" panose="020B0604030504040204" pitchFamily="50" charset="-128"/>
                          <a:cs typeface="+mn-cs"/>
                        </a:rPr>
                        <a:t>代表者職氏名</a:t>
                      </a:r>
                      <a:endParaRPr kumimoji="1" lang="ja-JP" sz="1600" b="0" kern="1200" dirty="0">
                        <a:solidFill>
                          <a:schemeClr val="tx1"/>
                        </a:solidFill>
                        <a:latin typeface="Meiryo UI" panose="020B0604030504040204" pitchFamily="50" charset="-128"/>
                        <a:ea typeface="Meiryo UI" panose="020B0604030504040204" pitchFamily="50" charset="-128"/>
                        <a:cs typeface="+mn-cs"/>
                      </a:endParaRPr>
                    </a:p>
                  </a:txBody>
                  <a:tcPr marL="69787" marR="69787"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rgbClr val="F2F2F2"/>
                    </a:solidFill>
                  </a:tcPr>
                </a:tc>
                <a:tc hMerge="1">
                  <a:txBody>
                    <a:bodyPr/>
                    <a:lstStyle/>
                    <a:p>
                      <a:endParaRPr kumimoji="1" lang="ja-JP" altLang="en-US"/>
                    </a:p>
                  </a:txBody>
                  <a:tcPr/>
                </a:tc>
                <a:tc>
                  <a:txBody>
                    <a:bodyPr/>
                    <a:lstStyle/>
                    <a:p>
                      <a:pPr>
                        <a:spcBef>
                          <a:spcPts val="0"/>
                        </a:spcBef>
                        <a:spcAft>
                          <a:spcPts val="0"/>
                        </a:spcAft>
                      </a:pPr>
                      <a:endParaRPr kumimoji="1" lang="ja-JP" altLang="en-US" sz="1600" b="0" dirty="0">
                        <a:solidFill>
                          <a:schemeClr val="tx1"/>
                        </a:solidFill>
                        <a:latin typeface="Meiryo UI" panose="020B0604030504040204" pitchFamily="50" charset="-128"/>
                        <a:ea typeface="Meiryo UI" panose="020B0604030504040204" pitchFamily="50" charset="-128"/>
                      </a:endParaRPr>
                    </a:p>
                  </a:txBody>
                  <a:tcPr marL="118169" marR="118169" marT="59084" marB="59084"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3428434356"/>
                  </a:ext>
                </a:extLst>
              </a:tr>
              <a:tr h="461607">
                <a:tc rowSpan="5">
                  <a:txBody>
                    <a:bodyPr/>
                    <a:lstStyle/>
                    <a:p>
                      <a:pPr algn="r" latinLnBrk="1">
                        <a:spcBef>
                          <a:spcPts val="0"/>
                        </a:spcBef>
                        <a:spcAft>
                          <a:spcPts val="0"/>
                        </a:spcAft>
                        <a:buNone/>
                      </a:pPr>
                      <a:r>
                        <a:rPr lang="ja-JP" altLang="en-US" sz="1600" kern="100" dirty="0">
                          <a:effectLst/>
                          <a:latin typeface="Meiryo UI" panose="020B0604030504040204" pitchFamily="50" charset="-128"/>
                          <a:ea typeface="Meiryo UI" panose="020B0604030504040204" pitchFamily="50" charset="-128"/>
                          <a:cs typeface="Times New Roman" panose="02020603050405020304" pitchFamily="18" charset="0"/>
                        </a:rPr>
                        <a:t>連絡担当者</a:t>
                      </a:r>
                      <a:r>
                        <a:rPr lang="en-US" altLang="ja-JP" sz="1600" kern="100" dirty="0">
                          <a:effectLst/>
                          <a:latin typeface="Meiryo UI" panose="020B0604030504040204" pitchFamily="50" charset="-128"/>
                          <a:ea typeface="Meiryo UI" panose="020B0604030504040204" pitchFamily="50" charset="-128"/>
                          <a:cs typeface="Times New Roman" panose="02020603050405020304" pitchFamily="18" charset="0"/>
                        </a:rPr>
                        <a:t>                        </a:t>
                      </a:r>
                      <a:endParaRPr lang="ja-JP" altLang="ja-JP" sz="1600" dirty="0">
                        <a:effectLst/>
                        <a:latin typeface="Meiryo UI" panose="020B0604030504040204" pitchFamily="50" charset="-128"/>
                        <a:ea typeface="Meiryo UI" panose="020B0604030504040204" pitchFamily="50" charset="-128"/>
                        <a:cs typeface="ＭＳ Ｐゴシック" panose="020B0600070205080204" pitchFamily="50" charset="-128"/>
                      </a:endParaRPr>
                    </a:p>
                  </a:txBody>
                  <a:tcPr marL="69787" marR="69787"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rgbClr val="F2F2F2"/>
                    </a:solidFill>
                  </a:tcPr>
                </a:tc>
                <a:tc>
                  <a:txBody>
                    <a:bodyPr/>
                    <a:lstStyle/>
                    <a:p>
                      <a:pPr algn="ctr" latinLnBrk="1">
                        <a:spcBef>
                          <a:spcPts val="0"/>
                        </a:spcBef>
                        <a:spcAft>
                          <a:spcPts val="0"/>
                        </a:spcAft>
                        <a:buNone/>
                      </a:pPr>
                      <a:r>
                        <a:rPr lang="ja-JP" altLang="ja-JP" sz="1600" kern="100" dirty="0">
                          <a:effectLst/>
                          <a:latin typeface="Meiryo UI" panose="020B0604030504040204" pitchFamily="50" charset="-128"/>
                          <a:ea typeface="Meiryo UI" panose="020B0604030504040204" pitchFamily="50" charset="-128"/>
                          <a:cs typeface="Times New Roman" panose="02020603050405020304" pitchFamily="18" charset="0"/>
                        </a:rPr>
                        <a:t>所属</a:t>
                      </a:r>
                      <a:endParaRPr kumimoji="1" lang="ja-JP" sz="1600" b="0" kern="1200" dirty="0">
                        <a:solidFill>
                          <a:schemeClr val="tx1"/>
                        </a:solidFill>
                        <a:latin typeface="Meiryo UI" panose="020B0604030504040204" pitchFamily="50" charset="-128"/>
                        <a:ea typeface="Meiryo UI" panose="020B0604030504040204" pitchFamily="50" charset="-128"/>
                        <a:cs typeface="+mn-cs"/>
                      </a:endParaRPr>
                    </a:p>
                  </a:txBody>
                  <a:tcPr marL="69787" marR="69787"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rgbClr val="F2F2F2"/>
                    </a:solidFill>
                  </a:tcPr>
                </a:tc>
                <a:tc>
                  <a:txBody>
                    <a:bodyPr/>
                    <a:lstStyle/>
                    <a:p>
                      <a:pPr>
                        <a:spcBef>
                          <a:spcPts val="0"/>
                        </a:spcBef>
                        <a:spcAft>
                          <a:spcPts val="0"/>
                        </a:spcAft>
                      </a:pPr>
                      <a:endParaRPr kumimoji="1" lang="ja-JP" altLang="en-US" sz="1600" b="0" dirty="0">
                        <a:solidFill>
                          <a:schemeClr val="tx1"/>
                        </a:solidFill>
                        <a:latin typeface="Meiryo UI" panose="020B0604030504040204" pitchFamily="50" charset="-128"/>
                        <a:ea typeface="Meiryo UI" panose="020B0604030504040204" pitchFamily="50" charset="-128"/>
                      </a:endParaRPr>
                    </a:p>
                  </a:txBody>
                  <a:tcPr marL="118169" marR="118169" marT="59084" marB="59084"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444958415"/>
                  </a:ext>
                </a:extLst>
              </a:tr>
              <a:tr h="461607">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ja-JP" sz="1400" kern="1200" dirty="0">
                        <a:solidFill>
                          <a:schemeClr val="tx1"/>
                        </a:solidFill>
                        <a:latin typeface="Meiryo UI" panose="020B0604030504040204" pitchFamily="50" charset="-128"/>
                        <a:ea typeface="Meiryo UI" panose="020B0604030504040204" pitchFamily="50" charset="-128"/>
                        <a:cs typeface="+mn-cs"/>
                      </a:endParaRPr>
                    </a:p>
                  </a:txBody>
                  <a:tcPr marL="54002" marR="54002"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rgbClr val="F2F2F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ja-JP" sz="1600" kern="100" dirty="0">
                          <a:effectLst/>
                          <a:latin typeface="Meiryo UI" panose="020B0604030504040204" pitchFamily="50" charset="-128"/>
                          <a:ea typeface="Meiryo UI" panose="020B0604030504040204" pitchFamily="50" charset="-128"/>
                          <a:cs typeface="Times New Roman" panose="02020603050405020304" pitchFamily="18" charset="0"/>
                        </a:rPr>
                        <a:t>氏名</a:t>
                      </a:r>
                      <a:endParaRPr kumimoji="1" lang="ja-JP" altLang="ja-JP" sz="1600" kern="1200" dirty="0">
                        <a:solidFill>
                          <a:schemeClr val="tx1"/>
                        </a:solidFill>
                        <a:latin typeface="Meiryo UI" panose="020B0604030504040204" pitchFamily="50" charset="-128"/>
                        <a:ea typeface="Meiryo UI" panose="020B0604030504040204" pitchFamily="50" charset="-128"/>
                        <a:cs typeface="+mn-cs"/>
                      </a:endParaRPr>
                    </a:p>
                  </a:txBody>
                  <a:tcPr marL="69787" marR="69787"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rgbClr val="F2F2F2"/>
                    </a:solidFill>
                  </a:tcPr>
                </a:tc>
                <a:tc>
                  <a:txBody>
                    <a:bodyPr/>
                    <a:lstStyle/>
                    <a:p>
                      <a:pPr>
                        <a:spcBef>
                          <a:spcPts val="0"/>
                        </a:spcBef>
                        <a:spcAft>
                          <a:spcPts val="0"/>
                        </a:spcAft>
                      </a:pPr>
                      <a:endParaRPr kumimoji="1" lang="ja-JP" altLang="en-US" sz="1600" b="0" dirty="0">
                        <a:solidFill>
                          <a:schemeClr val="tx1"/>
                        </a:solidFill>
                        <a:latin typeface="Meiryo UI" panose="020B0604030504040204" pitchFamily="50" charset="-128"/>
                        <a:ea typeface="Meiryo UI" panose="020B0604030504040204" pitchFamily="50" charset="-128"/>
                      </a:endParaRPr>
                    </a:p>
                  </a:txBody>
                  <a:tcPr marL="118169" marR="118169" marT="59084" marB="59084"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2038565312"/>
                  </a:ext>
                </a:extLst>
              </a:tr>
              <a:tr h="461607">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ja-JP" sz="1400" kern="1200" dirty="0">
                        <a:solidFill>
                          <a:schemeClr val="tx1"/>
                        </a:solidFill>
                        <a:latin typeface="Meiryo UI" panose="020B0604030504040204" pitchFamily="50" charset="-128"/>
                        <a:ea typeface="Meiryo UI" panose="020B0604030504040204" pitchFamily="50" charset="-128"/>
                        <a:cs typeface="+mn-cs"/>
                      </a:endParaRPr>
                    </a:p>
                  </a:txBody>
                  <a:tcPr marL="54002" marR="54002"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rgbClr val="F2F2F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ja-JP" sz="1600" kern="100" dirty="0">
                          <a:effectLst/>
                          <a:latin typeface="Meiryo UI" panose="020B0604030504040204" pitchFamily="50" charset="-128"/>
                          <a:ea typeface="Meiryo UI" panose="020B0604030504040204" pitchFamily="50" charset="-128"/>
                          <a:cs typeface="Times New Roman" panose="02020603050405020304" pitchFamily="18" charset="0"/>
                        </a:rPr>
                        <a:t>電話</a:t>
                      </a:r>
                      <a:endParaRPr kumimoji="1" lang="ja-JP" altLang="ja-JP" sz="1600" kern="1200" dirty="0">
                        <a:solidFill>
                          <a:schemeClr val="tx1"/>
                        </a:solidFill>
                        <a:latin typeface="Meiryo UI" panose="020B0604030504040204" pitchFamily="50" charset="-128"/>
                        <a:ea typeface="Meiryo UI" panose="020B0604030504040204" pitchFamily="50" charset="-128"/>
                        <a:cs typeface="+mn-cs"/>
                      </a:endParaRPr>
                    </a:p>
                  </a:txBody>
                  <a:tcPr marL="69787" marR="69787"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rgbClr val="F2F2F2"/>
                    </a:solidFill>
                  </a:tcPr>
                </a:tc>
                <a:tc>
                  <a:txBody>
                    <a:bodyPr/>
                    <a:lstStyle/>
                    <a:p>
                      <a:pPr>
                        <a:spcBef>
                          <a:spcPts val="0"/>
                        </a:spcBef>
                        <a:spcAft>
                          <a:spcPts val="0"/>
                        </a:spcAft>
                      </a:pPr>
                      <a:endParaRPr kumimoji="1" lang="ja-JP" altLang="en-US" sz="1600" b="0" dirty="0">
                        <a:solidFill>
                          <a:schemeClr val="tx1"/>
                        </a:solidFill>
                        <a:latin typeface="Meiryo UI" panose="020B0604030504040204" pitchFamily="50" charset="-128"/>
                        <a:ea typeface="Meiryo UI" panose="020B0604030504040204" pitchFamily="50" charset="-128"/>
                      </a:endParaRPr>
                    </a:p>
                  </a:txBody>
                  <a:tcPr marL="118169" marR="118169" marT="59084" marB="59084"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3643514191"/>
                  </a:ext>
                </a:extLst>
              </a:tr>
              <a:tr h="461607">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ja-JP" sz="1400" kern="1200" dirty="0">
                        <a:solidFill>
                          <a:schemeClr val="tx1"/>
                        </a:solidFill>
                        <a:latin typeface="Meiryo UI" panose="020B0604030504040204" pitchFamily="50" charset="-128"/>
                        <a:ea typeface="Meiryo UI" panose="020B0604030504040204" pitchFamily="50" charset="-128"/>
                        <a:cs typeface="+mn-cs"/>
                      </a:endParaRPr>
                    </a:p>
                  </a:txBody>
                  <a:tcPr marL="54002" marR="54002"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rgbClr val="F2F2F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600" kern="100" dirty="0">
                          <a:effectLst/>
                          <a:latin typeface="Meiryo UI" panose="020B0604030504040204" pitchFamily="50" charset="-128"/>
                          <a:ea typeface="Meiryo UI" panose="020B0604030504040204" pitchFamily="50" charset="-128"/>
                          <a:cs typeface="Times New Roman" panose="02020603050405020304" pitchFamily="18" charset="0"/>
                        </a:rPr>
                        <a:t>FAX</a:t>
                      </a:r>
                      <a:endParaRPr kumimoji="1" lang="ja-JP" altLang="ja-JP" sz="1600" kern="1200" dirty="0">
                        <a:solidFill>
                          <a:schemeClr val="tx1"/>
                        </a:solidFill>
                        <a:latin typeface="Meiryo UI" panose="020B0604030504040204" pitchFamily="50" charset="-128"/>
                        <a:ea typeface="Meiryo UI" panose="020B0604030504040204" pitchFamily="50" charset="-128"/>
                        <a:cs typeface="+mn-cs"/>
                      </a:endParaRPr>
                    </a:p>
                  </a:txBody>
                  <a:tcPr marL="69787" marR="69787"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rgbClr val="F2F2F2"/>
                    </a:solidFill>
                  </a:tcPr>
                </a:tc>
                <a:tc>
                  <a:txBody>
                    <a:bodyPr/>
                    <a:lstStyle/>
                    <a:p>
                      <a:pPr>
                        <a:spcBef>
                          <a:spcPts val="0"/>
                        </a:spcBef>
                        <a:spcAft>
                          <a:spcPts val="0"/>
                        </a:spcAft>
                      </a:pPr>
                      <a:endParaRPr kumimoji="1" lang="ja-JP" altLang="en-US" sz="1600" b="0" dirty="0">
                        <a:solidFill>
                          <a:schemeClr val="tx1"/>
                        </a:solidFill>
                        <a:latin typeface="Meiryo UI" panose="020B0604030504040204" pitchFamily="50" charset="-128"/>
                        <a:ea typeface="Meiryo UI" panose="020B0604030504040204" pitchFamily="50" charset="-128"/>
                      </a:endParaRPr>
                    </a:p>
                  </a:txBody>
                  <a:tcPr marL="118169" marR="118169" marT="59084" marB="59084"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2564733042"/>
                  </a:ext>
                </a:extLst>
              </a:tr>
              <a:tr h="646252">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ja-JP" sz="1400" kern="1200" dirty="0">
                        <a:solidFill>
                          <a:schemeClr val="tx1"/>
                        </a:solidFill>
                        <a:latin typeface="Meiryo UI" panose="020B0604030504040204" pitchFamily="50" charset="-128"/>
                        <a:ea typeface="Meiryo UI" panose="020B0604030504040204" pitchFamily="50" charset="-128"/>
                        <a:cs typeface="+mn-cs"/>
                      </a:endParaRPr>
                    </a:p>
                  </a:txBody>
                  <a:tcPr marL="54002" marR="54002"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rgbClr val="F2F2F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600" kern="100" dirty="0">
                          <a:effectLst/>
                          <a:latin typeface="Meiryo UI" panose="020B0604030504040204" pitchFamily="50" charset="-128"/>
                          <a:ea typeface="Meiryo UI" panose="020B0604030504040204" pitchFamily="50" charset="-128"/>
                          <a:cs typeface="Times New Roman" panose="02020603050405020304" pitchFamily="18" charset="0"/>
                        </a:rPr>
                        <a:t>E-mail</a:t>
                      </a:r>
                      <a:endParaRPr kumimoji="1" lang="ja-JP" altLang="ja-JP" sz="1600" b="0" kern="1200" dirty="0">
                        <a:solidFill>
                          <a:schemeClr val="tx1"/>
                        </a:solidFill>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ja-JP" sz="1600" kern="1200" dirty="0">
                        <a:solidFill>
                          <a:schemeClr val="tx1"/>
                        </a:solidFill>
                        <a:latin typeface="Meiryo UI" panose="020B0604030504040204" pitchFamily="50" charset="-128"/>
                        <a:ea typeface="Meiryo UI" panose="020B0604030504040204" pitchFamily="50" charset="-128"/>
                        <a:cs typeface="+mn-cs"/>
                      </a:endParaRPr>
                    </a:p>
                  </a:txBody>
                  <a:tcPr marL="69787" marR="69787" marT="0" marB="0"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rgbClr val="F2F2F2"/>
                    </a:solidFill>
                  </a:tcPr>
                </a:tc>
                <a:tc>
                  <a:txBody>
                    <a:bodyPr/>
                    <a:lstStyle/>
                    <a:p>
                      <a:pPr>
                        <a:spcBef>
                          <a:spcPts val="0"/>
                        </a:spcBef>
                        <a:spcAft>
                          <a:spcPts val="0"/>
                        </a:spcAft>
                      </a:pPr>
                      <a:endParaRPr kumimoji="1" lang="ja-JP" altLang="en-US" sz="1600" b="0" dirty="0">
                        <a:solidFill>
                          <a:schemeClr val="tx1"/>
                        </a:solidFill>
                        <a:latin typeface="Meiryo UI" panose="020B0604030504040204" pitchFamily="50" charset="-128"/>
                        <a:ea typeface="Meiryo UI" panose="020B0604030504040204" pitchFamily="50" charset="-128"/>
                      </a:endParaRPr>
                    </a:p>
                  </a:txBody>
                  <a:tcPr marL="118169" marR="118169" marT="59084" marB="59084"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3872573195"/>
                  </a:ext>
                </a:extLst>
              </a:tr>
            </a:tbl>
          </a:graphicData>
        </a:graphic>
      </p:graphicFrame>
    </p:spTree>
    <p:extLst>
      <p:ext uri="{BB962C8B-B14F-4D97-AF65-F5344CB8AC3E}">
        <p14:creationId xmlns:p14="http://schemas.microsoft.com/office/powerpoint/2010/main" val="1068763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694240-D8FB-DC40-F6D0-B8C6DDD64557}"/>
            </a:ext>
          </a:extLst>
        </p:cNvPr>
        <p:cNvGrpSpPr/>
        <p:nvPr/>
      </p:nvGrpSpPr>
      <p:grpSpPr>
        <a:xfrm>
          <a:off x="0" y="0"/>
          <a:ext cx="0" cy="0"/>
          <a:chOff x="0" y="0"/>
          <a:chExt cx="0" cy="0"/>
        </a:xfrm>
      </p:grpSpPr>
      <p:sp>
        <p:nvSpPr>
          <p:cNvPr id="3" name="Rectangle 67">
            <a:extLst>
              <a:ext uri="{FF2B5EF4-FFF2-40B4-BE49-F238E27FC236}">
                <a16:creationId xmlns:a16="http://schemas.microsoft.com/office/drawing/2014/main" id="{F70DB433-D3F8-6A48-1609-EA314088CDAB}"/>
              </a:ext>
            </a:extLst>
          </p:cNvPr>
          <p:cNvSpPr>
            <a:spLocks noChangeArrowheads="1"/>
          </p:cNvSpPr>
          <p:nvPr/>
        </p:nvSpPr>
        <p:spPr>
          <a:xfrm>
            <a:off x="-33626" y="0"/>
            <a:ext cx="12801600" cy="740606"/>
          </a:xfrm>
          <a:prstGeom prst="rect">
            <a:avLst/>
          </a:prstGeom>
          <a:solidFill>
            <a:srgbClr val="3B8964"/>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2326" b="1" dirty="0">
                <a:solidFill>
                  <a:schemeClr val="bg1"/>
                </a:solidFill>
                <a:latin typeface="Meiryo UI" panose="020B0604030504040204" pitchFamily="50" charset="-128"/>
                <a:ea typeface="Meiryo UI" panose="020B0604030504040204" pitchFamily="50" charset="-128"/>
              </a:rPr>
              <a:t>２．事業計画</a:t>
            </a:r>
            <a:endParaRPr lang="en-US" altLang="ja-JP" sz="2326" b="1" dirty="0">
              <a:solidFill>
                <a:schemeClr val="bg1"/>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2326" b="1" dirty="0">
                <a:solidFill>
                  <a:schemeClr val="bg1"/>
                </a:solidFill>
                <a:latin typeface="Meiryo UI" panose="020B0604030504040204" pitchFamily="50" charset="-128"/>
                <a:ea typeface="Meiryo UI" panose="020B0604030504040204" pitchFamily="50" charset="-128"/>
              </a:rPr>
              <a:t>　</a:t>
            </a:r>
            <a:r>
              <a:rPr lang="en-US" altLang="ja-JP" sz="2326" b="1" dirty="0">
                <a:solidFill>
                  <a:schemeClr val="bg1"/>
                </a:solidFill>
                <a:latin typeface="Meiryo UI" panose="020B0604030504040204" pitchFamily="50" charset="-128"/>
                <a:ea typeface="Meiryo UI" panose="020B0604030504040204" pitchFamily="50" charset="-128"/>
              </a:rPr>
              <a:t>(</a:t>
            </a:r>
            <a:r>
              <a:rPr lang="ja-JP" altLang="en-US" sz="2326" b="1" dirty="0">
                <a:solidFill>
                  <a:schemeClr val="bg1"/>
                </a:solidFill>
                <a:latin typeface="Meiryo UI" panose="020B0604030504040204" pitchFamily="50" charset="-128"/>
                <a:ea typeface="Meiryo UI" panose="020B0604030504040204" pitchFamily="50" charset="-128"/>
              </a:rPr>
              <a:t>５</a:t>
            </a:r>
            <a:r>
              <a:rPr lang="en-US" altLang="ja-JP" sz="2326" b="1" dirty="0">
                <a:solidFill>
                  <a:schemeClr val="bg1"/>
                </a:solidFill>
                <a:latin typeface="Meiryo UI" panose="020B0604030504040204" pitchFamily="50" charset="-128"/>
                <a:ea typeface="Meiryo UI" panose="020B0604030504040204" pitchFamily="50" charset="-128"/>
              </a:rPr>
              <a:t>)</a:t>
            </a:r>
            <a:r>
              <a:rPr kumimoji="0" lang="ja-JP" altLang="en-US" sz="2326" b="1" kern="0" dirty="0">
                <a:solidFill>
                  <a:schemeClr val="bg1"/>
                </a:solidFill>
                <a:latin typeface="Meiryo UI" panose="020B0604030504040204" pitchFamily="50" charset="-128"/>
                <a:ea typeface="Meiryo UI" panose="020B0604030504040204" pitchFamily="50" charset="-128"/>
              </a:rPr>
              <a:t>地域の魅力発信に関する方針</a:t>
            </a:r>
            <a:endParaRPr lang="ja-JP" altLang="en-US" sz="1809" b="1" dirty="0">
              <a:solidFill>
                <a:schemeClr val="bg1"/>
              </a:solidFill>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6CD3E909-737D-CF38-DC7F-448FC73BA79A}"/>
              </a:ext>
            </a:extLst>
          </p:cNvPr>
          <p:cNvSpPr>
            <a:spLocks noGrp="1"/>
          </p:cNvSpPr>
          <p:nvPr>
            <p:ph type="sldNum" sz="quarter" idx="12"/>
          </p:nvPr>
        </p:nvSpPr>
        <p:spPr/>
        <p:txBody>
          <a:bodyPr/>
          <a:lstStyle/>
          <a:p>
            <a:pPr>
              <a:defRPr/>
            </a:pPr>
            <a:fld id="{ED70751B-34C4-41F7-9A42-B8AF8614956A}" type="slidenum">
              <a:rPr lang="en-US" altLang="ja-JP" smtClean="0"/>
              <a:pPr>
                <a:defRPr/>
              </a:pPr>
              <a:t>20</a:t>
            </a:fld>
            <a:endParaRPr lang="en-US" altLang="ja-JP" dirty="0"/>
          </a:p>
        </p:txBody>
      </p:sp>
      <p:sp>
        <p:nvSpPr>
          <p:cNvPr id="13" name="正方形/長方形 25">
            <a:extLst>
              <a:ext uri="{FF2B5EF4-FFF2-40B4-BE49-F238E27FC236}">
                <a16:creationId xmlns:a16="http://schemas.microsoft.com/office/drawing/2014/main" id="{3C46EFAB-EB08-A4DA-9F3F-4A5B1187078A}"/>
              </a:ext>
            </a:extLst>
          </p:cNvPr>
          <p:cNvSpPr/>
          <p:nvPr/>
        </p:nvSpPr>
        <p:spPr>
          <a:xfrm>
            <a:off x="1258964" y="1972204"/>
            <a:ext cx="11038206" cy="309784"/>
          </a:xfrm>
          <a:prstGeom prst="rect">
            <a:avLst/>
          </a:prstGeom>
          <a:noFill/>
          <a:ln w="12700">
            <a:noFill/>
          </a:ln>
        </p:spPr>
        <p:style>
          <a:lnRef idx="2">
            <a:schemeClr val="dk1"/>
          </a:lnRef>
          <a:fillRef idx="1">
            <a:schemeClr val="lt1"/>
          </a:fillRef>
          <a:effectRef idx="0">
            <a:schemeClr val="dk1"/>
          </a:effectRef>
          <a:fontRef idx="minor">
            <a:schemeClr val="dk1"/>
          </a:fontRef>
        </p:style>
        <p:txBody>
          <a:bodyPr wrap="square" lIns="46523" tIns="46523" rIns="46523" bIns="46523" anchor="ctr" anchorCtr="0">
            <a:noAutofit/>
          </a:bodyPr>
          <a:lstStyle/>
          <a:p>
            <a:pPr marL="112840" algn="just" defTabSz="1181749" eaLnBrk="1" fontAlgn="auto" hangingPunct="1">
              <a:spcBef>
                <a:spcPts val="388"/>
              </a:spcBef>
              <a:spcAft>
                <a:spcPts val="0"/>
              </a:spcAft>
              <a:defRPr/>
            </a:pPr>
            <a:endParaRPr lang="en-US" altLang="ja-JP" sz="1809" kern="0" dirty="0">
              <a:solidFill>
                <a:prstClr val="black"/>
              </a:solidFill>
              <a:latin typeface="Meiryo UI" panose="020B0604030504040204" pitchFamily="50" charset="-128"/>
              <a:ea typeface="Meiryo UI" panose="020B0604030504040204" pitchFamily="50" charset="-128"/>
            </a:endParaRPr>
          </a:p>
        </p:txBody>
      </p:sp>
      <p:graphicFrame>
        <p:nvGraphicFramePr>
          <p:cNvPr id="14" name="表 77">
            <a:extLst>
              <a:ext uri="{FF2B5EF4-FFF2-40B4-BE49-F238E27FC236}">
                <a16:creationId xmlns:a16="http://schemas.microsoft.com/office/drawing/2014/main" id="{6466A55D-F6F5-B055-0B87-6326AC934C40}"/>
              </a:ext>
            </a:extLst>
          </p:cNvPr>
          <p:cNvGraphicFramePr>
            <a:graphicFrameLocks noGrp="1"/>
          </p:cNvGraphicFramePr>
          <p:nvPr>
            <p:extLst>
              <p:ext uri="{D42A27DB-BD31-4B8C-83A1-F6EECF244321}">
                <p14:modId xmlns:p14="http://schemas.microsoft.com/office/powerpoint/2010/main" val="1644564320"/>
              </p:ext>
            </p:extLst>
          </p:nvPr>
        </p:nvGraphicFramePr>
        <p:xfrm>
          <a:off x="217456" y="1264458"/>
          <a:ext cx="12334183" cy="7829055"/>
        </p:xfrm>
        <a:graphic>
          <a:graphicData uri="http://schemas.openxmlformats.org/drawingml/2006/table">
            <a:tbl>
              <a:tblPr firstRow="1" bandRow="1">
                <a:tableStyleId>{5940675A-B579-460E-94D1-54222C63F5DA}</a:tableStyleId>
              </a:tblPr>
              <a:tblGrid>
                <a:gridCol w="12334183">
                  <a:extLst>
                    <a:ext uri="{9D8B030D-6E8A-4147-A177-3AD203B41FA5}">
                      <a16:colId xmlns:a16="http://schemas.microsoft.com/office/drawing/2014/main" val="20000"/>
                    </a:ext>
                  </a:extLst>
                </a:gridCol>
              </a:tblGrid>
              <a:tr h="7829055">
                <a:tc>
                  <a:txBody>
                    <a:bodyPr/>
                    <a:lstStyle/>
                    <a:p>
                      <a:pPr marL="144000" indent="-144000">
                        <a:lnSpc>
                          <a:spcPts val="1800"/>
                        </a:lnSpc>
                      </a:pPr>
                      <a:r>
                        <a:rPr lang="en-US" altLang="ja-JP" sz="1800" dirty="0">
                          <a:solidFill>
                            <a:srgbClr val="FF0000"/>
                          </a:solidFill>
                          <a:latin typeface="Meiryo UI" panose="020B0604030504040204" pitchFamily="50" charset="-128"/>
                          <a:ea typeface="Meiryo UI" panose="020B0604030504040204" pitchFamily="50" charset="-128"/>
                        </a:rPr>
                        <a:t>※</a:t>
                      </a:r>
                      <a:r>
                        <a:rPr lang="ja-JP" altLang="en-US" sz="1800" dirty="0">
                          <a:solidFill>
                            <a:srgbClr val="FF0000"/>
                          </a:solidFill>
                          <a:latin typeface="Meiryo UI" panose="020B0604030504040204" pitchFamily="50" charset="-128"/>
                          <a:ea typeface="Meiryo UI" panose="020B0604030504040204" pitchFamily="50" charset="-128"/>
                        </a:rPr>
                        <a:t>事業全体を通じ、どのように地域の魅力を発信するのかについて、</a:t>
                      </a:r>
                      <a:r>
                        <a:rPr lang="en-US" altLang="ja-JP" sz="1800" dirty="0">
                          <a:solidFill>
                            <a:srgbClr val="FF0000"/>
                          </a:solidFill>
                          <a:latin typeface="Meiryo UI" panose="020B0604030504040204" pitchFamily="50" charset="-128"/>
                          <a:ea typeface="Meiryo UI" panose="020B0604030504040204" pitchFamily="50" charset="-128"/>
                        </a:rPr>
                        <a:t>1</a:t>
                      </a:r>
                      <a:r>
                        <a:rPr lang="ja-JP" altLang="en-US" sz="1800" dirty="0">
                          <a:solidFill>
                            <a:srgbClr val="FF0000"/>
                          </a:solidFill>
                          <a:latin typeface="Meiryo UI" panose="020B0604030504040204" pitchFamily="50" charset="-128"/>
                          <a:ea typeface="Meiryo UI" panose="020B0604030504040204" pitchFamily="50" charset="-128"/>
                        </a:rPr>
                        <a:t>枚にまとめること。</a:t>
                      </a: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r>
                        <a:rPr lang="en-US" altLang="ja-JP" sz="1800" dirty="0">
                          <a:solidFill>
                            <a:srgbClr val="FF0000"/>
                          </a:solidFill>
                          <a:latin typeface="Meiryo UI" panose="020B0604030504040204" pitchFamily="50" charset="-128"/>
                          <a:ea typeface="Meiryo UI" panose="020B0604030504040204" pitchFamily="50" charset="-128"/>
                        </a:rPr>
                        <a:t>※</a:t>
                      </a:r>
                      <a:r>
                        <a:rPr lang="ja-JP" altLang="en-US" sz="1800" dirty="0">
                          <a:solidFill>
                            <a:srgbClr val="FF0000"/>
                          </a:solidFill>
                          <a:latin typeface="Meiryo UI" panose="020B0604030504040204" pitchFamily="50" charset="-128"/>
                          <a:ea typeface="Meiryo UI" panose="020B0604030504040204" pitchFamily="50" charset="-128"/>
                        </a:rPr>
                        <a:t>どのように以下の項目の実現に寄与するか</a:t>
                      </a:r>
                      <a:r>
                        <a:rPr lang="ja-JP" altLang="en-US" sz="1800" u="none" dirty="0">
                          <a:solidFill>
                            <a:srgbClr val="FF0000"/>
                          </a:solidFill>
                          <a:latin typeface="Meiryo UI" panose="020B0604030504040204" pitchFamily="50" charset="-128"/>
                          <a:ea typeface="Meiryo UI" panose="020B0604030504040204" pitchFamily="50" charset="-128"/>
                        </a:rPr>
                        <a:t>具体的に</a:t>
                      </a:r>
                      <a:r>
                        <a:rPr lang="ja-JP" altLang="en-US" sz="1800" dirty="0">
                          <a:solidFill>
                            <a:srgbClr val="FF0000"/>
                          </a:solidFill>
                          <a:latin typeface="Meiryo UI" panose="020B0604030504040204" pitchFamily="50" charset="-128"/>
                          <a:ea typeface="Meiryo UI" panose="020B0604030504040204" pitchFamily="50" charset="-128"/>
                        </a:rPr>
                        <a:t>記載すること。</a:t>
                      </a:r>
                      <a:endParaRPr lang="en-US" altLang="ja-JP" sz="1800" dirty="0">
                        <a:solidFill>
                          <a:srgbClr val="FF0000"/>
                        </a:solidFill>
                        <a:latin typeface="Meiryo UI" panose="020B0604030504040204" pitchFamily="50" charset="-128"/>
                        <a:ea typeface="Meiryo UI" panose="020B0604030504040204" pitchFamily="50" charset="-128"/>
                      </a:endParaRPr>
                    </a:p>
                    <a:p>
                      <a:pPr marL="144000" marR="0" lvl="0" indent="-144000" algn="l" defTabSz="914400" rtl="0" eaLnBrk="1" fontAlgn="auto" latinLnBrk="0" hangingPunct="1">
                        <a:lnSpc>
                          <a:spcPts val="1800"/>
                        </a:lnSpc>
                        <a:spcBef>
                          <a:spcPts val="0"/>
                        </a:spcBef>
                        <a:spcAft>
                          <a:spcPts val="0"/>
                        </a:spcAft>
                        <a:buClrTx/>
                        <a:buSzTx/>
                        <a:buFontTx/>
                        <a:buNone/>
                        <a:tabLst/>
                        <a:defRPr/>
                      </a:pPr>
                      <a:r>
                        <a:rPr lang="ja-JP" altLang="en-US" sz="1800" dirty="0">
                          <a:solidFill>
                            <a:srgbClr val="FF0000"/>
                          </a:solidFill>
                          <a:latin typeface="Meiryo UI" panose="020B0604030504040204" pitchFamily="50" charset="-128"/>
                          <a:ea typeface="Meiryo UI" panose="020B0604030504040204" pitchFamily="50" charset="-128"/>
                        </a:rPr>
                        <a:t>　　新本庁舎低層部の運営に関する基本方針</a:t>
                      </a:r>
                      <a:endParaRPr lang="en-US" altLang="ja-JP" sz="1800" dirty="0">
                        <a:solidFill>
                          <a:srgbClr val="FF0000"/>
                        </a:solidFill>
                        <a:latin typeface="Meiryo UI" panose="020B0604030504040204" pitchFamily="50" charset="-128"/>
                        <a:ea typeface="Meiryo UI" panose="020B0604030504040204" pitchFamily="50" charset="-128"/>
                      </a:endParaRPr>
                    </a:p>
                    <a:p>
                      <a:pPr marL="144000" marR="0" lvl="0" indent="-144000" algn="l" defTabSz="914400" rtl="0" eaLnBrk="1" fontAlgn="auto" latinLnBrk="0" hangingPunct="1">
                        <a:lnSpc>
                          <a:spcPts val="1800"/>
                        </a:lnSpc>
                        <a:spcBef>
                          <a:spcPts val="0"/>
                        </a:spcBef>
                        <a:spcAft>
                          <a:spcPts val="0"/>
                        </a:spcAft>
                        <a:buClrTx/>
                        <a:buSzTx/>
                        <a:buFontTx/>
                        <a:buNone/>
                        <a:tabLst/>
                        <a:defRPr/>
                      </a:pPr>
                      <a:r>
                        <a:rPr lang="ja-JP" altLang="en-US" sz="1800" dirty="0">
                          <a:solidFill>
                            <a:srgbClr val="FF0000"/>
                          </a:solidFill>
                          <a:latin typeface="Meiryo UI" panose="020B0604030504040204" pitchFamily="50" charset="-128"/>
                          <a:ea typeface="Meiryo UI" panose="020B0604030504040204" pitchFamily="50" charset="-128"/>
                        </a:rPr>
                        <a:t>　（３）「仙台らしさを大切にしながら地域の魅力を発信すること」</a:t>
                      </a:r>
                      <a:endParaRPr lang="en-US" altLang="ja-JP" sz="1800" dirty="0">
                        <a:solidFill>
                          <a:srgbClr val="FF0000"/>
                        </a:solidFill>
                        <a:latin typeface="Meiryo UI" panose="020B0604030504040204" pitchFamily="50" charset="-128"/>
                        <a:ea typeface="Meiryo UI" panose="020B0604030504040204" pitchFamily="50" charset="-128"/>
                      </a:endParaRPr>
                    </a:p>
                    <a:p>
                      <a:pPr marL="144000" marR="0" lvl="0" indent="-144000" algn="l" defTabSz="914400" rtl="0" eaLnBrk="1" fontAlgn="auto" latinLnBrk="0" hangingPunct="1">
                        <a:lnSpc>
                          <a:spcPts val="1800"/>
                        </a:lnSpc>
                        <a:spcBef>
                          <a:spcPts val="0"/>
                        </a:spcBef>
                        <a:spcAft>
                          <a:spcPts val="0"/>
                        </a:spcAft>
                        <a:buClrTx/>
                        <a:buSzTx/>
                        <a:buFontTx/>
                        <a:buNone/>
                        <a:tabLst/>
                        <a:defRPr/>
                      </a:pP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r>
                        <a:rPr lang="en-US" altLang="ja-JP" sz="1800" dirty="0">
                          <a:solidFill>
                            <a:srgbClr val="FF0000"/>
                          </a:solidFill>
                          <a:latin typeface="Meiryo UI" panose="020B0604030504040204" pitchFamily="50" charset="-128"/>
                          <a:ea typeface="Meiryo UI" panose="020B0604030504040204" pitchFamily="50" charset="-128"/>
                        </a:rPr>
                        <a:t>※</a:t>
                      </a:r>
                      <a:r>
                        <a:rPr lang="ja-JP" altLang="en-US" sz="1800" dirty="0">
                          <a:solidFill>
                            <a:srgbClr val="FF0000"/>
                          </a:solidFill>
                          <a:latin typeface="Meiryo UI" panose="020B0604030504040204" pitchFamily="50" charset="-128"/>
                          <a:ea typeface="Meiryo UI" panose="020B0604030504040204" pitchFamily="50" charset="-128"/>
                        </a:rPr>
                        <a:t>例えば自主事業の実施による収益性の向上や、既存事業と連携した情報発信等、直接的に本公募の対象と</a:t>
                      </a: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r>
                        <a:rPr lang="ja-JP" altLang="en-US" sz="1800" dirty="0">
                          <a:solidFill>
                            <a:srgbClr val="FF0000"/>
                          </a:solidFill>
                          <a:latin typeface="Meiryo UI" panose="020B0604030504040204" pitchFamily="50" charset="-128"/>
                          <a:ea typeface="Meiryo UI" panose="020B0604030504040204" pitchFamily="50" charset="-128"/>
                        </a:rPr>
                        <a:t>　　なっていない内容についても記載可とする。</a:t>
                      </a: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endParaRPr kumimoji="1" lang="en-US" altLang="ja-JP" sz="1800" i="0" dirty="0">
                        <a:solidFill>
                          <a:srgbClr val="FF0000"/>
                        </a:solidFill>
                        <a:latin typeface="Meiryo UI" panose="020B0604030504040204" pitchFamily="50" charset="-128"/>
                        <a:ea typeface="Meiryo UI" panose="020B0604030504040204" pitchFamily="50" charset="-128"/>
                      </a:endParaRPr>
                    </a:p>
                    <a:p>
                      <a:pPr marL="144000" marR="0" lvl="0" indent="-144000" algn="l" defTabSz="914400" rtl="0" eaLnBrk="1" fontAlgn="auto" latinLnBrk="0" hangingPunct="1">
                        <a:lnSpc>
                          <a:spcPts val="1800"/>
                        </a:lnSpc>
                        <a:spcBef>
                          <a:spcPts val="0"/>
                        </a:spcBef>
                        <a:spcAft>
                          <a:spcPts val="0"/>
                        </a:spcAft>
                        <a:buClrTx/>
                        <a:buSzTx/>
                        <a:buFontTx/>
                        <a:buNone/>
                        <a:tabLst/>
                        <a:defRPr/>
                      </a:pPr>
                      <a:r>
                        <a:rPr lang="en-US" altLang="ja-JP" sz="1800" i="1" dirty="0">
                          <a:solidFill>
                            <a:srgbClr val="FF0000"/>
                          </a:solidFill>
                          <a:latin typeface="Meiryo UI" panose="020B0604030504040204" pitchFamily="50" charset="-128"/>
                          <a:ea typeface="Meiryo UI" panose="020B0604030504040204" pitchFamily="50" charset="-128"/>
                        </a:rPr>
                        <a:t>※</a:t>
                      </a:r>
                      <a:r>
                        <a:rPr lang="ja-JP" altLang="en-US" sz="1800" i="1" dirty="0">
                          <a:solidFill>
                            <a:srgbClr val="FF0000"/>
                          </a:solidFill>
                          <a:latin typeface="Meiryo UI" panose="020B0604030504040204" pitchFamily="50" charset="-128"/>
                          <a:ea typeface="Meiryo UI" panose="020B0604030504040204" pitchFamily="50" charset="-128"/>
                        </a:rPr>
                        <a:t>適宜イメージ図等を使用すること。レイアウトは任意とする。</a:t>
                      </a:r>
                      <a:endParaRPr lang="en-US" altLang="ja-JP" sz="1800" i="1" dirty="0">
                        <a:solidFill>
                          <a:srgbClr val="FF0000"/>
                        </a:solidFill>
                        <a:latin typeface="Meiryo UI" panose="020B0604030504040204" pitchFamily="50" charset="-128"/>
                        <a:ea typeface="Meiryo UI" panose="020B0604030504040204" pitchFamily="50" charset="-128"/>
                      </a:endParaRPr>
                    </a:p>
                    <a:p>
                      <a:pPr marL="144000" marR="0" lvl="0" indent="-144000" algn="l" defTabSz="914400" rtl="0" eaLnBrk="1" fontAlgn="auto" latinLnBrk="0" hangingPunct="1">
                        <a:lnSpc>
                          <a:spcPts val="1800"/>
                        </a:lnSpc>
                        <a:spcBef>
                          <a:spcPts val="0"/>
                        </a:spcBef>
                        <a:spcAft>
                          <a:spcPts val="0"/>
                        </a:spcAft>
                        <a:buClrTx/>
                        <a:buSzTx/>
                        <a:buFontTx/>
                        <a:buNone/>
                        <a:tabLst/>
                        <a:defRPr/>
                      </a:pPr>
                      <a:endParaRPr lang="ja-JP" altLang="en-US" sz="1800" i="1" u="sng" dirty="0">
                        <a:solidFill>
                          <a:srgbClr val="FF0000"/>
                        </a:solidFill>
                        <a:latin typeface="Meiryo UI" panose="020B0604030504040204" pitchFamily="50" charset="-128"/>
                        <a:ea typeface="Meiryo UI" panose="020B0604030504040204" pitchFamily="50" charset="-128"/>
                      </a:endParaRPr>
                    </a:p>
                    <a:p>
                      <a:pPr marL="144000" marR="0" lvl="0" indent="-144000" algn="l" defTabSz="914400" rtl="0" eaLnBrk="1" fontAlgn="auto" latinLnBrk="0" hangingPunct="1">
                        <a:lnSpc>
                          <a:spcPts val="1800"/>
                        </a:lnSpc>
                        <a:spcBef>
                          <a:spcPts val="0"/>
                        </a:spcBef>
                        <a:spcAft>
                          <a:spcPts val="0"/>
                        </a:spcAft>
                        <a:buClrTx/>
                        <a:buSzTx/>
                        <a:buFontTx/>
                        <a:buNone/>
                        <a:tabLst/>
                        <a:defRPr/>
                      </a:pPr>
                      <a:endParaRPr lang="ja-JP" altLang="en-US" sz="1800" i="1" dirty="0">
                        <a:solidFill>
                          <a:srgbClr val="FF0000"/>
                        </a:solidFill>
                        <a:latin typeface="Meiryo UI" panose="020B0604030504040204" pitchFamily="50" charset="-128"/>
                        <a:ea typeface="Meiryo UI" panose="020B0604030504040204" pitchFamily="50" charset="-128"/>
                      </a:endParaRPr>
                    </a:p>
                  </a:txBody>
                  <a:tcPr marL="118169" marR="118169" marT="59084" marB="59084">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197328029"/>
                  </a:ext>
                </a:extLst>
              </a:tr>
            </a:tbl>
          </a:graphicData>
        </a:graphic>
      </p:graphicFrame>
    </p:spTree>
    <p:extLst>
      <p:ext uri="{BB962C8B-B14F-4D97-AF65-F5344CB8AC3E}">
        <p14:creationId xmlns:p14="http://schemas.microsoft.com/office/powerpoint/2010/main" val="42490388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BF3907-BFEF-4CAA-9806-F4D84B7ED234}"/>
            </a:ext>
          </a:extLst>
        </p:cNvPr>
        <p:cNvGrpSpPr/>
        <p:nvPr/>
      </p:nvGrpSpPr>
      <p:grpSpPr>
        <a:xfrm>
          <a:off x="0" y="0"/>
          <a:ext cx="0" cy="0"/>
          <a:chOff x="0" y="0"/>
          <a:chExt cx="0" cy="0"/>
        </a:xfrm>
      </p:grpSpPr>
      <p:sp>
        <p:nvSpPr>
          <p:cNvPr id="5" name="Rectangle 67">
            <a:extLst>
              <a:ext uri="{FF2B5EF4-FFF2-40B4-BE49-F238E27FC236}">
                <a16:creationId xmlns:a16="http://schemas.microsoft.com/office/drawing/2014/main" id="{C6F6ED17-5EA4-D3C3-1879-C6022958200F}"/>
              </a:ext>
            </a:extLst>
          </p:cNvPr>
          <p:cNvSpPr>
            <a:spLocks noChangeArrowheads="1"/>
          </p:cNvSpPr>
          <p:nvPr/>
        </p:nvSpPr>
        <p:spPr>
          <a:xfrm>
            <a:off x="-33626" y="0"/>
            <a:ext cx="12801600" cy="740606"/>
          </a:xfrm>
          <a:prstGeom prst="rect">
            <a:avLst/>
          </a:prstGeom>
          <a:solidFill>
            <a:srgbClr val="3B8964"/>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2326" b="1" dirty="0">
                <a:solidFill>
                  <a:schemeClr val="bg1"/>
                </a:solidFill>
                <a:latin typeface="Meiryo UI" panose="020B0604030504040204" pitchFamily="50" charset="-128"/>
                <a:ea typeface="Meiryo UI" panose="020B0604030504040204" pitchFamily="50" charset="-128"/>
              </a:rPr>
              <a:t>２．事業計画</a:t>
            </a:r>
            <a:endParaRPr lang="en-US" altLang="ja-JP" sz="2326" b="1" dirty="0">
              <a:solidFill>
                <a:schemeClr val="bg1"/>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2326" b="1" dirty="0">
                <a:solidFill>
                  <a:schemeClr val="bg1"/>
                </a:solidFill>
                <a:latin typeface="Meiryo UI" panose="020B0604030504040204" pitchFamily="50" charset="-128"/>
                <a:ea typeface="Meiryo UI" panose="020B0604030504040204" pitchFamily="50" charset="-128"/>
              </a:rPr>
              <a:t>　</a:t>
            </a:r>
            <a:r>
              <a:rPr lang="en-US" altLang="ja-JP" sz="2326" b="1" dirty="0">
                <a:solidFill>
                  <a:schemeClr val="bg1"/>
                </a:solidFill>
                <a:latin typeface="Meiryo UI" panose="020B0604030504040204" pitchFamily="50" charset="-128"/>
                <a:ea typeface="Meiryo UI" panose="020B0604030504040204" pitchFamily="50" charset="-128"/>
              </a:rPr>
              <a:t>(</a:t>
            </a:r>
            <a:r>
              <a:rPr lang="ja-JP" altLang="en-US" sz="2326" b="1" dirty="0">
                <a:solidFill>
                  <a:schemeClr val="bg1"/>
                </a:solidFill>
                <a:latin typeface="Meiryo UI" panose="020B0604030504040204" pitchFamily="50" charset="-128"/>
                <a:ea typeface="Meiryo UI" panose="020B0604030504040204" pitchFamily="50" charset="-128"/>
              </a:rPr>
              <a:t>５</a:t>
            </a:r>
            <a:r>
              <a:rPr lang="en-US" altLang="ja-JP" sz="2326" b="1" dirty="0">
                <a:solidFill>
                  <a:schemeClr val="bg1"/>
                </a:solidFill>
                <a:latin typeface="Meiryo UI" panose="020B0604030504040204" pitchFamily="50" charset="-128"/>
                <a:ea typeface="Meiryo UI" panose="020B0604030504040204" pitchFamily="50" charset="-128"/>
              </a:rPr>
              <a:t>)</a:t>
            </a:r>
            <a:r>
              <a:rPr kumimoji="0" lang="ja-JP" altLang="en-US" sz="2326" b="1" kern="0" dirty="0">
                <a:solidFill>
                  <a:schemeClr val="bg1"/>
                </a:solidFill>
                <a:latin typeface="Meiryo UI" panose="020B0604030504040204" pitchFamily="50" charset="-128"/>
                <a:ea typeface="Meiryo UI" panose="020B0604030504040204" pitchFamily="50" charset="-128"/>
              </a:rPr>
              <a:t>地域の魅力発信に関する方針</a:t>
            </a:r>
            <a:r>
              <a:rPr kumimoji="0" lang="en-US" altLang="ja-JP" sz="2326" b="1" kern="0" dirty="0">
                <a:solidFill>
                  <a:schemeClr val="bg1"/>
                </a:solidFill>
                <a:latin typeface="Meiryo UI" panose="020B0604030504040204" pitchFamily="50" charset="-128"/>
                <a:ea typeface="Meiryo UI" panose="020B0604030504040204" pitchFamily="50" charset="-128"/>
              </a:rPr>
              <a:t>【</a:t>
            </a:r>
            <a:r>
              <a:rPr kumimoji="0" lang="ja-JP" altLang="en-US" sz="2326" b="1" kern="0" dirty="0">
                <a:solidFill>
                  <a:schemeClr val="bg1"/>
                </a:solidFill>
                <a:latin typeface="Meiryo UI" panose="020B0604030504040204" pitchFamily="50" charset="-128"/>
                <a:ea typeface="Meiryo UI" panose="020B0604030504040204" pitchFamily="50" charset="-128"/>
              </a:rPr>
              <a:t>詳細</a:t>
            </a:r>
            <a:r>
              <a:rPr kumimoji="0" lang="en-US" altLang="ja-JP" sz="2326" b="1" kern="0" dirty="0">
                <a:solidFill>
                  <a:schemeClr val="bg1"/>
                </a:solidFill>
                <a:latin typeface="Meiryo UI" panose="020B0604030504040204" pitchFamily="50" charset="-128"/>
                <a:ea typeface="Meiryo UI" panose="020B0604030504040204" pitchFamily="50" charset="-128"/>
              </a:rPr>
              <a:t>】</a:t>
            </a:r>
            <a:endParaRPr lang="ja-JP" altLang="en-US" sz="1809" b="1" dirty="0">
              <a:solidFill>
                <a:schemeClr val="bg1"/>
              </a:solidFill>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55FDA2D6-7861-41E5-A82C-55D0A4675EB8}"/>
              </a:ext>
            </a:extLst>
          </p:cNvPr>
          <p:cNvSpPr>
            <a:spLocks noGrp="1"/>
          </p:cNvSpPr>
          <p:nvPr>
            <p:ph type="sldNum" sz="quarter" idx="12"/>
          </p:nvPr>
        </p:nvSpPr>
        <p:spPr/>
        <p:txBody>
          <a:bodyPr/>
          <a:lstStyle/>
          <a:p>
            <a:pPr>
              <a:defRPr/>
            </a:pPr>
            <a:fld id="{ED70751B-34C4-41F7-9A42-B8AF8614956A}" type="slidenum">
              <a:rPr lang="en-US" altLang="ja-JP" smtClean="0"/>
              <a:pPr>
                <a:defRPr/>
              </a:pPr>
              <a:t>21</a:t>
            </a:fld>
            <a:endParaRPr lang="en-US" altLang="ja-JP" dirty="0"/>
          </a:p>
        </p:txBody>
      </p:sp>
      <p:sp>
        <p:nvSpPr>
          <p:cNvPr id="13" name="正方形/長方形 25">
            <a:extLst>
              <a:ext uri="{FF2B5EF4-FFF2-40B4-BE49-F238E27FC236}">
                <a16:creationId xmlns:a16="http://schemas.microsoft.com/office/drawing/2014/main" id="{56F43C51-340A-BB78-1E46-4A96D42A181A}"/>
              </a:ext>
            </a:extLst>
          </p:cNvPr>
          <p:cNvSpPr/>
          <p:nvPr/>
        </p:nvSpPr>
        <p:spPr>
          <a:xfrm>
            <a:off x="1258964" y="1972204"/>
            <a:ext cx="11038206" cy="309784"/>
          </a:xfrm>
          <a:prstGeom prst="rect">
            <a:avLst/>
          </a:prstGeom>
          <a:noFill/>
          <a:ln w="12700">
            <a:noFill/>
          </a:ln>
        </p:spPr>
        <p:style>
          <a:lnRef idx="2">
            <a:schemeClr val="dk1"/>
          </a:lnRef>
          <a:fillRef idx="1">
            <a:schemeClr val="lt1"/>
          </a:fillRef>
          <a:effectRef idx="0">
            <a:schemeClr val="dk1"/>
          </a:effectRef>
          <a:fontRef idx="minor">
            <a:schemeClr val="dk1"/>
          </a:fontRef>
        </p:style>
        <p:txBody>
          <a:bodyPr wrap="square" lIns="46523" tIns="46523" rIns="46523" bIns="46523" anchor="ctr" anchorCtr="0">
            <a:noAutofit/>
          </a:bodyPr>
          <a:lstStyle/>
          <a:p>
            <a:pPr marL="112840" algn="just" defTabSz="1181749" eaLnBrk="1" fontAlgn="auto" hangingPunct="1">
              <a:spcBef>
                <a:spcPts val="388"/>
              </a:spcBef>
              <a:spcAft>
                <a:spcPts val="0"/>
              </a:spcAft>
              <a:defRPr/>
            </a:pPr>
            <a:endParaRPr lang="en-US" altLang="ja-JP" sz="1809" kern="0" dirty="0">
              <a:solidFill>
                <a:prstClr val="black"/>
              </a:solidFill>
              <a:latin typeface="Meiryo UI" panose="020B0604030504040204" pitchFamily="50" charset="-128"/>
              <a:ea typeface="Meiryo UI" panose="020B0604030504040204" pitchFamily="50" charset="-128"/>
            </a:endParaRPr>
          </a:p>
        </p:txBody>
      </p:sp>
      <p:graphicFrame>
        <p:nvGraphicFramePr>
          <p:cNvPr id="3" name="表 77">
            <a:extLst>
              <a:ext uri="{FF2B5EF4-FFF2-40B4-BE49-F238E27FC236}">
                <a16:creationId xmlns:a16="http://schemas.microsoft.com/office/drawing/2014/main" id="{FB1DBD23-DAC9-04A9-69BD-7A4EECA2CFB2}"/>
              </a:ext>
            </a:extLst>
          </p:cNvPr>
          <p:cNvGraphicFramePr>
            <a:graphicFrameLocks noGrp="1"/>
          </p:cNvGraphicFramePr>
          <p:nvPr>
            <p:extLst>
              <p:ext uri="{D42A27DB-BD31-4B8C-83A1-F6EECF244321}">
                <p14:modId xmlns:p14="http://schemas.microsoft.com/office/powerpoint/2010/main" val="126360060"/>
              </p:ext>
            </p:extLst>
          </p:nvPr>
        </p:nvGraphicFramePr>
        <p:xfrm>
          <a:off x="233709" y="1314086"/>
          <a:ext cx="12334183" cy="7165350"/>
        </p:xfrm>
        <a:graphic>
          <a:graphicData uri="http://schemas.openxmlformats.org/drawingml/2006/table">
            <a:tbl>
              <a:tblPr firstRow="1" bandRow="1">
                <a:tableStyleId>{5940675A-B579-460E-94D1-54222C63F5DA}</a:tableStyleId>
              </a:tblPr>
              <a:tblGrid>
                <a:gridCol w="12334183">
                  <a:extLst>
                    <a:ext uri="{9D8B030D-6E8A-4147-A177-3AD203B41FA5}">
                      <a16:colId xmlns:a16="http://schemas.microsoft.com/office/drawing/2014/main" val="20000"/>
                    </a:ext>
                  </a:extLst>
                </a:gridCol>
              </a:tblGrid>
              <a:tr h="7165350">
                <a:tc>
                  <a:txBody>
                    <a:bodyPr/>
                    <a:lstStyle/>
                    <a:p>
                      <a:pPr marL="144000" indent="-144000">
                        <a:lnSpc>
                          <a:spcPts val="1800"/>
                        </a:lnSpc>
                      </a:pPr>
                      <a:r>
                        <a:rPr lang="en-US" altLang="ja-JP" sz="1800" dirty="0">
                          <a:solidFill>
                            <a:srgbClr val="FF0000"/>
                          </a:solidFill>
                          <a:latin typeface="Meiryo UI" panose="020B0604030504040204" pitchFamily="50" charset="-128"/>
                          <a:ea typeface="Meiryo UI" panose="020B0604030504040204" pitchFamily="50" charset="-128"/>
                        </a:rPr>
                        <a:t>※</a:t>
                      </a:r>
                      <a:r>
                        <a:rPr lang="ja-JP" altLang="en-US" sz="1800" dirty="0">
                          <a:solidFill>
                            <a:srgbClr val="FF0000"/>
                          </a:solidFill>
                          <a:latin typeface="Meiryo UI" panose="020B0604030504040204" pitchFamily="50" charset="-128"/>
                          <a:ea typeface="Meiryo UI" panose="020B0604030504040204" pitchFamily="50" charset="-128"/>
                        </a:rPr>
                        <a:t>地域の魅力発信に関する詳細について記載すること。</a:t>
                      </a: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endParaRPr lang="en-US" altLang="ja-JP" sz="1800" dirty="0">
                        <a:solidFill>
                          <a:srgbClr val="FF0000"/>
                        </a:solidFill>
                        <a:latin typeface="Meiryo UI" panose="020B0604030504040204" pitchFamily="50" charset="-128"/>
                        <a:ea typeface="Meiryo UI" panose="020B0604030504040204" pitchFamily="50" charset="-128"/>
                      </a:endParaRPr>
                    </a:p>
                    <a:p>
                      <a:pPr marL="144000" marR="0" lvl="0" indent="-144000" algn="l" defTabSz="914400" rtl="0" eaLnBrk="1" fontAlgn="auto" latinLnBrk="0" hangingPunct="1">
                        <a:lnSpc>
                          <a:spcPts val="1800"/>
                        </a:lnSpc>
                        <a:spcBef>
                          <a:spcPts val="0"/>
                        </a:spcBef>
                        <a:spcAft>
                          <a:spcPts val="0"/>
                        </a:spcAft>
                        <a:buClrTx/>
                        <a:buSzTx/>
                        <a:buFontTx/>
                        <a:buNone/>
                        <a:tabLst/>
                        <a:defRPr/>
                      </a:pPr>
                      <a:r>
                        <a:rPr lang="en-US" altLang="ja-JP" sz="1800" dirty="0">
                          <a:solidFill>
                            <a:srgbClr val="FF0000"/>
                          </a:solidFill>
                          <a:latin typeface="Meiryo UI" panose="020B0604030504040204" pitchFamily="50" charset="-128"/>
                          <a:ea typeface="Meiryo UI" panose="020B0604030504040204" pitchFamily="50" charset="-128"/>
                        </a:rPr>
                        <a:t>※</a:t>
                      </a:r>
                      <a:r>
                        <a:rPr lang="ja-JP" altLang="en-US" sz="1800" dirty="0">
                          <a:solidFill>
                            <a:srgbClr val="FF0000"/>
                          </a:solidFill>
                          <a:latin typeface="Meiryo UI" panose="020B0604030504040204" pitchFamily="50" charset="-128"/>
                          <a:ea typeface="Meiryo UI" panose="020B0604030504040204" pitchFamily="50" charset="-128"/>
                        </a:rPr>
                        <a:t>新本庁舎低層部の運営に関する基本方針への適合性が明確になるよう記載すること。</a:t>
                      </a: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endParaRPr kumimoji="1" lang="en-US" altLang="ja-JP" sz="1800" i="0" dirty="0">
                        <a:solidFill>
                          <a:srgbClr val="FF0000"/>
                        </a:solidFill>
                        <a:latin typeface="Meiryo UI" panose="020B0604030504040204" pitchFamily="50" charset="-128"/>
                        <a:ea typeface="Meiryo UI" panose="020B0604030504040204" pitchFamily="50" charset="-128"/>
                      </a:endParaRPr>
                    </a:p>
                    <a:p>
                      <a:pPr marL="144000" marR="0" lvl="0" indent="-144000" algn="l" defTabSz="914400" rtl="0" eaLnBrk="1" fontAlgn="auto" latinLnBrk="0" hangingPunct="1">
                        <a:lnSpc>
                          <a:spcPts val="1800"/>
                        </a:lnSpc>
                        <a:spcBef>
                          <a:spcPts val="0"/>
                        </a:spcBef>
                        <a:spcAft>
                          <a:spcPts val="0"/>
                        </a:spcAft>
                        <a:buClrTx/>
                        <a:buSzTx/>
                        <a:buFontTx/>
                        <a:buNone/>
                        <a:tabLst/>
                        <a:defRPr/>
                      </a:pPr>
                      <a:r>
                        <a:rPr lang="en-US" altLang="ja-JP" sz="1800" i="1" dirty="0">
                          <a:solidFill>
                            <a:srgbClr val="FF0000"/>
                          </a:solidFill>
                          <a:latin typeface="Meiryo UI" panose="020B0604030504040204" pitchFamily="50" charset="-128"/>
                          <a:ea typeface="Meiryo UI" panose="020B0604030504040204" pitchFamily="50" charset="-128"/>
                        </a:rPr>
                        <a:t>※</a:t>
                      </a:r>
                      <a:r>
                        <a:rPr lang="ja-JP" altLang="en-US" sz="1800" i="1" dirty="0">
                          <a:solidFill>
                            <a:srgbClr val="FF0000"/>
                          </a:solidFill>
                          <a:latin typeface="Meiryo UI" panose="020B0604030504040204" pitchFamily="50" charset="-128"/>
                          <a:ea typeface="Meiryo UI" panose="020B0604030504040204" pitchFamily="50" charset="-128"/>
                        </a:rPr>
                        <a:t>適宜イメージ図等を使用すること。レイアウトは任意とする。</a:t>
                      </a:r>
                      <a:endParaRPr lang="en-US" altLang="ja-JP" sz="1800" i="1" dirty="0">
                        <a:solidFill>
                          <a:srgbClr val="FF0000"/>
                        </a:solidFill>
                        <a:latin typeface="Meiryo UI" panose="020B0604030504040204" pitchFamily="50" charset="-128"/>
                        <a:ea typeface="Meiryo UI" panose="020B0604030504040204" pitchFamily="50" charset="-128"/>
                      </a:endParaRPr>
                    </a:p>
                    <a:p>
                      <a:pPr marL="144000" marR="0" lvl="0" indent="-144000" algn="l" defTabSz="914400" rtl="0" eaLnBrk="1" fontAlgn="auto" latinLnBrk="0" hangingPunct="1">
                        <a:lnSpc>
                          <a:spcPts val="1800"/>
                        </a:lnSpc>
                        <a:spcBef>
                          <a:spcPts val="0"/>
                        </a:spcBef>
                        <a:spcAft>
                          <a:spcPts val="0"/>
                        </a:spcAft>
                        <a:buClrTx/>
                        <a:buSzTx/>
                        <a:buFontTx/>
                        <a:buNone/>
                        <a:tabLst/>
                        <a:defRPr/>
                      </a:pPr>
                      <a:endParaRPr lang="en-US" altLang="ja-JP" sz="1800" i="1" dirty="0">
                        <a:solidFill>
                          <a:srgbClr val="FF0000"/>
                        </a:solidFill>
                        <a:latin typeface="Meiryo UI" panose="020B0604030504040204" pitchFamily="50" charset="-128"/>
                        <a:ea typeface="Meiryo UI" panose="020B0604030504040204" pitchFamily="50" charset="-128"/>
                      </a:endParaRPr>
                    </a:p>
                  </a:txBody>
                  <a:tcPr marL="118169" marR="118169" marT="59084" marB="59084">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197328029"/>
                  </a:ext>
                </a:extLst>
              </a:tr>
            </a:tbl>
          </a:graphicData>
        </a:graphic>
      </p:graphicFrame>
      <p:sp>
        <p:nvSpPr>
          <p:cNvPr id="4" name="テキスト ボックス 90">
            <a:extLst>
              <a:ext uri="{FF2B5EF4-FFF2-40B4-BE49-F238E27FC236}">
                <a16:creationId xmlns:a16="http://schemas.microsoft.com/office/drawing/2014/main" id="{C61145A3-3954-078A-762F-CA6C18CB0F7D}"/>
              </a:ext>
            </a:extLst>
          </p:cNvPr>
          <p:cNvSpPr txBox="1"/>
          <p:nvPr/>
        </p:nvSpPr>
        <p:spPr>
          <a:xfrm>
            <a:off x="7796650" y="283587"/>
            <a:ext cx="3738524" cy="370743"/>
          </a:xfrm>
          <a:prstGeom prst="rect">
            <a:avLst/>
          </a:prstGeom>
          <a:noFill/>
        </p:spPr>
        <p:txBody>
          <a:bodyPr wrap="none" rtlCol="0">
            <a:spAutoFit/>
          </a:bodyPr>
          <a:lstStyle/>
          <a:p>
            <a:pPr defTabSz="1181749">
              <a:defRPr/>
            </a:pPr>
            <a:r>
              <a:rPr lang="en-US" altLang="ja-JP" sz="1809" dirty="0">
                <a:solidFill>
                  <a:schemeClr val="bg1"/>
                </a:solidFill>
                <a:latin typeface="Meiryo UI" panose="020B0604030504040204" pitchFamily="50" charset="-128"/>
                <a:ea typeface="Meiryo UI" panose="020B0604030504040204" pitchFamily="50" charset="-128"/>
              </a:rPr>
              <a:t>※</a:t>
            </a:r>
            <a:r>
              <a:rPr lang="ja-JP" altLang="en-US" sz="1809" dirty="0">
                <a:solidFill>
                  <a:schemeClr val="bg1"/>
                </a:solidFill>
                <a:latin typeface="Meiryo UI" panose="020B0604030504040204" pitchFamily="50" charset="-128"/>
                <a:ea typeface="Meiryo UI" panose="020B0604030504040204" pitchFamily="50" charset="-128"/>
              </a:rPr>
              <a:t>詳細が必要な場合のみ記入すること</a:t>
            </a:r>
            <a:endParaRPr lang="en-US" altLang="ja-JP" sz="1809" dirty="0">
              <a:solidFill>
                <a:schemeClr val="bg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9246046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099551-632A-0490-6867-92DB5A07E555}"/>
            </a:ext>
          </a:extLst>
        </p:cNvPr>
        <p:cNvGrpSpPr/>
        <p:nvPr/>
      </p:nvGrpSpPr>
      <p:grpSpPr>
        <a:xfrm>
          <a:off x="0" y="0"/>
          <a:ext cx="0" cy="0"/>
          <a:chOff x="0" y="0"/>
          <a:chExt cx="0" cy="0"/>
        </a:xfrm>
      </p:grpSpPr>
      <p:sp>
        <p:nvSpPr>
          <p:cNvPr id="3" name="Rectangle 67">
            <a:extLst>
              <a:ext uri="{FF2B5EF4-FFF2-40B4-BE49-F238E27FC236}">
                <a16:creationId xmlns:a16="http://schemas.microsoft.com/office/drawing/2014/main" id="{AC93B794-4AA0-0250-50A1-EEBC0B58C71E}"/>
              </a:ext>
            </a:extLst>
          </p:cNvPr>
          <p:cNvSpPr>
            <a:spLocks noChangeArrowheads="1"/>
          </p:cNvSpPr>
          <p:nvPr/>
        </p:nvSpPr>
        <p:spPr>
          <a:xfrm>
            <a:off x="-33626" y="0"/>
            <a:ext cx="12801600" cy="740606"/>
          </a:xfrm>
          <a:prstGeom prst="rect">
            <a:avLst/>
          </a:prstGeom>
          <a:solidFill>
            <a:srgbClr val="3B8964"/>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2326" b="1" dirty="0">
                <a:solidFill>
                  <a:schemeClr val="bg1"/>
                </a:solidFill>
                <a:latin typeface="Meiryo UI" panose="020B0604030504040204" pitchFamily="50" charset="-128"/>
                <a:ea typeface="Meiryo UI" panose="020B0604030504040204" pitchFamily="50" charset="-128"/>
              </a:rPr>
              <a:t>２．事業計画</a:t>
            </a:r>
            <a:endParaRPr lang="en-US" altLang="ja-JP" sz="2326" b="1" dirty="0">
              <a:solidFill>
                <a:schemeClr val="bg1"/>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2326" b="1" dirty="0">
                <a:solidFill>
                  <a:schemeClr val="bg1"/>
                </a:solidFill>
                <a:latin typeface="Meiryo UI" panose="020B0604030504040204" pitchFamily="50" charset="-128"/>
                <a:ea typeface="Meiryo UI" panose="020B0604030504040204" pitchFamily="50" charset="-128"/>
              </a:rPr>
              <a:t>　</a:t>
            </a:r>
            <a:r>
              <a:rPr lang="en-US" altLang="ja-JP" sz="2326" b="1" dirty="0">
                <a:solidFill>
                  <a:schemeClr val="bg1"/>
                </a:solidFill>
                <a:latin typeface="Meiryo UI" panose="020B0604030504040204" pitchFamily="50" charset="-128"/>
                <a:ea typeface="Meiryo UI" panose="020B0604030504040204" pitchFamily="50" charset="-128"/>
              </a:rPr>
              <a:t>(</a:t>
            </a:r>
            <a:r>
              <a:rPr lang="ja-JP" altLang="en-US" sz="2326" b="1" dirty="0">
                <a:solidFill>
                  <a:schemeClr val="bg1"/>
                </a:solidFill>
                <a:latin typeface="Meiryo UI" panose="020B0604030504040204" pitchFamily="50" charset="-128"/>
                <a:ea typeface="Meiryo UI" panose="020B0604030504040204" pitchFamily="50" charset="-128"/>
              </a:rPr>
              <a:t>６</a:t>
            </a:r>
            <a:r>
              <a:rPr lang="en-US" altLang="ja-JP" sz="2326" b="1" dirty="0">
                <a:solidFill>
                  <a:schemeClr val="bg1"/>
                </a:solidFill>
                <a:latin typeface="Meiryo UI" panose="020B0604030504040204" pitchFamily="50" charset="-128"/>
                <a:ea typeface="Meiryo UI" panose="020B0604030504040204" pitchFamily="50" charset="-128"/>
              </a:rPr>
              <a:t>)</a:t>
            </a:r>
            <a:r>
              <a:rPr kumimoji="0" lang="ja-JP" altLang="en-US" sz="2326" b="1" kern="0" dirty="0">
                <a:solidFill>
                  <a:schemeClr val="bg1"/>
                </a:solidFill>
                <a:latin typeface="Meiryo UI" panose="020B0604030504040204" pitchFamily="50" charset="-128"/>
                <a:ea typeface="Meiryo UI" panose="020B0604030504040204" pitchFamily="50" charset="-128"/>
              </a:rPr>
              <a:t>収益性の確保に関する方針</a:t>
            </a:r>
            <a:endParaRPr lang="ja-JP" altLang="en-US" sz="1809" b="1" dirty="0">
              <a:solidFill>
                <a:schemeClr val="bg1"/>
              </a:solidFill>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EF4329BA-6BA2-BB54-32FC-1E8AA12F9557}"/>
              </a:ext>
            </a:extLst>
          </p:cNvPr>
          <p:cNvSpPr>
            <a:spLocks noGrp="1"/>
          </p:cNvSpPr>
          <p:nvPr>
            <p:ph type="sldNum" sz="quarter" idx="12"/>
          </p:nvPr>
        </p:nvSpPr>
        <p:spPr/>
        <p:txBody>
          <a:bodyPr/>
          <a:lstStyle/>
          <a:p>
            <a:pPr>
              <a:defRPr/>
            </a:pPr>
            <a:fld id="{ED70751B-34C4-41F7-9A42-B8AF8614956A}" type="slidenum">
              <a:rPr lang="en-US" altLang="ja-JP" smtClean="0"/>
              <a:pPr>
                <a:defRPr/>
              </a:pPr>
              <a:t>22</a:t>
            </a:fld>
            <a:endParaRPr lang="en-US" altLang="ja-JP" dirty="0"/>
          </a:p>
        </p:txBody>
      </p:sp>
      <p:sp>
        <p:nvSpPr>
          <p:cNvPr id="13" name="正方形/長方形 25">
            <a:extLst>
              <a:ext uri="{FF2B5EF4-FFF2-40B4-BE49-F238E27FC236}">
                <a16:creationId xmlns:a16="http://schemas.microsoft.com/office/drawing/2014/main" id="{5271082D-1B2E-86AB-F987-8FFF82BA36CB}"/>
              </a:ext>
            </a:extLst>
          </p:cNvPr>
          <p:cNvSpPr/>
          <p:nvPr/>
        </p:nvSpPr>
        <p:spPr>
          <a:xfrm>
            <a:off x="1258964" y="1972204"/>
            <a:ext cx="11038206" cy="309784"/>
          </a:xfrm>
          <a:prstGeom prst="rect">
            <a:avLst/>
          </a:prstGeom>
          <a:noFill/>
          <a:ln w="12700">
            <a:noFill/>
          </a:ln>
        </p:spPr>
        <p:style>
          <a:lnRef idx="2">
            <a:schemeClr val="dk1"/>
          </a:lnRef>
          <a:fillRef idx="1">
            <a:schemeClr val="lt1"/>
          </a:fillRef>
          <a:effectRef idx="0">
            <a:schemeClr val="dk1"/>
          </a:effectRef>
          <a:fontRef idx="minor">
            <a:schemeClr val="dk1"/>
          </a:fontRef>
        </p:style>
        <p:txBody>
          <a:bodyPr wrap="square" lIns="46523" tIns="46523" rIns="46523" bIns="46523" anchor="ctr" anchorCtr="0">
            <a:noAutofit/>
          </a:bodyPr>
          <a:lstStyle/>
          <a:p>
            <a:pPr marL="112840" algn="just" defTabSz="1181749" eaLnBrk="1" fontAlgn="auto" hangingPunct="1">
              <a:spcBef>
                <a:spcPts val="388"/>
              </a:spcBef>
              <a:spcAft>
                <a:spcPts val="0"/>
              </a:spcAft>
              <a:defRPr/>
            </a:pPr>
            <a:endParaRPr lang="en-US" altLang="ja-JP" sz="1809" kern="0" dirty="0">
              <a:solidFill>
                <a:prstClr val="black"/>
              </a:solidFill>
              <a:latin typeface="Meiryo UI" panose="020B0604030504040204" pitchFamily="50" charset="-128"/>
              <a:ea typeface="Meiryo UI" panose="020B0604030504040204" pitchFamily="50" charset="-128"/>
            </a:endParaRPr>
          </a:p>
        </p:txBody>
      </p:sp>
      <p:graphicFrame>
        <p:nvGraphicFramePr>
          <p:cNvPr id="14" name="表 77">
            <a:extLst>
              <a:ext uri="{FF2B5EF4-FFF2-40B4-BE49-F238E27FC236}">
                <a16:creationId xmlns:a16="http://schemas.microsoft.com/office/drawing/2014/main" id="{FAC41FCC-2E4C-DA11-97BB-F45DAFE77FF8}"/>
              </a:ext>
            </a:extLst>
          </p:cNvPr>
          <p:cNvGraphicFramePr>
            <a:graphicFrameLocks noGrp="1"/>
          </p:cNvGraphicFramePr>
          <p:nvPr>
            <p:extLst>
              <p:ext uri="{D42A27DB-BD31-4B8C-83A1-F6EECF244321}">
                <p14:modId xmlns:p14="http://schemas.microsoft.com/office/powerpoint/2010/main" val="1969680093"/>
              </p:ext>
            </p:extLst>
          </p:nvPr>
        </p:nvGraphicFramePr>
        <p:xfrm>
          <a:off x="217456" y="1264458"/>
          <a:ext cx="12334183" cy="7829055"/>
        </p:xfrm>
        <a:graphic>
          <a:graphicData uri="http://schemas.openxmlformats.org/drawingml/2006/table">
            <a:tbl>
              <a:tblPr firstRow="1" bandRow="1">
                <a:tableStyleId>{5940675A-B579-460E-94D1-54222C63F5DA}</a:tableStyleId>
              </a:tblPr>
              <a:tblGrid>
                <a:gridCol w="12334183">
                  <a:extLst>
                    <a:ext uri="{9D8B030D-6E8A-4147-A177-3AD203B41FA5}">
                      <a16:colId xmlns:a16="http://schemas.microsoft.com/office/drawing/2014/main" val="20000"/>
                    </a:ext>
                  </a:extLst>
                </a:gridCol>
              </a:tblGrid>
              <a:tr h="7829055">
                <a:tc>
                  <a:txBody>
                    <a:bodyPr/>
                    <a:lstStyle/>
                    <a:p>
                      <a:pPr marL="144000" indent="-144000">
                        <a:lnSpc>
                          <a:spcPts val="1800"/>
                        </a:lnSpc>
                      </a:pPr>
                      <a:r>
                        <a:rPr lang="en-US" altLang="ja-JP" sz="1800" dirty="0">
                          <a:solidFill>
                            <a:srgbClr val="FF0000"/>
                          </a:solidFill>
                          <a:latin typeface="Meiryo UI" panose="020B0604030504040204" pitchFamily="50" charset="-128"/>
                          <a:ea typeface="Meiryo UI" panose="020B0604030504040204" pitchFamily="50" charset="-128"/>
                        </a:rPr>
                        <a:t>※</a:t>
                      </a:r>
                      <a:r>
                        <a:rPr lang="ja-JP" altLang="en-US" sz="1800" dirty="0">
                          <a:solidFill>
                            <a:srgbClr val="FF0000"/>
                          </a:solidFill>
                          <a:latin typeface="Meiryo UI" panose="020B0604030504040204" pitchFamily="50" charset="-128"/>
                          <a:ea typeface="Meiryo UI" panose="020B0604030504040204" pitchFamily="50" charset="-128"/>
                        </a:rPr>
                        <a:t>事業全体を通じ、どのように収益性を確保するのかについて、</a:t>
                      </a:r>
                      <a:r>
                        <a:rPr lang="en-US" altLang="ja-JP" sz="1800" dirty="0">
                          <a:solidFill>
                            <a:srgbClr val="FF0000"/>
                          </a:solidFill>
                          <a:latin typeface="Meiryo UI" panose="020B0604030504040204" pitchFamily="50" charset="-128"/>
                          <a:ea typeface="Meiryo UI" panose="020B0604030504040204" pitchFamily="50" charset="-128"/>
                        </a:rPr>
                        <a:t>1</a:t>
                      </a:r>
                      <a:r>
                        <a:rPr lang="ja-JP" altLang="en-US" sz="1800" dirty="0">
                          <a:solidFill>
                            <a:srgbClr val="FF0000"/>
                          </a:solidFill>
                          <a:latin typeface="Meiryo UI" panose="020B0604030504040204" pitchFamily="50" charset="-128"/>
                          <a:ea typeface="Meiryo UI" panose="020B0604030504040204" pitchFamily="50" charset="-128"/>
                        </a:rPr>
                        <a:t>枚にまとめること。</a:t>
                      </a: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r>
                        <a:rPr lang="ja-JP" altLang="en-US" sz="1800" dirty="0">
                          <a:solidFill>
                            <a:srgbClr val="FF0000"/>
                          </a:solidFill>
                          <a:latin typeface="Meiryo UI" panose="020B0604030504040204" pitchFamily="50" charset="-128"/>
                          <a:ea typeface="Meiryo UI" panose="020B0604030504040204" pitchFamily="50" charset="-128"/>
                        </a:rPr>
                        <a:t>　　特に、収支計画の確実性が伝わるように留意すること。</a:t>
                      </a: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r>
                        <a:rPr lang="en-US" altLang="ja-JP" sz="1800" dirty="0">
                          <a:solidFill>
                            <a:srgbClr val="FF0000"/>
                          </a:solidFill>
                          <a:latin typeface="Meiryo UI" panose="020B0604030504040204" pitchFamily="50" charset="-128"/>
                          <a:ea typeface="Meiryo UI" panose="020B0604030504040204" pitchFamily="50" charset="-128"/>
                        </a:rPr>
                        <a:t>※</a:t>
                      </a:r>
                      <a:r>
                        <a:rPr lang="ja-JP" altLang="en-US" sz="1800" dirty="0">
                          <a:solidFill>
                            <a:srgbClr val="FF0000"/>
                          </a:solidFill>
                          <a:latin typeface="Meiryo UI" panose="020B0604030504040204" pitchFamily="50" charset="-128"/>
                          <a:ea typeface="Meiryo UI" panose="020B0604030504040204" pitchFamily="50" charset="-128"/>
                        </a:rPr>
                        <a:t>例えば自主事業の実施による収益性の向上や、既存事業と連携した情報発信等、直接的に本公募の対象と</a:t>
                      </a: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r>
                        <a:rPr lang="ja-JP" altLang="en-US" sz="1800" dirty="0">
                          <a:solidFill>
                            <a:srgbClr val="FF0000"/>
                          </a:solidFill>
                          <a:latin typeface="Meiryo UI" panose="020B0604030504040204" pitchFamily="50" charset="-128"/>
                          <a:ea typeface="Meiryo UI" panose="020B0604030504040204" pitchFamily="50" charset="-128"/>
                        </a:rPr>
                        <a:t>　　なっていない内容についても記載可とする。</a:t>
                      </a: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endParaRPr kumimoji="1" lang="en-US" altLang="ja-JP" sz="1800" i="0" dirty="0">
                        <a:solidFill>
                          <a:srgbClr val="FF0000"/>
                        </a:solidFill>
                        <a:latin typeface="Meiryo UI" panose="020B0604030504040204" pitchFamily="50" charset="-128"/>
                        <a:ea typeface="Meiryo UI" panose="020B0604030504040204" pitchFamily="50" charset="-128"/>
                      </a:endParaRPr>
                    </a:p>
                    <a:p>
                      <a:pPr marL="144000" marR="0" lvl="0" indent="-144000" algn="l" defTabSz="914400" rtl="0" eaLnBrk="1" fontAlgn="auto" latinLnBrk="0" hangingPunct="1">
                        <a:lnSpc>
                          <a:spcPts val="1800"/>
                        </a:lnSpc>
                        <a:spcBef>
                          <a:spcPts val="0"/>
                        </a:spcBef>
                        <a:spcAft>
                          <a:spcPts val="0"/>
                        </a:spcAft>
                        <a:buClrTx/>
                        <a:buSzTx/>
                        <a:buFontTx/>
                        <a:buNone/>
                        <a:tabLst/>
                        <a:defRPr/>
                      </a:pPr>
                      <a:r>
                        <a:rPr lang="en-US" altLang="ja-JP" sz="1800" i="1" dirty="0">
                          <a:solidFill>
                            <a:srgbClr val="FF0000"/>
                          </a:solidFill>
                          <a:latin typeface="Meiryo UI" panose="020B0604030504040204" pitchFamily="50" charset="-128"/>
                          <a:ea typeface="Meiryo UI" panose="020B0604030504040204" pitchFamily="50" charset="-128"/>
                        </a:rPr>
                        <a:t>※</a:t>
                      </a:r>
                      <a:r>
                        <a:rPr lang="ja-JP" altLang="en-US" sz="1800" i="1" dirty="0">
                          <a:solidFill>
                            <a:srgbClr val="FF0000"/>
                          </a:solidFill>
                          <a:latin typeface="Meiryo UI" panose="020B0604030504040204" pitchFamily="50" charset="-128"/>
                          <a:ea typeface="Meiryo UI" panose="020B0604030504040204" pitchFamily="50" charset="-128"/>
                        </a:rPr>
                        <a:t>適宜イメージ図等を使用すること。レイアウトは任意とする。</a:t>
                      </a:r>
                      <a:endParaRPr lang="en-US" altLang="ja-JP" sz="1800" i="1" dirty="0">
                        <a:solidFill>
                          <a:srgbClr val="FF0000"/>
                        </a:solidFill>
                        <a:latin typeface="Meiryo UI" panose="020B0604030504040204" pitchFamily="50" charset="-128"/>
                        <a:ea typeface="Meiryo UI" panose="020B0604030504040204" pitchFamily="50" charset="-128"/>
                      </a:endParaRPr>
                    </a:p>
                    <a:p>
                      <a:pPr marL="144000" marR="0" lvl="0" indent="-144000" algn="l" defTabSz="914400" rtl="0" eaLnBrk="1" fontAlgn="auto" latinLnBrk="0" hangingPunct="1">
                        <a:lnSpc>
                          <a:spcPts val="1800"/>
                        </a:lnSpc>
                        <a:spcBef>
                          <a:spcPts val="0"/>
                        </a:spcBef>
                        <a:spcAft>
                          <a:spcPts val="0"/>
                        </a:spcAft>
                        <a:buClrTx/>
                        <a:buSzTx/>
                        <a:buFontTx/>
                        <a:buNone/>
                        <a:tabLst/>
                        <a:defRPr/>
                      </a:pPr>
                      <a:endParaRPr lang="ja-JP" altLang="en-US" sz="1800" i="1" u="sng" dirty="0">
                        <a:solidFill>
                          <a:srgbClr val="FF0000"/>
                        </a:solidFill>
                        <a:latin typeface="Meiryo UI" panose="020B0604030504040204" pitchFamily="50" charset="-128"/>
                        <a:ea typeface="Meiryo UI" panose="020B0604030504040204" pitchFamily="50" charset="-128"/>
                      </a:endParaRPr>
                    </a:p>
                    <a:p>
                      <a:pPr marL="144000" marR="0" lvl="0" indent="-144000" algn="l" defTabSz="914400" rtl="0" eaLnBrk="1" fontAlgn="auto" latinLnBrk="0" hangingPunct="1">
                        <a:lnSpc>
                          <a:spcPts val="1800"/>
                        </a:lnSpc>
                        <a:spcBef>
                          <a:spcPts val="0"/>
                        </a:spcBef>
                        <a:spcAft>
                          <a:spcPts val="0"/>
                        </a:spcAft>
                        <a:buClrTx/>
                        <a:buSzTx/>
                        <a:buFontTx/>
                        <a:buNone/>
                        <a:tabLst/>
                        <a:defRPr/>
                      </a:pPr>
                      <a:endParaRPr lang="ja-JP" altLang="en-US" sz="1800" i="1" dirty="0">
                        <a:solidFill>
                          <a:srgbClr val="FF0000"/>
                        </a:solidFill>
                        <a:latin typeface="Meiryo UI" panose="020B0604030504040204" pitchFamily="50" charset="-128"/>
                        <a:ea typeface="Meiryo UI" panose="020B0604030504040204" pitchFamily="50" charset="-128"/>
                      </a:endParaRPr>
                    </a:p>
                  </a:txBody>
                  <a:tcPr marL="118169" marR="118169" marT="59084" marB="59084">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197328029"/>
                  </a:ext>
                </a:extLst>
              </a:tr>
            </a:tbl>
          </a:graphicData>
        </a:graphic>
      </p:graphicFrame>
    </p:spTree>
    <p:extLst>
      <p:ext uri="{BB962C8B-B14F-4D97-AF65-F5344CB8AC3E}">
        <p14:creationId xmlns:p14="http://schemas.microsoft.com/office/powerpoint/2010/main" val="12204936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AB7970-3350-79D4-B326-74A2886EF49D}"/>
            </a:ext>
          </a:extLst>
        </p:cNvPr>
        <p:cNvGrpSpPr/>
        <p:nvPr/>
      </p:nvGrpSpPr>
      <p:grpSpPr>
        <a:xfrm>
          <a:off x="0" y="0"/>
          <a:ext cx="0" cy="0"/>
          <a:chOff x="0" y="0"/>
          <a:chExt cx="0" cy="0"/>
        </a:xfrm>
      </p:grpSpPr>
      <p:sp>
        <p:nvSpPr>
          <p:cNvPr id="5" name="Rectangle 67">
            <a:extLst>
              <a:ext uri="{FF2B5EF4-FFF2-40B4-BE49-F238E27FC236}">
                <a16:creationId xmlns:a16="http://schemas.microsoft.com/office/drawing/2014/main" id="{97E8FC6E-2808-9666-3E42-2EC7D0665770}"/>
              </a:ext>
            </a:extLst>
          </p:cNvPr>
          <p:cNvSpPr>
            <a:spLocks noChangeArrowheads="1"/>
          </p:cNvSpPr>
          <p:nvPr/>
        </p:nvSpPr>
        <p:spPr>
          <a:xfrm>
            <a:off x="-33626" y="0"/>
            <a:ext cx="12801600" cy="740606"/>
          </a:xfrm>
          <a:prstGeom prst="rect">
            <a:avLst/>
          </a:prstGeom>
          <a:solidFill>
            <a:srgbClr val="3B8964"/>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2326" b="1" dirty="0">
                <a:solidFill>
                  <a:schemeClr val="bg1"/>
                </a:solidFill>
                <a:latin typeface="Meiryo UI" panose="020B0604030504040204" pitchFamily="50" charset="-128"/>
                <a:ea typeface="Meiryo UI" panose="020B0604030504040204" pitchFamily="50" charset="-128"/>
              </a:rPr>
              <a:t>２．事業計画</a:t>
            </a:r>
            <a:endParaRPr lang="en-US" altLang="ja-JP" sz="2326" b="1" dirty="0">
              <a:solidFill>
                <a:schemeClr val="bg1"/>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2326" b="1" dirty="0">
                <a:solidFill>
                  <a:schemeClr val="bg1"/>
                </a:solidFill>
                <a:latin typeface="Meiryo UI" panose="020B0604030504040204" pitchFamily="50" charset="-128"/>
                <a:ea typeface="Meiryo UI" panose="020B0604030504040204" pitchFamily="50" charset="-128"/>
              </a:rPr>
              <a:t>　</a:t>
            </a:r>
            <a:r>
              <a:rPr lang="en-US" altLang="ja-JP" sz="2326" b="1" dirty="0">
                <a:solidFill>
                  <a:schemeClr val="bg1"/>
                </a:solidFill>
                <a:latin typeface="Meiryo UI" panose="020B0604030504040204" pitchFamily="50" charset="-128"/>
                <a:ea typeface="Meiryo UI" panose="020B0604030504040204" pitchFamily="50" charset="-128"/>
              </a:rPr>
              <a:t>(</a:t>
            </a:r>
            <a:r>
              <a:rPr lang="ja-JP" altLang="en-US" sz="2326" b="1" dirty="0">
                <a:solidFill>
                  <a:schemeClr val="bg1"/>
                </a:solidFill>
                <a:latin typeface="Meiryo UI" panose="020B0604030504040204" pitchFamily="50" charset="-128"/>
                <a:ea typeface="Meiryo UI" panose="020B0604030504040204" pitchFamily="50" charset="-128"/>
              </a:rPr>
              <a:t>６</a:t>
            </a:r>
            <a:r>
              <a:rPr lang="en-US" altLang="ja-JP" sz="2326" b="1" dirty="0">
                <a:solidFill>
                  <a:schemeClr val="bg1"/>
                </a:solidFill>
                <a:latin typeface="Meiryo UI" panose="020B0604030504040204" pitchFamily="50" charset="-128"/>
                <a:ea typeface="Meiryo UI" panose="020B0604030504040204" pitchFamily="50" charset="-128"/>
              </a:rPr>
              <a:t>)</a:t>
            </a:r>
            <a:r>
              <a:rPr kumimoji="0" lang="ja-JP" altLang="en-US" sz="2326" b="1" kern="0" dirty="0">
                <a:solidFill>
                  <a:schemeClr val="bg1"/>
                </a:solidFill>
                <a:latin typeface="Meiryo UI" panose="020B0604030504040204" pitchFamily="50" charset="-128"/>
                <a:ea typeface="Meiryo UI" panose="020B0604030504040204" pitchFamily="50" charset="-128"/>
              </a:rPr>
              <a:t>収益性の確保に関する方針</a:t>
            </a:r>
            <a:r>
              <a:rPr kumimoji="0" lang="en-US" altLang="ja-JP" sz="2326" b="1" kern="0" dirty="0">
                <a:solidFill>
                  <a:schemeClr val="bg1"/>
                </a:solidFill>
                <a:latin typeface="Meiryo UI" panose="020B0604030504040204" pitchFamily="50" charset="-128"/>
                <a:ea typeface="Meiryo UI" panose="020B0604030504040204" pitchFamily="50" charset="-128"/>
              </a:rPr>
              <a:t>【</a:t>
            </a:r>
            <a:r>
              <a:rPr kumimoji="0" lang="ja-JP" altLang="en-US" sz="2326" b="1" kern="0" dirty="0">
                <a:solidFill>
                  <a:schemeClr val="bg1"/>
                </a:solidFill>
                <a:latin typeface="Meiryo UI" panose="020B0604030504040204" pitchFamily="50" charset="-128"/>
                <a:ea typeface="Meiryo UI" panose="020B0604030504040204" pitchFamily="50" charset="-128"/>
              </a:rPr>
              <a:t>詳細</a:t>
            </a:r>
            <a:r>
              <a:rPr kumimoji="0" lang="en-US" altLang="ja-JP" sz="2326" b="1" kern="0" dirty="0">
                <a:solidFill>
                  <a:schemeClr val="bg1"/>
                </a:solidFill>
                <a:latin typeface="Meiryo UI" panose="020B0604030504040204" pitchFamily="50" charset="-128"/>
                <a:ea typeface="Meiryo UI" panose="020B0604030504040204" pitchFamily="50" charset="-128"/>
              </a:rPr>
              <a:t>】</a:t>
            </a:r>
            <a:endParaRPr lang="ja-JP" altLang="en-US" sz="1809" b="1" dirty="0">
              <a:solidFill>
                <a:schemeClr val="bg1"/>
              </a:solidFill>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C76B4751-7D53-B0A9-DA4E-FD845AE83FE6}"/>
              </a:ext>
            </a:extLst>
          </p:cNvPr>
          <p:cNvSpPr>
            <a:spLocks noGrp="1"/>
          </p:cNvSpPr>
          <p:nvPr>
            <p:ph type="sldNum" sz="quarter" idx="12"/>
          </p:nvPr>
        </p:nvSpPr>
        <p:spPr/>
        <p:txBody>
          <a:bodyPr/>
          <a:lstStyle/>
          <a:p>
            <a:pPr>
              <a:defRPr/>
            </a:pPr>
            <a:fld id="{ED70751B-34C4-41F7-9A42-B8AF8614956A}" type="slidenum">
              <a:rPr lang="en-US" altLang="ja-JP" smtClean="0"/>
              <a:pPr>
                <a:defRPr/>
              </a:pPr>
              <a:t>23</a:t>
            </a:fld>
            <a:endParaRPr lang="en-US" altLang="ja-JP" dirty="0"/>
          </a:p>
        </p:txBody>
      </p:sp>
      <p:sp>
        <p:nvSpPr>
          <p:cNvPr id="13" name="正方形/長方形 25">
            <a:extLst>
              <a:ext uri="{FF2B5EF4-FFF2-40B4-BE49-F238E27FC236}">
                <a16:creationId xmlns:a16="http://schemas.microsoft.com/office/drawing/2014/main" id="{995D075E-D992-7FCB-B10F-2FD6C24EC73F}"/>
              </a:ext>
            </a:extLst>
          </p:cNvPr>
          <p:cNvSpPr/>
          <p:nvPr/>
        </p:nvSpPr>
        <p:spPr>
          <a:xfrm>
            <a:off x="1258964" y="1972204"/>
            <a:ext cx="11038206" cy="309784"/>
          </a:xfrm>
          <a:prstGeom prst="rect">
            <a:avLst/>
          </a:prstGeom>
          <a:noFill/>
          <a:ln w="12700">
            <a:noFill/>
          </a:ln>
        </p:spPr>
        <p:style>
          <a:lnRef idx="2">
            <a:schemeClr val="dk1"/>
          </a:lnRef>
          <a:fillRef idx="1">
            <a:schemeClr val="lt1"/>
          </a:fillRef>
          <a:effectRef idx="0">
            <a:schemeClr val="dk1"/>
          </a:effectRef>
          <a:fontRef idx="minor">
            <a:schemeClr val="dk1"/>
          </a:fontRef>
        </p:style>
        <p:txBody>
          <a:bodyPr wrap="square" lIns="46523" tIns="46523" rIns="46523" bIns="46523" anchor="ctr" anchorCtr="0">
            <a:noAutofit/>
          </a:bodyPr>
          <a:lstStyle/>
          <a:p>
            <a:pPr marL="112840" algn="just" defTabSz="1181749" eaLnBrk="1" fontAlgn="auto" hangingPunct="1">
              <a:spcBef>
                <a:spcPts val="388"/>
              </a:spcBef>
              <a:spcAft>
                <a:spcPts val="0"/>
              </a:spcAft>
              <a:defRPr/>
            </a:pPr>
            <a:endParaRPr lang="en-US" altLang="ja-JP" sz="1809" kern="0" dirty="0">
              <a:solidFill>
                <a:prstClr val="black"/>
              </a:solidFill>
              <a:latin typeface="Meiryo UI" panose="020B0604030504040204" pitchFamily="50" charset="-128"/>
              <a:ea typeface="Meiryo UI" panose="020B0604030504040204" pitchFamily="50" charset="-128"/>
            </a:endParaRPr>
          </a:p>
        </p:txBody>
      </p:sp>
      <p:graphicFrame>
        <p:nvGraphicFramePr>
          <p:cNvPr id="3" name="表 77">
            <a:extLst>
              <a:ext uri="{FF2B5EF4-FFF2-40B4-BE49-F238E27FC236}">
                <a16:creationId xmlns:a16="http://schemas.microsoft.com/office/drawing/2014/main" id="{A57B8436-176F-EF07-F6A1-402B51684AF4}"/>
              </a:ext>
            </a:extLst>
          </p:cNvPr>
          <p:cNvGraphicFramePr>
            <a:graphicFrameLocks noGrp="1"/>
          </p:cNvGraphicFramePr>
          <p:nvPr>
            <p:extLst>
              <p:ext uri="{D42A27DB-BD31-4B8C-83A1-F6EECF244321}">
                <p14:modId xmlns:p14="http://schemas.microsoft.com/office/powerpoint/2010/main" val="1897526629"/>
              </p:ext>
            </p:extLst>
          </p:nvPr>
        </p:nvGraphicFramePr>
        <p:xfrm>
          <a:off x="233709" y="1314086"/>
          <a:ext cx="12334183" cy="7165350"/>
        </p:xfrm>
        <a:graphic>
          <a:graphicData uri="http://schemas.openxmlformats.org/drawingml/2006/table">
            <a:tbl>
              <a:tblPr firstRow="1" bandRow="1">
                <a:tableStyleId>{5940675A-B579-460E-94D1-54222C63F5DA}</a:tableStyleId>
              </a:tblPr>
              <a:tblGrid>
                <a:gridCol w="12334183">
                  <a:extLst>
                    <a:ext uri="{9D8B030D-6E8A-4147-A177-3AD203B41FA5}">
                      <a16:colId xmlns:a16="http://schemas.microsoft.com/office/drawing/2014/main" val="20000"/>
                    </a:ext>
                  </a:extLst>
                </a:gridCol>
              </a:tblGrid>
              <a:tr h="7165350">
                <a:tc>
                  <a:txBody>
                    <a:bodyPr/>
                    <a:lstStyle/>
                    <a:p>
                      <a:pPr marL="144000" indent="-144000">
                        <a:lnSpc>
                          <a:spcPts val="1800"/>
                        </a:lnSpc>
                      </a:pPr>
                      <a:r>
                        <a:rPr lang="en-US" altLang="ja-JP" sz="1800" dirty="0">
                          <a:solidFill>
                            <a:srgbClr val="FF0000"/>
                          </a:solidFill>
                          <a:latin typeface="Meiryo UI" panose="020B0604030504040204" pitchFamily="50" charset="-128"/>
                          <a:ea typeface="Meiryo UI" panose="020B0604030504040204" pitchFamily="50" charset="-128"/>
                        </a:rPr>
                        <a:t>※</a:t>
                      </a:r>
                      <a:r>
                        <a:rPr lang="ja-JP" altLang="en-US" sz="1800" dirty="0">
                          <a:solidFill>
                            <a:srgbClr val="FF0000"/>
                          </a:solidFill>
                          <a:latin typeface="Meiryo UI" panose="020B0604030504040204" pitchFamily="50" charset="-128"/>
                          <a:ea typeface="Meiryo UI" panose="020B0604030504040204" pitchFamily="50" charset="-128"/>
                        </a:rPr>
                        <a:t>収益性の確保に関する詳細について記載すること。</a:t>
                      </a:r>
                      <a:endParaRPr lang="en-US" altLang="ja-JP" sz="1800" dirty="0">
                        <a:solidFill>
                          <a:srgbClr val="FF0000"/>
                        </a:solidFill>
                        <a:latin typeface="Meiryo UI" panose="020B0604030504040204" pitchFamily="50" charset="-128"/>
                        <a:ea typeface="Meiryo UI" panose="020B0604030504040204" pitchFamily="50" charset="-128"/>
                      </a:endParaRPr>
                    </a:p>
                    <a:p>
                      <a:pPr marL="144000" marR="0" lvl="0" indent="-144000" algn="l" defTabSz="914400" rtl="0" eaLnBrk="1" fontAlgn="auto" latinLnBrk="0" hangingPunct="1">
                        <a:lnSpc>
                          <a:spcPts val="1800"/>
                        </a:lnSpc>
                        <a:spcBef>
                          <a:spcPts val="0"/>
                        </a:spcBef>
                        <a:spcAft>
                          <a:spcPts val="0"/>
                        </a:spcAft>
                        <a:buClrTx/>
                        <a:buSzTx/>
                        <a:buFontTx/>
                        <a:buNone/>
                        <a:tabLst/>
                        <a:defRPr/>
                      </a:pPr>
                      <a:endParaRPr lang="en-US" altLang="ja-JP" sz="1800" dirty="0">
                        <a:solidFill>
                          <a:srgbClr val="FF0000"/>
                        </a:solidFill>
                        <a:latin typeface="Meiryo UI" panose="020B0604030504040204" pitchFamily="50" charset="-128"/>
                        <a:ea typeface="Meiryo UI" panose="020B0604030504040204" pitchFamily="50" charset="-128"/>
                      </a:endParaRPr>
                    </a:p>
                    <a:p>
                      <a:pPr marL="144000" marR="0" lvl="0" indent="-144000" algn="l" defTabSz="914400" rtl="0" eaLnBrk="1" fontAlgn="auto" latinLnBrk="0" hangingPunct="1">
                        <a:lnSpc>
                          <a:spcPts val="1800"/>
                        </a:lnSpc>
                        <a:spcBef>
                          <a:spcPts val="0"/>
                        </a:spcBef>
                        <a:spcAft>
                          <a:spcPts val="0"/>
                        </a:spcAft>
                        <a:buClrTx/>
                        <a:buSzTx/>
                        <a:buFontTx/>
                        <a:buNone/>
                        <a:tabLst/>
                        <a:defRPr/>
                      </a:pPr>
                      <a:r>
                        <a:rPr lang="en-US" altLang="ja-JP" sz="1800" i="1">
                          <a:solidFill>
                            <a:srgbClr val="FF0000"/>
                          </a:solidFill>
                          <a:latin typeface="Meiryo UI" panose="020B0604030504040204" pitchFamily="50" charset="-128"/>
                          <a:ea typeface="Meiryo UI" panose="020B0604030504040204" pitchFamily="50" charset="-128"/>
                        </a:rPr>
                        <a:t>※</a:t>
                      </a:r>
                      <a:r>
                        <a:rPr lang="ja-JP" altLang="en-US" sz="1800" i="1" dirty="0">
                          <a:solidFill>
                            <a:srgbClr val="FF0000"/>
                          </a:solidFill>
                          <a:latin typeface="Meiryo UI" panose="020B0604030504040204" pitchFamily="50" charset="-128"/>
                          <a:ea typeface="Meiryo UI" panose="020B0604030504040204" pitchFamily="50" charset="-128"/>
                        </a:rPr>
                        <a:t>適宜イメージ図等を使用すること。レイアウトは任意とする。</a:t>
                      </a:r>
                      <a:endParaRPr lang="en-US" altLang="ja-JP" sz="1800" i="1" dirty="0">
                        <a:solidFill>
                          <a:srgbClr val="FF0000"/>
                        </a:solidFill>
                        <a:latin typeface="Meiryo UI" panose="020B0604030504040204" pitchFamily="50" charset="-128"/>
                        <a:ea typeface="Meiryo UI" panose="020B0604030504040204" pitchFamily="50" charset="-128"/>
                      </a:endParaRPr>
                    </a:p>
                    <a:p>
                      <a:pPr marL="144000" marR="0" lvl="0" indent="-144000" algn="l" defTabSz="914400" rtl="0" eaLnBrk="1" fontAlgn="auto" latinLnBrk="0" hangingPunct="1">
                        <a:lnSpc>
                          <a:spcPts val="1800"/>
                        </a:lnSpc>
                        <a:spcBef>
                          <a:spcPts val="0"/>
                        </a:spcBef>
                        <a:spcAft>
                          <a:spcPts val="0"/>
                        </a:spcAft>
                        <a:buClrTx/>
                        <a:buSzTx/>
                        <a:buFontTx/>
                        <a:buNone/>
                        <a:tabLst/>
                        <a:defRPr/>
                      </a:pPr>
                      <a:endParaRPr lang="en-US" altLang="ja-JP" sz="1800" i="1" dirty="0">
                        <a:solidFill>
                          <a:srgbClr val="FF0000"/>
                        </a:solidFill>
                        <a:latin typeface="Meiryo UI" panose="020B0604030504040204" pitchFamily="50" charset="-128"/>
                        <a:ea typeface="Meiryo UI" panose="020B0604030504040204" pitchFamily="50" charset="-128"/>
                      </a:endParaRPr>
                    </a:p>
                  </a:txBody>
                  <a:tcPr marL="118169" marR="118169" marT="59084" marB="59084">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197328029"/>
                  </a:ext>
                </a:extLst>
              </a:tr>
            </a:tbl>
          </a:graphicData>
        </a:graphic>
      </p:graphicFrame>
      <p:sp>
        <p:nvSpPr>
          <p:cNvPr id="4" name="テキスト ボックス 90">
            <a:extLst>
              <a:ext uri="{FF2B5EF4-FFF2-40B4-BE49-F238E27FC236}">
                <a16:creationId xmlns:a16="http://schemas.microsoft.com/office/drawing/2014/main" id="{BE370649-29F2-8336-B6D2-6EC82699D1EE}"/>
              </a:ext>
            </a:extLst>
          </p:cNvPr>
          <p:cNvSpPr txBox="1"/>
          <p:nvPr/>
        </p:nvSpPr>
        <p:spPr>
          <a:xfrm>
            <a:off x="7796650" y="283587"/>
            <a:ext cx="3738524" cy="370743"/>
          </a:xfrm>
          <a:prstGeom prst="rect">
            <a:avLst/>
          </a:prstGeom>
          <a:noFill/>
        </p:spPr>
        <p:txBody>
          <a:bodyPr wrap="none" rtlCol="0">
            <a:spAutoFit/>
          </a:bodyPr>
          <a:lstStyle/>
          <a:p>
            <a:pPr defTabSz="1181749">
              <a:defRPr/>
            </a:pPr>
            <a:r>
              <a:rPr lang="en-US" altLang="ja-JP" sz="1809" dirty="0">
                <a:solidFill>
                  <a:schemeClr val="bg1"/>
                </a:solidFill>
                <a:latin typeface="Meiryo UI" panose="020B0604030504040204" pitchFamily="50" charset="-128"/>
                <a:ea typeface="Meiryo UI" panose="020B0604030504040204" pitchFamily="50" charset="-128"/>
              </a:rPr>
              <a:t>※</a:t>
            </a:r>
            <a:r>
              <a:rPr lang="ja-JP" altLang="en-US" sz="1809" dirty="0">
                <a:solidFill>
                  <a:schemeClr val="bg1"/>
                </a:solidFill>
                <a:latin typeface="Meiryo UI" panose="020B0604030504040204" pitchFamily="50" charset="-128"/>
                <a:ea typeface="Meiryo UI" panose="020B0604030504040204" pitchFamily="50" charset="-128"/>
              </a:rPr>
              <a:t>詳細が必要な場合のみ記入すること</a:t>
            </a:r>
            <a:endParaRPr lang="en-US" altLang="ja-JP" sz="1809" dirty="0">
              <a:solidFill>
                <a:schemeClr val="bg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7843022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DE7FAA-0408-A01E-F2EC-DE4A62455B02}"/>
            </a:ext>
          </a:extLst>
        </p:cNvPr>
        <p:cNvGrpSpPr/>
        <p:nvPr/>
      </p:nvGrpSpPr>
      <p:grpSpPr>
        <a:xfrm>
          <a:off x="0" y="0"/>
          <a:ext cx="0" cy="0"/>
          <a:chOff x="0" y="0"/>
          <a:chExt cx="0" cy="0"/>
        </a:xfrm>
      </p:grpSpPr>
      <p:sp>
        <p:nvSpPr>
          <p:cNvPr id="5" name="Rectangle 67">
            <a:extLst>
              <a:ext uri="{FF2B5EF4-FFF2-40B4-BE49-F238E27FC236}">
                <a16:creationId xmlns:a16="http://schemas.microsoft.com/office/drawing/2014/main" id="{53B126D9-ED53-4D04-1260-08F89C7D76EB}"/>
              </a:ext>
            </a:extLst>
          </p:cNvPr>
          <p:cNvSpPr>
            <a:spLocks noChangeArrowheads="1"/>
          </p:cNvSpPr>
          <p:nvPr/>
        </p:nvSpPr>
        <p:spPr>
          <a:xfrm>
            <a:off x="-34016" y="0"/>
            <a:ext cx="12835615" cy="740606"/>
          </a:xfrm>
          <a:prstGeom prst="rect">
            <a:avLst/>
          </a:prstGeom>
          <a:solidFill>
            <a:srgbClr val="3B8964"/>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2326" b="1" dirty="0">
                <a:solidFill>
                  <a:schemeClr val="bg1"/>
                </a:solidFill>
                <a:latin typeface="Meiryo UI" panose="020B0604030504040204" pitchFamily="50" charset="-128"/>
                <a:ea typeface="Meiryo UI" panose="020B0604030504040204" pitchFamily="50" charset="-128"/>
              </a:rPr>
              <a:t>３．応募者の運営体制</a:t>
            </a:r>
            <a:endParaRPr lang="ja-JP" altLang="en-US" sz="1809" b="1" dirty="0">
              <a:solidFill>
                <a:schemeClr val="bg1"/>
              </a:solidFill>
              <a:latin typeface="Meiryo UI" panose="020B0604030504040204" pitchFamily="50" charset="-128"/>
              <a:ea typeface="Meiryo UI" panose="020B0604030504040204" pitchFamily="50" charset="-128"/>
            </a:endParaRPr>
          </a:p>
        </p:txBody>
      </p:sp>
      <p:sp>
        <p:nvSpPr>
          <p:cNvPr id="1256" name="Rectangle 66">
            <a:extLst>
              <a:ext uri="{FF2B5EF4-FFF2-40B4-BE49-F238E27FC236}">
                <a16:creationId xmlns:a16="http://schemas.microsoft.com/office/drawing/2014/main" id="{BDF274A2-B835-D4F1-2759-195023B17E38}"/>
              </a:ext>
            </a:extLst>
          </p:cNvPr>
          <p:cNvSpPr>
            <a:spLocks noChangeArrowheads="1"/>
          </p:cNvSpPr>
          <p:nvPr/>
        </p:nvSpPr>
        <p:spPr>
          <a:xfrm>
            <a:off x="93655" y="1248299"/>
            <a:ext cx="12614302" cy="7899391"/>
          </a:xfrm>
          <a:prstGeom prst="rect">
            <a:avLst/>
          </a:prstGeom>
          <a:noFill/>
          <a:ln w="19050">
            <a:solidFill>
              <a:schemeClr val="bg1">
                <a:lumMod val="50000"/>
              </a:schemeClr>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2068" dirty="0">
              <a:solidFill>
                <a:srgbClr val="0070C0"/>
              </a:solidFill>
              <a:latin typeface="Meiryo UI" panose="020B0604030504040204" pitchFamily="50" charset="-128"/>
              <a:ea typeface="Meiryo UI" panose="020B0604030504040204" pitchFamily="50" charset="-128"/>
            </a:endParaRPr>
          </a:p>
        </p:txBody>
      </p:sp>
      <p:sp>
        <p:nvSpPr>
          <p:cNvPr id="1259" name="正方形/長方形 18">
            <a:extLst>
              <a:ext uri="{FF2B5EF4-FFF2-40B4-BE49-F238E27FC236}">
                <a16:creationId xmlns:a16="http://schemas.microsoft.com/office/drawing/2014/main" id="{98AF9B08-5C16-BA1C-C5D8-3FF531A00F6C}"/>
              </a:ext>
            </a:extLst>
          </p:cNvPr>
          <p:cNvSpPr/>
          <p:nvPr/>
        </p:nvSpPr>
        <p:spPr>
          <a:xfrm>
            <a:off x="578814" y="3617356"/>
            <a:ext cx="1833485" cy="803439"/>
          </a:xfrm>
          <a:prstGeom prst="rect">
            <a:avLst/>
          </a:prstGeom>
          <a:noFill/>
          <a:ln w="127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809" dirty="0">
              <a:solidFill>
                <a:sysClr val="windowText" lastClr="000000"/>
              </a:solidFill>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2957C4E4-A3AD-78A9-895A-E4C3FACA4940}"/>
              </a:ext>
            </a:extLst>
          </p:cNvPr>
          <p:cNvSpPr>
            <a:spLocks noGrp="1"/>
          </p:cNvSpPr>
          <p:nvPr>
            <p:ph type="sldNum" sz="quarter" idx="12"/>
          </p:nvPr>
        </p:nvSpPr>
        <p:spPr/>
        <p:txBody>
          <a:bodyPr/>
          <a:lstStyle/>
          <a:p>
            <a:pPr>
              <a:defRPr/>
            </a:pPr>
            <a:fld id="{ED70751B-34C4-41F7-9A42-B8AF8614956A}" type="slidenum">
              <a:rPr lang="en-US" altLang="ja-JP" smtClean="0">
                <a:latin typeface="Meiryo UI" panose="020B0604030504040204" pitchFamily="50" charset="-128"/>
                <a:ea typeface="Meiryo UI" panose="020B0604030504040204" pitchFamily="50" charset="-128"/>
              </a:rPr>
              <a:pPr>
                <a:defRPr/>
              </a:pPr>
              <a:t>24</a:t>
            </a:fld>
            <a:endParaRPr lang="en-US" altLang="ja-JP" dirty="0">
              <a:latin typeface="Meiryo UI" panose="020B0604030504040204" pitchFamily="50" charset="-128"/>
              <a:ea typeface="Meiryo UI" panose="020B0604030504040204" pitchFamily="50" charset="-128"/>
            </a:endParaRPr>
          </a:p>
        </p:txBody>
      </p:sp>
      <p:sp>
        <p:nvSpPr>
          <p:cNvPr id="4" name="テキスト ボックス 3">
            <a:extLst>
              <a:ext uri="{FF2B5EF4-FFF2-40B4-BE49-F238E27FC236}">
                <a16:creationId xmlns:a16="http://schemas.microsoft.com/office/drawing/2014/main" id="{35630AED-780A-7C69-CC72-BB98A581B440}"/>
              </a:ext>
            </a:extLst>
          </p:cNvPr>
          <p:cNvSpPr txBox="1"/>
          <p:nvPr/>
        </p:nvSpPr>
        <p:spPr>
          <a:xfrm>
            <a:off x="724354" y="1416061"/>
            <a:ext cx="11352892" cy="2424253"/>
          </a:xfrm>
          <a:prstGeom prst="rect">
            <a:avLst/>
          </a:prstGeom>
          <a:noFill/>
        </p:spPr>
        <p:txBody>
          <a:bodyPr wrap="square">
            <a:spAutoFit/>
          </a:bodyPr>
          <a:lstStyle/>
          <a:p>
            <a:pPr marL="186103" indent="-186103" defTabSz="1181749" eaLnBrk="1" fontAlgn="auto" hangingPunct="1">
              <a:lnSpc>
                <a:spcPts val="2326"/>
              </a:lnSpc>
              <a:spcBef>
                <a:spcPts val="0"/>
              </a:spcBef>
              <a:spcAft>
                <a:spcPts val="0"/>
              </a:spcAft>
              <a:defRPr/>
            </a:pPr>
            <a:r>
              <a:rPr lang="en-US" altLang="ja-JP" sz="1809" i="1" dirty="0">
                <a:solidFill>
                  <a:srgbClr val="FF0000"/>
                </a:solidFill>
                <a:latin typeface="Meiryo UI" panose="020B0604030504040204" pitchFamily="50" charset="-128"/>
                <a:ea typeface="Meiryo UI" panose="020B0604030504040204" pitchFamily="50" charset="-128"/>
              </a:rPr>
              <a:t>※</a:t>
            </a:r>
            <a:r>
              <a:rPr lang="ja-JP" altLang="en-US" sz="1809" i="1" dirty="0">
                <a:solidFill>
                  <a:srgbClr val="FF0000"/>
                </a:solidFill>
                <a:latin typeface="Meiryo UI" panose="020B0604030504040204" pitchFamily="50" charset="-128"/>
                <a:ea typeface="Meiryo UI" panose="020B0604030504040204" pitchFamily="50" charset="-128"/>
              </a:rPr>
              <a:t>応募者の運営体制について、以下の点に留意して記載すること。</a:t>
            </a:r>
            <a:endParaRPr lang="en-US" altLang="ja-JP" sz="1809" i="1" dirty="0">
              <a:solidFill>
                <a:srgbClr val="FF0000"/>
              </a:solidFill>
              <a:latin typeface="Meiryo UI" panose="020B0604030504040204" pitchFamily="50" charset="-128"/>
              <a:ea typeface="Meiryo UI" panose="020B0604030504040204" pitchFamily="50" charset="-128"/>
            </a:endParaRPr>
          </a:p>
          <a:p>
            <a:pPr marL="186103" indent="-186103" defTabSz="1181749" eaLnBrk="1" fontAlgn="auto" hangingPunct="1">
              <a:lnSpc>
                <a:spcPts val="2326"/>
              </a:lnSpc>
              <a:spcBef>
                <a:spcPts val="0"/>
              </a:spcBef>
              <a:spcAft>
                <a:spcPts val="0"/>
              </a:spcAft>
              <a:defRPr/>
            </a:pPr>
            <a:r>
              <a:rPr lang="ja-JP" altLang="en-US" sz="1809" i="1" dirty="0">
                <a:solidFill>
                  <a:srgbClr val="FF0000"/>
                </a:solidFill>
                <a:latin typeface="Meiryo UI" panose="020B0604030504040204" pitchFamily="50" charset="-128"/>
                <a:ea typeface="Meiryo UI" panose="020B0604030504040204" pitchFamily="50" charset="-128"/>
              </a:rPr>
              <a:t>　・各事業における責任者や担当者、関係する部署等の役割や応募者内の体制の充実度が分かるよう記載すること。</a:t>
            </a:r>
            <a:endParaRPr lang="en-US" altLang="ja-JP" sz="1809" i="1" dirty="0">
              <a:solidFill>
                <a:srgbClr val="FF0000"/>
              </a:solidFill>
              <a:latin typeface="Meiryo UI" panose="020B0604030504040204" pitchFamily="50" charset="-128"/>
              <a:ea typeface="Meiryo UI" panose="020B0604030504040204" pitchFamily="50" charset="-128"/>
            </a:endParaRPr>
          </a:p>
          <a:p>
            <a:pPr marL="186103" indent="-186103" defTabSz="1181749" eaLnBrk="1" fontAlgn="auto" hangingPunct="1">
              <a:lnSpc>
                <a:spcPts val="2326"/>
              </a:lnSpc>
              <a:spcBef>
                <a:spcPts val="0"/>
              </a:spcBef>
              <a:spcAft>
                <a:spcPts val="0"/>
              </a:spcAft>
              <a:defRPr/>
            </a:pPr>
            <a:r>
              <a:rPr lang="ja-JP" altLang="en-US" sz="1809" i="1" dirty="0">
                <a:solidFill>
                  <a:srgbClr val="FF0000"/>
                </a:solidFill>
                <a:latin typeface="Meiryo UI" panose="020B0604030504040204" pitchFamily="50" charset="-128"/>
                <a:ea typeface="Meiryo UI" panose="020B0604030504040204" pitchFamily="50" charset="-128"/>
              </a:rPr>
              <a:t>　・共同企業体による応募の場合は全体像が分かるよう記載すること。</a:t>
            </a:r>
            <a:endParaRPr lang="en-US" altLang="ja-JP" sz="1809" i="1" dirty="0">
              <a:solidFill>
                <a:srgbClr val="FF0000"/>
              </a:solidFill>
              <a:latin typeface="Meiryo UI" panose="020B0604030504040204" pitchFamily="50" charset="-128"/>
              <a:ea typeface="Meiryo UI" panose="020B0604030504040204" pitchFamily="50" charset="-128"/>
            </a:endParaRPr>
          </a:p>
          <a:p>
            <a:pPr marL="186103" indent="-186103" defTabSz="1181749" eaLnBrk="1" fontAlgn="auto" hangingPunct="1">
              <a:lnSpc>
                <a:spcPts val="2326"/>
              </a:lnSpc>
              <a:spcBef>
                <a:spcPts val="0"/>
              </a:spcBef>
              <a:spcAft>
                <a:spcPts val="0"/>
              </a:spcAft>
              <a:defRPr/>
            </a:pPr>
            <a:r>
              <a:rPr lang="ja-JP" altLang="en-US" sz="1809" i="1" dirty="0">
                <a:solidFill>
                  <a:srgbClr val="FF0000"/>
                </a:solidFill>
                <a:latin typeface="Meiryo UI" panose="020B0604030504040204" pitchFamily="50" charset="-128"/>
                <a:ea typeface="Meiryo UI" panose="020B0604030504040204" pitchFamily="50" charset="-128"/>
              </a:rPr>
              <a:t>　・各者の参画度合いや新本庁舎への訪問頻度等もあわせて記載すること。</a:t>
            </a:r>
            <a:endParaRPr lang="en-US" altLang="ja-JP" sz="1809" i="1" dirty="0">
              <a:solidFill>
                <a:srgbClr val="FF0000"/>
              </a:solidFill>
              <a:latin typeface="Meiryo UI" panose="020B0604030504040204" pitchFamily="50" charset="-128"/>
              <a:ea typeface="Meiryo UI" panose="020B0604030504040204" pitchFamily="50" charset="-128"/>
            </a:endParaRPr>
          </a:p>
          <a:p>
            <a:pPr marL="186103" indent="-186103" defTabSz="1181749" eaLnBrk="1" fontAlgn="auto" hangingPunct="1">
              <a:lnSpc>
                <a:spcPts val="2326"/>
              </a:lnSpc>
              <a:spcBef>
                <a:spcPts val="0"/>
              </a:spcBef>
              <a:spcAft>
                <a:spcPts val="0"/>
              </a:spcAft>
              <a:defRPr/>
            </a:pPr>
            <a:r>
              <a:rPr lang="ja-JP" altLang="en-US" sz="1809" i="1" dirty="0">
                <a:solidFill>
                  <a:srgbClr val="FF0000"/>
                </a:solidFill>
                <a:latin typeface="Meiryo UI" panose="020B0604030504040204" pitchFamily="50" charset="-128"/>
                <a:ea typeface="Meiryo UI" panose="020B0604030504040204" pitchFamily="50" charset="-128"/>
              </a:rPr>
              <a:t>　・市内の企業や団体が参画する場合はそのことが分かるように記載すること。</a:t>
            </a:r>
            <a:endParaRPr lang="en-US" altLang="ja-JP" sz="1809" i="1" dirty="0">
              <a:solidFill>
                <a:srgbClr val="FF0000"/>
              </a:solidFill>
              <a:latin typeface="Meiryo UI" panose="020B0604030504040204" pitchFamily="50" charset="-128"/>
              <a:ea typeface="Meiryo UI" panose="020B0604030504040204" pitchFamily="50" charset="-128"/>
            </a:endParaRPr>
          </a:p>
          <a:p>
            <a:pPr marL="186103" indent="-186103" defTabSz="1181749" eaLnBrk="1" fontAlgn="auto" hangingPunct="1">
              <a:lnSpc>
                <a:spcPts val="2326"/>
              </a:lnSpc>
              <a:spcBef>
                <a:spcPts val="0"/>
              </a:spcBef>
              <a:spcAft>
                <a:spcPts val="0"/>
              </a:spcAft>
              <a:defRPr/>
            </a:pPr>
            <a:endParaRPr lang="en-US" altLang="ja-JP" sz="1809" i="1" dirty="0">
              <a:solidFill>
                <a:srgbClr val="FF0000"/>
              </a:solidFill>
              <a:latin typeface="Meiryo UI" panose="020B0604030504040204" pitchFamily="50" charset="-128"/>
              <a:ea typeface="Meiryo UI" panose="020B0604030504040204" pitchFamily="50" charset="-128"/>
            </a:endParaRPr>
          </a:p>
          <a:p>
            <a:pPr marL="186103" indent="-186103" defTabSz="1181749" eaLnBrk="1" fontAlgn="auto" hangingPunct="1">
              <a:lnSpc>
                <a:spcPts val="2326"/>
              </a:lnSpc>
              <a:spcBef>
                <a:spcPts val="0"/>
              </a:spcBef>
              <a:spcAft>
                <a:spcPts val="0"/>
              </a:spcAft>
              <a:defRPr/>
            </a:pPr>
            <a:r>
              <a:rPr lang="en-US" altLang="ja-JP" sz="1809" i="1" dirty="0">
                <a:solidFill>
                  <a:srgbClr val="FF0000"/>
                </a:solidFill>
                <a:latin typeface="Meiryo UI" panose="020B0604030504040204" pitchFamily="50" charset="-128"/>
                <a:ea typeface="Meiryo UI" panose="020B0604030504040204" pitchFamily="50" charset="-128"/>
              </a:rPr>
              <a:t>※</a:t>
            </a:r>
            <a:r>
              <a:rPr lang="ja-JP" altLang="en-US" sz="1809" i="1" dirty="0">
                <a:solidFill>
                  <a:srgbClr val="FF0000"/>
                </a:solidFill>
                <a:latin typeface="Meiryo UI" panose="020B0604030504040204" pitchFamily="50" charset="-128"/>
                <a:ea typeface="Meiryo UI" panose="020B0604030504040204" pitchFamily="50" charset="-128"/>
              </a:rPr>
              <a:t>レイアウトは任意とする。</a:t>
            </a:r>
            <a:endParaRPr lang="en-US" altLang="ja-JP" sz="1809" i="1" dirty="0">
              <a:solidFill>
                <a:srgbClr val="FF0000"/>
              </a:solidFill>
              <a:latin typeface="Meiryo UI" panose="020B0604030504040204" pitchFamily="50" charset="-128"/>
              <a:ea typeface="Meiryo UI" panose="020B0604030504040204" pitchFamily="50" charset="-128"/>
            </a:endParaRPr>
          </a:p>
          <a:p>
            <a:pPr marL="186103" indent="-186103" defTabSz="1181749" eaLnBrk="1" fontAlgn="auto" hangingPunct="1">
              <a:lnSpc>
                <a:spcPts val="2326"/>
              </a:lnSpc>
              <a:spcBef>
                <a:spcPts val="0"/>
              </a:spcBef>
              <a:spcAft>
                <a:spcPts val="0"/>
              </a:spcAft>
              <a:defRPr/>
            </a:pPr>
            <a:endParaRPr lang="en-US" altLang="ja-JP" sz="1809" i="1"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2117176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7369B0-3F94-4E4B-8689-90C8A96FA765}"/>
            </a:ext>
          </a:extLst>
        </p:cNvPr>
        <p:cNvGrpSpPr/>
        <p:nvPr/>
      </p:nvGrpSpPr>
      <p:grpSpPr>
        <a:xfrm>
          <a:off x="0" y="0"/>
          <a:ext cx="0" cy="0"/>
          <a:chOff x="0" y="0"/>
          <a:chExt cx="0" cy="0"/>
        </a:xfrm>
      </p:grpSpPr>
      <p:sp>
        <p:nvSpPr>
          <p:cNvPr id="3" name="Rectangle 67">
            <a:extLst>
              <a:ext uri="{FF2B5EF4-FFF2-40B4-BE49-F238E27FC236}">
                <a16:creationId xmlns:a16="http://schemas.microsoft.com/office/drawing/2014/main" id="{3FA26892-E08D-8776-B475-6231CE9C91A5}"/>
              </a:ext>
            </a:extLst>
          </p:cNvPr>
          <p:cNvSpPr>
            <a:spLocks noChangeArrowheads="1"/>
          </p:cNvSpPr>
          <p:nvPr/>
        </p:nvSpPr>
        <p:spPr>
          <a:xfrm>
            <a:off x="-33626" y="0"/>
            <a:ext cx="12801600" cy="740606"/>
          </a:xfrm>
          <a:prstGeom prst="rect">
            <a:avLst/>
          </a:prstGeom>
          <a:solidFill>
            <a:srgbClr val="3B8964"/>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2326" b="1" dirty="0">
                <a:solidFill>
                  <a:schemeClr val="bg1"/>
                </a:solidFill>
                <a:latin typeface="Meiryo UI" panose="020B0604030504040204" pitchFamily="50" charset="-128"/>
                <a:ea typeface="Meiryo UI" panose="020B0604030504040204" pitchFamily="50" charset="-128"/>
              </a:rPr>
              <a:t>４．リスク対応</a:t>
            </a:r>
            <a:endParaRPr lang="ja-JP" altLang="en-US" sz="1809" b="1" dirty="0">
              <a:solidFill>
                <a:schemeClr val="bg1"/>
              </a:solidFill>
              <a:latin typeface="Meiryo UI" panose="020B0604030504040204" pitchFamily="50" charset="-128"/>
              <a:ea typeface="Meiryo UI" panose="020B0604030504040204" pitchFamily="50" charset="-128"/>
            </a:endParaRPr>
          </a:p>
        </p:txBody>
      </p:sp>
      <p:sp>
        <p:nvSpPr>
          <p:cNvPr id="1256" name="Rectangle 66">
            <a:extLst>
              <a:ext uri="{FF2B5EF4-FFF2-40B4-BE49-F238E27FC236}">
                <a16:creationId xmlns:a16="http://schemas.microsoft.com/office/drawing/2014/main" id="{0AB360FD-6C9C-3FCC-6975-9DCCFD47A961}"/>
              </a:ext>
            </a:extLst>
          </p:cNvPr>
          <p:cNvSpPr>
            <a:spLocks noChangeArrowheads="1"/>
          </p:cNvSpPr>
          <p:nvPr/>
        </p:nvSpPr>
        <p:spPr>
          <a:xfrm>
            <a:off x="259075" y="1248299"/>
            <a:ext cx="12283456" cy="7899391"/>
          </a:xfrm>
          <a:prstGeom prst="rect">
            <a:avLst/>
          </a:prstGeom>
          <a:noFill/>
          <a:ln w="19050">
            <a:solidFill>
              <a:schemeClr val="bg1">
                <a:lumMod val="50000"/>
              </a:schemeClr>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2068" dirty="0">
              <a:solidFill>
                <a:srgbClr val="0070C0"/>
              </a:solidFill>
              <a:latin typeface="Meiryo UI" panose="020B0604030504040204" pitchFamily="50" charset="-128"/>
              <a:ea typeface="Meiryo UI" panose="020B0604030504040204" pitchFamily="50" charset="-128"/>
            </a:endParaRPr>
          </a:p>
        </p:txBody>
      </p:sp>
      <p:sp>
        <p:nvSpPr>
          <p:cNvPr id="1259" name="正方形/長方形 18">
            <a:extLst>
              <a:ext uri="{FF2B5EF4-FFF2-40B4-BE49-F238E27FC236}">
                <a16:creationId xmlns:a16="http://schemas.microsoft.com/office/drawing/2014/main" id="{4F243EC1-8028-45A6-57D1-CBEC4D774C00}"/>
              </a:ext>
            </a:extLst>
          </p:cNvPr>
          <p:cNvSpPr/>
          <p:nvPr/>
        </p:nvSpPr>
        <p:spPr>
          <a:xfrm>
            <a:off x="578814" y="3617356"/>
            <a:ext cx="1833485" cy="803439"/>
          </a:xfrm>
          <a:prstGeom prst="rect">
            <a:avLst/>
          </a:prstGeom>
          <a:noFill/>
          <a:ln w="127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809" dirty="0">
              <a:solidFill>
                <a:sysClr val="windowText" lastClr="000000"/>
              </a:solidFill>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B1DAD278-BD09-4243-68F0-AECD56A029DD}"/>
              </a:ext>
            </a:extLst>
          </p:cNvPr>
          <p:cNvSpPr>
            <a:spLocks noGrp="1"/>
          </p:cNvSpPr>
          <p:nvPr>
            <p:ph type="sldNum" sz="quarter" idx="12"/>
          </p:nvPr>
        </p:nvSpPr>
        <p:spPr/>
        <p:txBody>
          <a:bodyPr/>
          <a:lstStyle/>
          <a:p>
            <a:pPr>
              <a:defRPr/>
            </a:pPr>
            <a:fld id="{ED70751B-34C4-41F7-9A42-B8AF8614956A}" type="slidenum">
              <a:rPr lang="en-US" altLang="ja-JP" smtClean="0">
                <a:latin typeface="Meiryo UI" panose="020B0604030504040204" pitchFamily="50" charset="-128"/>
                <a:ea typeface="Meiryo UI" panose="020B0604030504040204" pitchFamily="50" charset="-128"/>
              </a:rPr>
              <a:pPr>
                <a:defRPr/>
              </a:pPr>
              <a:t>25</a:t>
            </a:fld>
            <a:endParaRPr lang="en-US" altLang="ja-JP" dirty="0">
              <a:latin typeface="Meiryo UI" panose="020B0604030504040204" pitchFamily="50" charset="-128"/>
              <a:ea typeface="Meiryo UI" panose="020B0604030504040204" pitchFamily="50" charset="-128"/>
            </a:endParaRPr>
          </a:p>
        </p:txBody>
      </p:sp>
      <p:sp>
        <p:nvSpPr>
          <p:cNvPr id="4" name="テキスト ボックス 3">
            <a:extLst>
              <a:ext uri="{FF2B5EF4-FFF2-40B4-BE49-F238E27FC236}">
                <a16:creationId xmlns:a16="http://schemas.microsoft.com/office/drawing/2014/main" id="{33CE7D15-86D7-413B-0D1A-44D06E6AD31B}"/>
              </a:ext>
            </a:extLst>
          </p:cNvPr>
          <p:cNvSpPr txBox="1"/>
          <p:nvPr/>
        </p:nvSpPr>
        <p:spPr>
          <a:xfrm>
            <a:off x="724354" y="1416061"/>
            <a:ext cx="11352892" cy="949491"/>
          </a:xfrm>
          <a:prstGeom prst="rect">
            <a:avLst/>
          </a:prstGeom>
          <a:noFill/>
        </p:spPr>
        <p:txBody>
          <a:bodyPr wrap="square">
            <a:spAutoFit/>
          </a:bodyPr>
          <a:lstStyle/>
          <a:p>
            <a:pPr marL="186103" indent="-186103" defTabSz="1181749" eaLnBrk="1" fontAlgn="auto" hangingPunct="1">
              <a:lnSpc>
                <a:spcPts val="2326"/>
              </a:lnSpc>
              <a:spcBef>
                <a:spcPts val="0"/>
              </a:spcBef>
              <a:spcAft>
                <a:spcPts val="0"/>
              </a:spcAft>
              <a:defRPr/>
            </a:pPr>
            <a:r>
              <a:rPr lang="en-US" altLang="ja-JP" sz="1809" i="1" dirty="0">
                <a:solidFill>
                  <a:srgbClr val="FF0000"/>
                </a:solidFill>
                <a:latin typeface="Meiryo UI" panose="020B0604030504040204" pitchFamily="50" charset="-128"/>
                <a:ea typeface="Meiryo UI" panose="020B0604030504040204" pitchFamily="50" charset="-128"/>
              </a:rPr>
              <a:t>※</a:t>
            </a:r>
            <a:r>
              <a:rPr lang="ja-JP" altLang="en-US" sz="1809" i="1" dirty="0">
                <a:solidFill>
                  <a:srgbClr val="FF0000"/>
                </a:solidFill>
                <a:latin typeface="Meiryo UI" panose="020B0604030504040204" pitchFamily="50" charset="-128"/>
                <a:ea typeface="Meiryo UI" panose="020B0604030504040204" pitchFamily="50" charset="-128"/>
              </a:rPr>
              <a:t>テナント部分の空室や賃料滞納への備え、災害対応等、想定し得るリスクへの対応方針を記載すること。</a:t>
            </a:r>
            <a:endParaRPr lang="en-US" altLang="ja-JP" sz="1809" i="1" dirty="0">
              <a:solidFill>
                <a:srgbClr val="FF0000"/>
              </a:solidFill>
              <a:latin typeface="Meiryo UI" panose="020B0604030504040204" pitchFamily="50" charset="-128"/>
              <a:ea typeface="Meiryo UI" panose="020B0604030504040204" pitchFamily="50" charset="-128"/>
            </a:endParaRPr>
          </a:p>
          <a:p>
            <a:pPr marL="186103" indent="-186103" defTabSz="1181749" eaLnBrk="1" fontAlgn="auto" hangingPunct="1">
              <a:lnSpc>
                <a:spcPts val="2326"/>
              </a:lnSpc>
              <a:spcBef>
                <a:spcPts val="0"/>
              </a:spcBef>
              <a:spcAft>
                <a:spcPts val="0"/>
              </a:spcAft>
              <a:defRPr/>
            </a:pPr>
            <a:endParaRPr lang="en-US" altLang="ja-JP" sz="1809" i="1" dirty="0">
              <a:solidFill>
                <a:srgbClr val="FF0000"/>
              </a:solidFill>
              <a:latin typeface="Meiryo UI" panose="020B0604030504040204" pitchFamily="50" charset="-128"/>
              <a:ea typeface="Meiryo UI" panose="020B0604030504040204" pitchFamily="50" charset="-128"/>
            </a:endParaRPr>
          </a:p>
          <a:p>
            <a:pPr marL="186103" indent="-186103" defTabSz="1181749" eaLnBrk="1" fontAlgn="auto" hangingPunct="1">
              <a:lnSpc>
                <a:spcPts val="2326"/>
              </a:lnSpc>
              <a:spcBef>
                <a:spcPts val="0"/>
              </a:spcBef>
              <a:spcAft>
                <a:spcPts val="0"/>
              </a:spcAft>
              <a:defRPr/>
            </a:pPr>
            <a:r>
              <a:rPr lang="en-US" altLang="ja-JP" sz="1809" i="1" dirty="0">
                <a:solidFill>
                  <a:srgbClr val="FF0000"/>
                </a:solidFill>
                <a:latin typeface="Meiryo UI" panose="020B0604030504040204" pitchFamily="50" charset="-128"/>
                <a:ea typeface="Meiryo UI" panose="020B0604030504040204" pitchFamily="50" charset="-128"/>
              </a:rPr>
              <a:t>※</a:t>
            </a:r>
            <a:r>
              <a:rPr lang="ja-JP" altLang="en-US" sz="1809" i="1" dirty="0">
                <a:solidFill>
                  <a:srgbClr val="FF0000"/>
                </a:solidFill>
                <a:latin typeface="Meiryo UI" panose="020B0604030504040204" pitchFamily="50" charset="-128"/>
                <a:ea typeface="Meiryo UI" panose="020B0604030504040204" pitchFamily="50" charset="-128"/>
              </a:rPr>
              <a:t>レイアウトは任意とする。</a:t>
            </a:r>
          </a:p>
        </p:txBody>
      </p:sp>
    </p:spTree>
    <p:extLst>
      <p:ext uri="{BB962C8B-B14F-4D97-AF65-F5344CB8AC3E}">
        <p14:creationId xmlns:p14="http://schemas.microsoft.com/office/powerpoint/2010/main" val="18013256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BA2781-50FF-4375-F4B5-73002E6A32EA}"/>
            </a:ext>
          </a:extLst>
        </p:cNvPr>
        <p:cNvGrpSpPr/>
        <p:nvPr/>
      </p:nvGrpSpPr>
      <p:grpSpPr>
        <a:xfrm>
          <a:off x="0" y="0"/>
          <a:ext cx="0" cy="0"/>
          <a:chOff x="0" y="0"/>
          <a:chExt cx="0" cy="0"/>
        </a:xfrm>
      </p:grpSpPr>
      <p:sp>
        <p:nvSpPr>
          <p:cNvPr id="1256" name="Rectangle 66">
            <a:extLst>
              <a:ext uri="{FF2B5EF4-FFF2-40B4-BE49-F238E27FC236}">
                <a16:creationId xmlns:a16="http://schemas.microsoft.com/office/drawing/2014/main" id="{E298A7E6-F2BE-7E76-0549-CD0C6A5FF4C5}"/>
              </a:ext>
            </a:extLst>
          </p:cNvPr>
          <p:cNvSpPr>
            <a:spLocks noChangeArrowheads="1"/>
          </p:cNvSpPr>
          <p:nvPr/>
        </p:nvSpPr>
        <p:spPr>
          <a:xfrm>
            <a:off x="100272" y="1248299"/>
            <a:ext cx="12442258" cy="7899391"/>
          </a:xfrm>
          <a:prstGeom prst="rect">
            <a:avLst/>
          </a:prstGeom>
          <a:noFill/>
          <a:ln w="19050">
            <a:solidFill>
              <a:schemeClr val="bg1">
                <a:lumMod val="50000"/>
              </a:schemeClr>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2068" dirty="0">
              <a:solidFill>
                <a:srgbClr val="0070C0"/>
              </a:solidFill>
              <a:latin typeface="Meiryo UI" panose="020B0604030504040204" pitchFamily="50" charset="-128"/>
              <a:ea typeface="Meiryo UI" panose="020B0604030504040204" pitchFamily="50" charset="-128"/>
            </a:endParaRPr>
          </a:p>
        </p:txBody>
      </p:sp>
      <p:sp>
        <p:nvSpPr>
          <p:cNvPr id="1257" name="Rectangle 67">
            <a:extLst>
              <a:ext uri="{FF2B5EF4-FFF2-40B4-BE49-F238E27FC236}">
                <a16:creationId xmlns:a16="http://schemas.microsoft.com/office/drawing/2014/main" id="{CFCA4510-BCAA-BD54-EBF3-BF5CE7898C96}"/>
              </a:ext>
            </a:extLst>
          </p:cNvPr>
          <p:cNvSpPr>
            <a:spLocks noChangeArrowheads="1"/>
          </p:cNvSpPr>
          <p:nvPr/>
        </p:nvSpPr>
        <p:spPr>
          <a:xfrm>
            <a:off x="0" y="-3505"/>
            <a:ext cx="12801600" cy="740606"/>
          </a:xfrm>
          <a:prstGeom prst="rect">
            <a:avLst/>
          </a:prstGeom>
          <a:solidFill>
            <a:srgbClr val="3B8964"/>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2326" b="1" dirty="0">
                <a:solidFill>
                  <a:schemeClr val="bg1"/>
                </a:solidFill>
                <a:latin typeface="Meiryo UI" panose="020B0604030504040204" pitchFamily="50" charset="-128"/>
                <a:ea typeface="Meiryo UI" panose="020B0604030504040204" pitchFamily="50" charset="-128"/>
              </a:rPr>
              <a:t>５．事業スケジュール</a:t>
            </a:r>
            <a:endParaRPr lang="ja-JP" altLang="en-US" sz="1809" b="1" dirty="0">
              <a:solidFill>
                <a:schemeClr val="bg1"/>
              </a:solidFill>
              <a:latin typeface="Meiryo UI" panose="020B0604030504040204" pitchFamily="50" charset="-128"/>
              <a:ea typeface="Meiryo UI" panose="020B0604030504040204" pitchFamily="50" charset="-128"/>
            </a:endParaRPr>
          </a:p>
        </p:txBody>
      </p:sp>
      <p:sp>
        <p:nvSpPr>
          <p:cNvPr id="1259" name="正方形/長方形 18">
            <a:extLst>
              <a:ext uri="{FF2B5EF4-FFF2-40B4-BE49-F238E27FC236}">
                <a16:creationId xmlns:a16="http://schemas.microsoft.com/office/drawing/2014/main" id="{08060CDE-83DE-D09A-48E8-DAB5B77FD113}"/>
              </a:ext>
            </a:extLst>
          </p:cNvPr>
          <p:cNvSpPr/>
          <p:nvPr/>
        </p:nvSpPr>
        <p:spPr>
          <a:xfrm>
            <a:off x="578814" y="3617356"/>
            <a:ext cx="1833485" cy="803439"/>
          </a:xfrm>
          <a:prstGeom prst="rect">
            <a:avLst/>
          </a:prstGeom>
          <a:noFill/>
          <a:ln w="127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809" dirty="0">
              <a:solidFill>
                <a:sysClr val="windowText" lastClr="000000"/>
              </a:solidFill>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1E62EF91-07D4-3084-BA44-80F86E229DC4}"/>
              </a:ext>
            </a:extLst>
          </p:cNvPr>
          <p:cNvSpPr>
            <a:spLocks noGrp="1"/>
          </p:cNvSpPr>
          <p:nvPr>
            <p:ph type="sldNum" sz="quarter" idx="12"/>
          </p:nvPr>
        </p:nvSpPr>
        <p:spPr/>
        <p:txBody>
          <a:bodyPr/>
          <a:lstStyle/>
          <a:p>
            <a:pPr>
              <a:defRPr/>
            </a:pPr>
            <a:fld id="{ED70751B-34C4-41F7-9A42-B8AF8614956A}" type="slidenum">
              <a:rPr lang="en-US" altLang="ja-JP" smtClean="0">
                <a:latin typeface="Meiryo UI" panose="020B0604030504040204" pitchFamily="50" charset="-128"/>
                <a:ea typeface="Meiryo UI" panose="020B0604030504040204" pitchFamily="50" charset="-128"/>
              </a:rPr>
              <a:pPr>
                <a:defRPr/>
              </a:pPr>
              <a:t>26</a:t>
            </a:fld>
            <a:endParaRPr lang="en-US" altLang="ja-JP" dirty="0">
              <a:latin typeface="Meiryo UI" panose="020B0604030504040204" pitchFamily="50" charset="-128"/>
              <a:ea typeface="Meiryo UI" panose="020B0604030504040204" pitchFamily="50" charset="-128"/>
            </a:endParaRPr>
          </a:p>
        </p:txBody>
      </p:sp>
      <p:sp>
        <p:nvSpPr>
          <p:cNvPr id="4" name="テキスト ボックス 3">
            <a:extLst>
              <a:ext uri="{FF2B5EF4-FFF2-40B4-BE49-F238E27FC236}">
                <a16:creationId xmlns:a16="http://schemas.microsoft.com/office/drawing/2014/main" id="{B8BFA994-4A6A-56FE-B764-59E8955AB661}"/>
              </a:ext>
            </a:extLst>
          </p:cNvPr>
          <p:cNvSpPr txBox="1"/>
          <p:nvPr/>
        </p:nvSpPr>
        <p:spPr>
          <a:xfrm>
            <a:off x="724354" y="1416061"/>
            <a:ext cx="11352892" cy="949491"/>
          </a:xfrm>
          <a:prstGeom prst="rect">
            <a:avLst/>
          </a:prstGeom>
          <a:noFill/>
        </p:spPr>
        <p:txBody>
          <a:bodyPr wrap="square">
            <a:spAutoFit/>
          </a:bodyPr>
          <a:lstStyle/>
          <a:p>
            <a:pPr marL="186103" indent="-186103" defTabSz="1181749" eaLnBrk="1" fontAlgn="auto" hangingPunct="1">
              <a:lnSpc>
                <a:spcPts val="2326"/>
              </a:lnSpc>
              <a:spcBef>
                <a:spcPts val="0"/>
              </a:spcBef>
              <a:spcAft>
                <a:spcPts val="0"/>
              </a:spcAft>
              <a:defRPr/>
            </a:pPr>
            <a:r>
              <a:rPr lang="en-US" altLang="ja-JP" sz="1809" i="1" dirty="0">
                <a:solidFill>
                  <a:srgbClr val="FF0000"/>
                </a:solidFill>
                <a:latin typeface="Meiryo UI" panose="020B0604030504040204" pitchFamily="50" charset="-128"/>
                <a:ea typeface="Meiryo UI" panose="020B0604030504040204" pitchFamily="50" charset="-128"/>
              </a:rPr>
              <a:t>※</a:t>
            </a:r>
            <a:r>
              <a:rPr lang="ja-JP" altLang="en-US" sz="1809" i="1" dirty="0">
                <a:solidFill>
                  <a:srgbClr val="FF0000"/>
                </a:solidFill>
                <a:latin typeface="Meiryo UI" panose="020B0604030504040204" pitchFamily="50" charset="-128"/>
                <a:ea typeface="Meiryo UI" panose="020B0604030504040204" pitchFamily="50" charset="-128"/>
              </a:rPr>
              <a:t>開業準備～第１期供用開始～第２期供用開始までの事業スケジュールの大枠について記載すること。</a:t>
            </a:r>
            <a:endParaRPr lang="en-US" altLang="ja-JP" sz="1809" i="1" dirty="0">
              <a:solidFill>
                <a:srgbClr val="FF0000"/>
              </a:solidFill>
              <a:latin typeface="Meiryo UI" panose="020B0604030504040204" pitchFamily="50" charset="-128"/>
              <a:ea typeface="Meiryo UI" panose="020B0604030504040204" pitchFamily="50" charset="-128"/>
            </a:endParaRPr>
          </a:p>
          <a:p>
            <a:pPr marL="186103" indent="-186103" defTabSz="1181749" eaLnBrk="1" fontAlgn="auto" hangingPunct="1">
              <a:lnSpc>
                <a:spcPts val="2326"/>
              </a:lnSpc>
              <a:spcBef>
                <a:spcPts val="0"/>
              </a:spcBef>
              <a:spcAft>
                <a:spcPts val="0"/>
              </a:spcAft>
              <a:defRPr/>
            </a:pPr>
            <a:endParaRPr lang="en-US" altLang="ja-JP" sz="1809" i="1" dirty="0">
              <a:solidFill>
                <a:srgbClr val="FF0000"/>
              </a:solidFill>
              <a:latin typeface="Meiryo UI" panose="020B0604030504040204" pitchFamily="50" charset="-128"/>
              <a:ea typeface="Meiryo UI" panose="020B0604030504040204" pitchFamily="50" charset="-128"/>
            </a:endParaRPr>
          </a:p>
          <a:p>
            <a:pPr marL="186103" indent="-186103" defTabSz="1181749" eaLnBrk="1" fontAlgn="auto" hangingPunct="1">
              <a:lnSpc>
                <a:spcPts val="2326"/>
              </a:lnSpc>
              <a:spcBef>
                <a:spcPts val="0"/>
              </a:spcBef>
              <a:spcAft>
                <a:spcPts val="0"/>
              </a:spcAft>
              <a:defRPr/>
            </a:pPr>
            <a:r>
              <a:rPr lang="en-US" altLang="ja-JP" sz="1809" i="1" dirty="0">
                <a:solidFill>
                  <a:srgbClr val="FF0000"/>
                </a:solidFill>
                <a:latin typeface="Meiryo UI" panose="020B0604030504040204" pitchFamily="50" charset="-128"/>
                <a:ea typeface="Meiryo UI" panose="020B0604030504040204" pitchFamily="50" charset="-128"/>
              </a:rPr>
              <a:t>※</a:t>
            </a:r>
            <a:r>
              <a:rPr lang="ja-JP" altLang="en-US" sz="1809" i="1" dirty="0">
                <a:solidFill>
                  <a:srgbClr val="FF0000"/>
                </a:solidFill>
                <a:latin typeface="Meiryo UI" panose="020B0604030504040204" pitchFamily="50" charset="-128"/>
                <a:ea typeface="Meiryo UI" panose="020B0604030504040204" pitchFamily="50" charset="-128"/>
              </a:rPr>
              <a:t>レイアウトは任意とする。</a:t>
            </a:r>
          </a:p>
        </p:txBody>
      </p:sp>
    </p:spTree>
    <p:extLst>
      <p:ext uri="{BB962C8B-B14F-4D97-AF65-F5344CB8AC3E}">
        <p14:creationId xmlns:p14="http://schemas.microsoft.com/office/powerpoint/2010/main" val="371401992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D809CF-96D0-849F-6C8D-9508727F8AD1}"/>
            </a:ext>
          </a:extLst>
        </p:cNvPr>
        <p:cNvGrpSpPr/>
        <p:nvPr/>
      </p:nvGrpSpPr>
      <p:grpSpPr>
        <a:xfrm>
          <a:off x="0" y="0"/>
          <a:ext cx="0" cy="0"/>
          <a:chOff x="0" y="0"/>
          <a:chExt cx="0" cy="0"/>
        </a:xfrm>
      </p:grpSpPr>
      <p:sp>
        <p:nvSpPr>
          <p:cNvPr id="1256" name="Rectangle 66">
            <a:extLst>
              <a:ext uri="{FF2B5EF4-FFF2-40B4-BE49-F238E27FC236}">
                <a16:creationId xmlns:a16="http://schemas.microsoft.com/office/drawing/2014/main" id="{A815AC8A-7CC8-0787-152E-496D781F9EE9}"/>
              </a:ext>
            </a:extLst>
          </p:cNvPr>
          <p:cNvSpPr>
            <a:spLocks noChangeArrowheads="1"/>
          </p:cNvSpPr>
          <p:nvPr/>
        </p:nvSpPr>
        <p:spPr>
          <a:xfrm>
            <a:off x="93655" y="1248299"/>
            <a:ext cx="12614302" cy="7899391"/>
          </a:xfrm>
          <a:prstGeom prst="rect">
            <a:avLst/>
          </a:prstGeom>
          <a:noFill/>
          <a:ln w="19050">
            <a:solidFill>
              <a:schemeClr val="bg1">
                <a:lumMod val="50000"/>
              </a:schemeClr>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2068" dirty="0">
              <a:solidFill>
                <a:srgbClr val="0070C0"/>
              </a:solidFill>
              <a:latin typeface="Meiryo UI" panose="020B0604030504040204" pitchFamily="50" charset="-128"/>
              <a:ea typeface="Meiryo UI" panose="020B0604030504040204" pitchFamily="50" charset="-128"/>
            </a:endParaRPr>
          </a:p>
        </p:txBody>
      </p:sp>
      <p:sp>
        <p:nvSpPr>
          <p:cNvPr id="1257" name="Rectangle 67">
            <a:extLst>
              <a:ext uri="{FF2B5EF4-FFF2-40B4-BE49-F238E27FC236}">
                <a16:creationId xmlns:a16="http://schemas.microsoft.com/office/drawing/2014/main" id="{9090821A-A9FB-BDAB-9053-3FFF29F28FA7}"/>
              </a:ext>
            </a:extLst>
          </p:cNvPr>
          <p:cNvSpPr>
            <a:spLocks noChangeArrowheads="1"/>
          </p:cNvSpPr>
          <p:nvPr/>
        </p:nvSpPr>
        <p:spPr>
          <a:xfrm>
            <a:off x="0" y="-9014"/>
            <a:ext cx="12801600" cy="740606"/>
          </a:xfrm>
          <a:prstGeom prst="rect">
            <a:avLst/>
          </a:prstGeom>
          <a:solidFill>
            <a:srgbClr val="3B8964"/>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2326" b="1" dirty="0">
                <a:solidFill>
                  <a:schemeClr val="bg1"/>
                </a:solidFill>
                <a:latin typeface="Meiryo UI" panose="020B0604030504040204" pitchFamily="50" charset="-128"/>
                <a:ea typeface="Meiryo UI" panose="020B0604030504040204" pitchFamily="50" charset="-128"/>
              </a:rPr>
              <a:t>６．事業者が市に納付する賃料の算定根拠</a:t>
            </a:r>
            <a:endParaRPr lang="ja-JP" altLang="en-US" sz="1809" b="1" dirty="0">
              <a:solidFill>
                <a:schemeClr val="bg1"/>
              </a:solidFill>
              <a:latin typeface="Meiryo UI" panose="020B0604030504040204" pitchFamily="50" charset="-128"/>
              <a:ea typeface="Meiryo UI" panose="020B0604030504040204" pitchFamily="50" charset="-128"/>
            </a:endParaRPr>
          </a:p>
        </p:txBody>
      </p:sp>
      <p:sp>
        <p:nvSpPr>
          <p:cNvPr id="1259" name="正方形/長方形 18">
            <a:extLst>
              <a:ext uri="{FF2B5EF4-FFF2-40B4-BE49-F238E27FC236}">
                <a16:creationId xmlns:a16="http://schemas.microsoft.com/office/drawing/2014/main" id="{2A24E856-D57D-5E95-A894-5EC062A18BAF}"/>
              </a:ext>
            </a:extLst>
          </p:cNvPr>
          <p:cNvSpPr/>
          <p:nvPr/>
        </p:nvSpPr>
        <p:spPr>
          <a:xfrm>
            <a:off x="578814" y="3617356"/>
            <a:ext cx="1833485" cy="803439"/>
          </a:xfrm>
          <a:prstGeom prst="rect">
            <a:avLst/>
          </a:prstGeom>
          <a:noFill/>
          <a:ln w="127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809" dirty="0">
              <a:solidFill>
                <a:sysClr val="windowText" lastClr="000000"/>
              </a:solidFill>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355F827C-D5E1-6896-6C88-CC2DD195809A}"/>
              </a:ext>
            </a:extLst>
          </p:cNvPr>
          <p:cNvSpPr>
            <a:spLocks noGrp="1"/>
          </p:cNvSpPr>
          <p:nvPr>
            <p:ph type="sldNum" sz="quarter" idx="12"/>
          </p:nvPr>
        </p:nvSpPr>
        <p:spPr/>
        <p:txBody>
          <a:bodyPr/>
          <a:lstStyle/>
          <a:p>
            <a:pPr>
              <a:defRPr/>
            </a:pPr>
            <a:fld id="{ED70751B-34C4-41F7-9A42-B8AF8614956A}" type="slidenum">
              <a:rPr lang="en-US" altLang="ja-JP" smtClean="0">
                <a:latin typeface="Meiryo UI" panose="020B0604030504040204" pitchFamily="50" charset="-128"/>
                <a:ea typeface="Meiryo UI" panose="020B0604030504040204" pitchFamily="50" charset="-128"/>
              </a:rPr>
              <a:pPr>
                <a:defRPr/>
              </a:pPr>
              <a:t>27</a:t>
            </a:fld>
            <a:endParaRPr lang="en-US" altLang="ja-JP" dirty="0">
              <a:latin typeface="Meiryo UI" panose="020B0604030504040204" pitchFamily="50" charset="-128"/>
              <a:ea typeface="Meiryo UI" panose="020B0604030504040204" pitchFamily="50" charset="-128"/>
            </a:endParaRPr>
          </a:p>
        </p:txBody>
      </p:sp>
      <p:sp>
        <p:nvSpPr>
          <p:cNvPr id="4" name="テキスト ボックス 3">
            <a:extLst>
              <a:ext uri="{FF2B5EF4-FFF2-40B4-BE49-F238E27FC236}">
                <a16:creationId xmlns:a16="http://schemas.microsoft.com/office/drawing/2014/main" id="{7D31D13E-095D-5095-F60C-B47B40EAA4AD}"/>
              </a:ext>
            </a:extLst>
          </p:cNvPr>
          <p:cNvSpPr txBox="1"/>
          <p:nvPr/>
        </p:nvSpPr>
        <p:spPr>
          <a:xfrm>
            <a:off x="724354" y="1416061"/>
            <a:ext cx="11352892" cy="949491"/>
          </a:xfrm>
          <a:prstGeom prst="rect">
            <a:avLst/>
          </a:prstGeom>
          <a:noFill/>
        </p:spPr>
        <p:txBody>
          <a:bodyPr wrap="square">
            <a:spAutoFit/>
          </a:bodyPr>
          <a:lstStyle/>
          <a:p>
            <a:pPr marL="186103" indent="-186103" defTabSz="1181749" eaLnBrk="1" fontAlgn="auto" hangingPunct="1">
              <a:lnSpc>
                <a:spcPts val="2326"/>
              </a:lnSpc>
              <a:spcBef>
                <a:spcPts val="0"/>
              </a:spcBef>
              <a:spcAft>
                <a:spcPts val="0"/>
              </a:spcAft>
              <a:defRPr/>
            </a:pPr>
            <a:r>
              <a:rPr lang="en-US" altLang="ja-JP" sz="1809" i="1" dirty="0">
                <a:solidFill>
                  <a:srgbClr val="FF0000"/>
                </a:solidFill>
                <a:latin typeface="Meiryo UI" panose="020B0604030504040204" pitchFamily="50" charset="-128"/>
                <a:ea typeface="Meiryo UI" panose="020B0604030504040204" pitchFamily="50" charset="-128"/>
              </a:rPr>
              <a:t>※</a:t>
            </a:r>
            <a:r>
              <a:rPr lang="ja-JP" altLang="en-US" sz="1809" i="1" dirty="0">
                <a:solidFill>
                  <a:srgbClr val="FF0000"/>
                </a:solidFill>
                <a:latin typeface="Meiryo UI" panose="020B0604030504040204" pitchFamily="50" charset="-128"/>
                <a:ea typeface="Meiryo UI" panose="020B0604030504040204" pitchFamily="50" charset="-128"/>
              </a:rPr>
              <a:t>テナント機能、敷地内広場、大会議室のそれぞれについて、市に納付する賃料の算定根拠（考え方）を記載。</a:t>
            </a:r>
            <a:endParaRPr lang="en-US" altLang="ja-JP" sz="1809" i="1" dirty="0">
              <a:solidFill>
                <a:srgbClr val="FF0000"/>
              </a:solidFill>
              <a:latin typeface="Meiryo UI" panose="020B0604030504040204" pitchFamily="50" charset="-128"/>
              <a:ea typeface="Meiryo UI" panose="020B0604030504040204" pitchFamily="50" charset="-128"/>
            </a:endParaRPr>
          </a:p>
          <a:p>
            <a:pPr marL="186103" indent="-186103" defTabSz="1181749" eaLnBrk="1" fontAlgn="auto" hangingPunct="1">
              <a:lnSpc>
                <a:spcPts val="2326"/>
              </a:lnSpc>
              <a:spcBef>
                <a:spcPts val="0"/>
              </a:spcBef>
              <a:spcAft>
                <a:spcPts val="0"/>
              </a:spcAft>
              <a:defRPr/>
            </a:pPr>
            <a:endParaRPr lang="en-US" altLang="ja-JP" sz="1809" i="1" dirty="0">
              <a:solidFill>
                <a:srgbClr val="FF0000"/>
              </a:solidFill>
              <a:latin typeface="Meiryo UI" panose="020B0604030504040204" pitchFamily="50" charset="-128"/>
              <a:ea typeface="Meiryo UI" panose="020B0604030504040204" pitchFamily="50" charset="-128"/>
            </a:endParaRPr>
          </a:p>
          <a:p>
            <a:pPr marL="186103" indent="-186103" defTabSz="1181749" eaLnBrk="1" fontAlgn="auto" hangingPunct="1">
              <a:lnSpc>
                <a:spcPts val="2326"/>
              </a:lnSpc>
              <a:spcBef>
                <a:spcPts val="0"/>
              </a:spcBef>
              <a:spcAft>
                <a:spcPts val="0"/>
              </a:spcAft>
              <a:defRPr/>
            </a:pPr>
            <a:r>
              <a:rPr lang="en-US" altLang="ja-JP" sz="1809" i="1" dirty="0">
                <a:solidFill>
                  <a:srgbClr val="FF0000"/>
                </a:solidFill>
                <a:latin typeface="Meiryo UI" panose="020B0604030504040204" pitchFamily="50" charset="-128"/>
                <a:ea typeface="Meiryo UI" panose="020B0604030504040204" pitchFamily="50" charset="-128"/>
              </a:rPr>
              <a:t>※</a:t>
            </a:r>
            <a:r>
              <a:rPr lang="ja-JP" altLang="en-US" sz="1809" i="1" dirty="0">
                <a:solidFill>
                  <a:srgbClr val="FF0000"/>
                </a:solidFill>
                <a:latin typeface="Meiryo UI" panose="020B0604030504040204" pitchFamily="50" charset="-128"/>
                <a:ea typeface="Meiryo UI" panose="020B0604030504040204" pitchFamily="50" charset="-128"/>
              </a:rPr>
              <a:t>レイアウトは任意とする。</a:t>
            </a:r>
            <a:endParaRPr lang="en-US" altLang="ja-JP" sz="1809" i="1"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1228001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9951AF-2969-2E7C-4DE0-E281CA8088C6}"/>
            </a:ext>
          </a:extLst>
        </p:cNvPr>
        <p:cNvGrpSpPr/>
        <p:nvPr/>
      </p:nvGrpSpPr>
      <p:grpSpPr>
        <a:xfrm>
          <a:off x="0" y="0"/>
          <a:ext cx="0" cy="0"/>
          <a:chOff x="0" y="0"/>
          <a:chExt cx="0" cy="0"/>
        </a:xfrm>
      </p:grpSpPr>
      <p:sp>
        <p:nvSpPr>
          <p:cNvPr id="1256" name="Rectangle 66">
            <a:extLst>
              <a:ext uri="{FF2B5EF4-FFF2-40B4-BE49-F238E27FC236}">
                <a16:creationId xmlns:a16="http://schemas.microsoft.com/office/drawing/2014/main" id="{FD61A9C9-DDE6-E322-76C4-354453BD12E2}"/>
              </a:ext>
            </a:extLst>
          </p:cNvPr>
          <p:cNvSpPr>
            <a:spLocks noChangeArrowheads="1"/>
          </p:cNvSpPr>
          <p:nvPr/>
        </p:nvSpPr>
        <p:spPr>
          <a:xfrm>
            <a:off x="93655" y="1248299"/>
            <a:ext cx="12614302" cy="7899391"/>
          </a:xfrm>
          <a:prstGeom prst="rect">
            <a:avLst/>
          </a:prstGeom>
          <a:noFill/>
          <a:ln w="19050">
            <a:solidFill>
              <a:schemeClr val="bg1">
                <a:lumMod val="50000"/>
              </a:schemeClr>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2068" dirty="0">
              <a:solidFill>
                <a:srgbClr val="0070C0"/>
              </a:solidFill>
              <a:latin typeface="Meiryo UI" panose="020B0604030504040204" pitchFamily="50" charset="-128"/>
              <a:ea typeface="Meiryo UI" panose="020B0604030504040204" pitchFamily="50" charset="-128"/>
            </a:endParaRPr>
          </a:p>
        </p:txBody>
      </p:sp>
      <p:sp>
        <p:nvSpPr>
          <p:cNvPr id="1257" name="Rectangle 67">
            <a:extLst>
              <a:ext uri="{FF2B5EF4-FFF2-40B4-BE49-F238E27FC236}">
                <a16:creationId xmlns:a16="http://schemas.microsoft.com/office/drawing/2014/main" id="{B853D87E-F8CB-05CB-8530-CF16C6F04F9A}"/>
              </a:ext>
            </a:extLst>
          </p:cNvPr>
          <p:cNvSpPr>
            <a:spLocks noChangeArrowheads="1"/>
          </p:cNvSpPr>
          <p:nvPr/>
        </p:nvSpPr>
        <p:spPr>
          <a:xfrm>
            <a:off x="0" y="-12190"/>
            <a:ext cx="12801600" cy="740606"/>
          </a:xfrm>
          <a:prstGeom prst="rect">
            <a:avLst/>
          </a:prstGeom>
          <a:solidFill>
            <a:srgbClr val="3B8964"/>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2326" b="1" dirty="0">
                <a:solidFill>
                  <a:schemeClr val="bg1"/>
                </a:solidFill>
                <a:latin typeface="Meiryo UI" panose="020B0604030504040204" pitchFamily="50" charset="-128"/>
                <a:ea typeface="Meiryo UI" panose="020B0604030504040204" pitchFamily="50" charset="-128"/>
              </a:rPr>
              <a:t>７．提案事業全体説明（概要版）</a:t>
            </a:r>
            <a:endParaRPr lang="ja-JP" altLang="en-US" sz="1809" b="1" dirty="0">
              <a:solidFill>
                <a:schemeClr val="bg1"/>
              </a:solidFill>
              <a:latin typeface="Meiryo UI" panose="020B0604030504040204" pitchFamily="50" charset="-128"/>
              <a:ea typeface="Meiryo UI" panose="020B0604030504040204" pitchFamily="50" charset="-128"/>
            </a:endParaRPr>
          </a:p>
        </p:txBody>
      </p:sp>
      <p:sp>
        <p:nvSpPr>
          <p:cNvPr id="1259" name="正方形/長方形 18">
            <a:extLst>
              <a:ext uri="{FF2B5EF4-FFF2-40B4-BE49-F238E27FC236}">
                <a16:creationId xmlns:a16="http://schemas.microsoft.com/office/drawing/2014/main" id="{86BBFA52-197E-971D-C916-EEB48A1571AB}"/>
              </a:ext>
            </a:extLst>
          </p:cNvPr>
          <p:cNvSpPr/>
          <p:nvPr/>
        </p:nvSpPr>
        <p:spPr>
          <a:xfrm>
            <a:off x="578814" y="3617356"/>
            <a:ext cx="1833485" cy="803439"/>
          </a:xfrm>
          <a:prstGeom prst="rect">
            <a:avLst/>
          </a:prstGeom>
          <a:noFill/>
          <a:ln w="127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809" dirty="0">
              <a:solidFill>
                <a:sysClr val="windowText" lastClr="000000"/>
              </a:solidFill>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F42BD619-5BD1-FECE-6430-06E63BE6C071}"/>
              </a:ext>
            </a:extLst>
          </p:cNvPr>
          <p:cNvSpPr>
            <a:spLocks noGrp="1"/>
          </p:cNvSpPr>
          <p:nvPr>
            <p:ph type="sldNum" sz="quarter" idx="12"/>
          </p:nvPr>
        </p:nvSpPr>
        <p:spPr/>
        <p:txBody>
          <a:bodyPr/>
          <a:lstStyle/>
          <a:p>
            <a:pPr>
              <a:defRPr/>
            </a:pPr>
            <a:fld id="{ED70751B-34C4-41F7-9A42-B8AF8614956A}" type="slidenum">
              <a:rPr lang="en-US" altLang="ja-JP" smtClean="0">
                <a:latin typeface="Meiryo UI" panose="020B0604030504040204" pitchFamily="50" charset="-128"/>
                <a:ea typeface="Meiryo UI" panose="020B0604030504040204" pitchFamily="50" charset="-128"/>
              </a:rPr>
              <a:pPr>
                <a:defRPr/>
              </a:pPr>
              <a:t>28</a:t>
            </a:fld>
            <a:endParaRPr lang="en-US" altLang="ja-JP" dirty="0">
              <a:latin typeface="Meiryo UI" panose="020B0604030504040204" pitchFamily="50" charset="-128"/>
              <a:ea typeface="Meiryo UI" panose="020B0604030504040204" pitchFamily="50" charset="-128"/>
            </a:endParaRPr>
          </a:p>
        </p:txBody>
      </p:sp>
      <p:sp>
        <p:nvSpPr>
          <p:cNvPr id="4" name="テキスト ボックス 3">
            <a:extLst>
              <a:ext uri="{FF2B5EF4-FFF2-40B4-BE49-F238E27FC236}">
                <a16:creationId xmlns:a16="http://schemas.microsoft.com/office/drawing/2014/main" id="{4F937B7D-B31A-6040-6571-F41312ED3B7C}"/>
              </a:ext>
            </a:extLst>
          </p:cNvPr>
          <p:cNvSpPr txBox="1"/>
          <p:nvPr/>
        </p:nvSpPr>
        <p:spPr>
          <a:xfrm>
            <a:off x="724354" y="1416056"/>
            <a:ext cx="11352892" cy="2424253"/>
          </a:xfrm>
          <a:prstGeom prst="rect">
            <a:avLst/>
          </a:prstGeom>
          <a:noFill/>
        </p:spPr>
        <p:txBody>
          <a:bodyPr wrap="square">
            <a:spAutoFit/>
          </a:bodyPr>
          <a:lstStyle/>
          <a:p>
            <a:pPr marL="186103" indent="-186103" defTabSz="1181749" eaLnBrk="1" fontAlgn="auto" hangingPunct="1">
              <a:lnSpc>
                <a:spcPts val="2326"/>
              </a:lnSpc>
              <a:spcBef>
                <a:spcPts val="0"/>
              </a:spcBef>
              <a:spcAft>
                <a:spcPts val="0"/>
              </a:spcAft>
              <a:defRPr/>
            </a:pPr>
            <a:r>
              <a:rPr lang="en-US" altLang="ja-JP" sz="1809" i="1" u="sng" dirty="0">
                <a:solidFill>
                  <a:srgbClr val="FF0000"/>
                </a:solidFill>
                <a:latin typeface="Meiryo UI" panose="020B0604030504040204" pitchFamily="50" charset="-128"/>
                <a:ea typeface="Meiryo UI" panose="020B0604030504040204" pitchFamily="50" charset="-128"/>
              </a:rPr>
              <a:t>※</a:t>
            </a:r>
            <a:r>
              <a:rPr lang="ja-JP" altLang="en-US" sz="1809" i="1" u="sng" dirty="0">
                <a:solidFill>
                  <a:srgbClr val="FF0000"/>
                </a:solidFill>
                <a:latin typeface="Meiryo UI" panose="020B0604030504040204" pitchFamily="50" charset="-128"/>
                <a:ea typeface="Meiryo UI" panose="020B0604030504040204" pitchFamily="50" charset="-128"/>
              </a:rPr>
              <a:t>当該資料は公表を前提とした資料として作成すること。</a:t>
            </a:r>
            <a:endParaRPr lang="en-US" altLang="ja-JP" sz="1809" i="1" u="sng" dirty="0">
              <a:solidFill>
                <a:srgbClr val="FF0000"/>
              </a:solidFill>
              <a:latin typeface="Meiryo UI" panose="020B0604030504040204" pitchFamily="50" charset="-128"/>
              <a:ea typeface="Meiryo UI" panose="020B0604030504040204" pitchFamily="50" charset="-128"/>
            </a:endParaRPr>
          </a:p>
          <a:p>
            <a:pPr marL="186103" indent="-186103" eaLnBrk="1" fontAlgn="auto" hangingPunct="1">
              <a:lnSpc>
                <a:spcPts val="2326"/>
              </a:lnSpc>
              <a:spcBef>
                <a:spcPts val="0"/>
              </a:spcBef>
              <a:spcAft>
                <a:spcPts val="0"/>
              </a:spcAft>
              <a:defRPr/>
            </a:pPr>
            <a:endParaRPr lang="en-US" altLang="ja-JP" sz="1809" dirty="0">
              <a:solidFill>
                <a:srgbClr val="FF0000"/>
              </a:solidFill>
              <a:latin typeface="Meiryo UI" panose="020B0604030504040204" pitchFamily="50" charset="-128"/>
              <a:ea typeface="Meiryo UI" panose="020B0604030504040204" pitchFamily="50" charset="-128"/>
            </a:endParaRPr>
          </a:p>
          <a:p>
            <a:pPr marL="186103" indent="-186103" eaLnBrk="1" fontAlgn="auto" hangingPunct="1">
              <a:lnSpc>
                <a:spcPts val="2326"/>
              </a:lnSpc>
              <a:spcBef>
                <a:spcPts val="0"/>
              </a:spcBef>
              <a:spcAft>
                <a:spcPts val="0"/>
              </a:spcAft>
              <a:defRPr/>
            </a:pPr>
            <a:r>
              <a:rPr lang="en-US" altLang="ja-JP" sz="1809" dirty="0">
                <a:solidFill>
                  <a:srgbClr val="FF0000"/>
                </a:solidFill>
                <a:latin typeface="Meiryo UI" panose="020B0604030504040204" pitchFamily="50" charset="-128"/>
                <a:ea typeface="Meiryo UI" panose="020B0604030504040204" pitchFamily="50" charset="-128"/>
              </a:rPr>
              <a:t>※A</a:t>
            </a:r>
            <a:r>
              <a:rPr lang="ja-JP" altLang="en-US" sz="1809" dirty="0">
                <a:solidFill>
                  <a:srgbClr val="FF0000"/>
                </a:solidFill>
                <a:latin typeface="Meiryo UI" panose="020B0604030504040204" pitchFamily="50" charset="-128"/>
                <a:ea typeface="Meiryo UI" panose="020B0604030504040204" pitchFamily="50" charset="-128"/>
              </a:rPr>
              <a:t>３版用紙１～２枚で、イラストや図等を用いて事業全体の概要が理解できるよう作成すること。</a:t>
            </a:r>
            <a:endParaRPr lang="en-US" altLang="ja-JP" sz="1809" dirty="0">
              <a:solidFill>
                <a:srgbClr val="FF0000"/>
              </a:solidFill>
              <a:latin typeface="Meiryo UI" panose="020B0604030504040204" pitchFamily="50" charset="-128"/>
              <a:ea typeface="Meiryo UI" panose="020B0604030504040204" pitchFamily="50" charset="-128"/>
            </a:endParaRPr>
          </a:p>
          <a:p>
            <a:pPr marL="186103" indent="-186103" eaLnBrk="1" fontAlgn="auto" hangingPunct="1">
              <a:lnSpc>
                <a:spcPts val="2326"/>
              </a:lnSpc>
              <a:spcBef>
                <a:spcPts val="0"/>
              </a:spcBef>
              <a:spcAft>
                <a:spcPts val="0"/>
              </a:spcAft>
              <a:defRPr/>
            </a:pPr>
            <a:r>
              <a:rPr lang="ja-JP" altLang="en-US" sz="1809" dirty="0">
                <a:solidFill>
                  <a:srgbClr val="FF0000"/>
                </a:solidFill>
                <a:latin typeface="Meiryo UI" panose="020B0604030504040204" pitchFamily="50" charset="-128"/>
                <a:ea typeface="Meiryo UI" panose="020B0604030504040204" pitchFamily="50" charset="-128"/>
              </a:rPr>
              <a:t>　概要版を</a:t>
            </a:r>
            <a:r>
              <a:rPr lang="en-US" altLang="ja-JP" sz="1809" dirty="0">
                <a:solidFill>
                  <a:srgbClr val="FF0000"/>
                </a:solidFill>
                <a:latin typeface="Meiryo UI" panose="020B0604030504040204" pitchFamily="50" charset="-128"/>
                <a:ea typeface="Meiryo UI" panose="020B0604030504040204" pitchFamily="50" charset="-128"/>
              </a:rPr>
              <a:t>2</a:t>
            </a:r>
            <a:r>
              <a:rPr lang="ja-JP" altLang="en-US" sz="1809" dirty="0">
                <a:solidFill>
                  <a:srgbClr val="FF0000"/>
                </a:solidFill>
                <a:latin typeface="Meiryo UI" panose="020B0604030504040204" pitchFamily="50" charset="-128"/>
                <a:ea typeface="Meiryo UI" panose="020B0604030504040204" pitchFamily="50" charset="-128"/>
              </a:rPr>
              <a:t>枚作成する場合は、スライドを追加して作成。</a:t>
            </a:r>
            <a:endParaRPr lang="en-US" altLang="ja-JP" sz="1809" dirty="0">
              <a:solidFill>
                <a:srgbClr val="FF0000"/>
              </a:solidFill>
              <a:latin typeface="Meiryo UI" panose="020B0604030504040204" pitchFamily="50" charset="-128"/>
              <a:ea typeface="Meiryo UI" panose="020B0604030504040204" pitchFamily="50" charset="-128"/>
            </a:endParaRPr>
          </a:p>
          <a:p>
            <a:pPr marL="186103" indent="-186103" defTabSz="1181749" eaLnBrk="1" fontAlgn="auto" hangingPunct="1">
              <a:lnSpc>
                <a:spcPts val="2326"/>
              </a:lnSpc>
              <a:spcBef>
                <a:spcPts val="0"/>
              </a:spcBef>
              <a:spcAft>
                <a:spcPts val="0"/>
              </a:spcAft>
              <a:defRPr/>
            </a:pPr>
            <a:endParaRPr lang="en-US" altLang="ja-JP" sz="1809" dirty="0">
              <a:solidFill>
                <a:srgbClr val="FF0000"/>
              </a:solidFill>
              <a:latin typeface="Meiryo UI" panose="020B0604030504040204" pitchFamily="50" charset="-128"/>
              <a:ea typeface="Meiryo UI" panose="020B0604030504040204" pitchFamily="50" charset="-128"/>
            </a:endParaRPr>
          </a:p>
          <a:p>
            <a:pPr marL="186103" indent="-186103" defTabSz="1181749" eaLnBrk="1" fontAlgn="auto" hangingPunct="1">
              <a:lnSpc>
                <a:spcPts val="2326"/>
              </a:lnSpc>
              <a:spcBef>
                <a:spcPts val="0"/>
              </a:spcBef>
              <a:spcAft>
                <a:spcPts val="0"/>
              </a:spcAft>
              <a:defRPr/>
            </a:pPr>
            <a:r>
              <a:rPr lang="en-US" altLang="ja-JP" sz="1809" dirty="0">
                <a:solidFill>
                  <a:srgbClr val="FF0000"/>
                </a:solidFill>
                <a:latin typeface="Meiryo UI" panose="020B0604030504040204" pitchFamily="50" charset="-128"/>
                <a:ea typeface="Meiryo UI" panose="020B0604030504040204" pitchFamily="50" charset="-128"/>
              </a:rPr>
              <a:t>※</a:t>
            </a:r>
            <a:r>
              <a:rPr lang="ja-JP" altLang="en-US" sz="1809" dirty="0">
                <a:solidFill>
                  <a:srgbClr val="FF0000"/>
                </a:solidFill>
                <a:latin typeface="Meiryo UI" panose="020B0604030504040204" pitchFamily="50" charset="-128"/>
                <a:ea typeface="Meiryo UI" panose="020B0604030504040204" pitchFamily="50" charset="-128"/>
              </a:rPr>
              <a:t>本用紙は、本公募の提案事業における審査の対象としない。</a:t>
            </a:r>
            <a:endParaRPr lang="en-US" altLang="ja-JP" sz="1809" i="1" dirty="0">
              <a:solidFill>
                <a:srgbClr val="FF0000"/>
              </a:solidFill>
              <a:latin typeface="Meiryo UI" panose="020B0604030504040204" pitchFamily="50" charset="-128"/>
              <a:ea typeface="Meiryo UI" panose="020B0604030504040204" pitchFamily="50" charset="-128"/>
            </a:endParaRPr>
          </a:p>
          <a:p>
            <a:pPr marL="186103" indent="-186103" defTabSz="1181749" eaLnBrk="1" fontAlgn="auto" hangingPunct="1">
              <a:lnSpc>
                <a:spcPts val="2326"/>
              </a:lnSpc>
              <a:spcBef>
                <a:spcPts val="0"/>
              </a:spcBef>
              <a:spcAft>
                <a:spcPts val="0"/>
              </a:spcAft>
              <a:defRPr/>
            </a:pPr>
            <a:endParaRPr lang="en-US" altLang="ja-JP" sz="1809" i="1" dirty="0">
              <a:solidFill>
                <a:srgbClr val="FF0000"/>
              </a:solidFill>
              <a:latin typeface="Meiryo UI" panose="020B0604030504040204" pitchFamily="50" charset="-128"/>
              <a:ea typeface="Meiryo UI" panose="020B0604030504040204" pitchFamily="50" charset="-128"/>
            </a:endParaRPr>
          </a:p>
          <a:p>
            <a:pPr marL="186103" indent="-186103" defTabSz="1181749" eaLnBrk="1" fontAlgn="auto" hangingPunct="1">
              <a:lnSpc>
                <a:spcPts val="2326"/>
              </a:lnSpc>
              <a:spcBef>
                <a:spcPts val="0"/>
              </a:spcBef>
              <a:spcAft>
                <a:spcPts val="0"/>
              </a:spcAft>
              <a:defRPr/>
            </a:pPr>
            <a:r>
              <a:rPr lang="en-US" altLang="ja-JP" sz="1809" i="1" dirty="0">
                <a:solidFill>
                  <a:srgbClr val="FF0000"/>
                </a:solidFill>
                <a:latin typeface="Meiryo UI" panose="020B0604030504040204" pitchFamily="50" charset="-128"/>
                <a:ea typeface="Meiryo UI" panose="020B0604030504040204" pitchFamily="50" charset="-128"/>
              </a:rPr>
              <a:t>※</a:t>
            </a:r>
            <a:r>
              <a:rPr lang="ja-JP" altLang="en-US" sz="1809" i="1" dirty="0">
                <a:solidFill>
                  <a:srgbClr val="FF0000"/>
                </a:solidFill>
                <a:latin typeface="Meiryo UI" panose="020B0604030504040204" pitchFamily="50" charset="-128"/>
                <a:ea typeface="Meiryo UI" panose="020B0604030504040204" pitchFamily="50" charset="-128"/>
              </a:rPr>
              <a:t>レイアウトは任意とする。</a:t>
            </a:r>
            <a:endParaRPr lang="en-US" altLang="ja-JP" sz="1809" i="1"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8934981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2" name="正方形/長方形 4"/>
          <p:cNvSpPr/>
          <p:nvPr/>
        </p:nvSpPr>
        <p:spPr>
          <a:xfrm>
            <a:off x="0" y="49237"/>
            <a:ext cx="12801600" cy="744369"/>
          </a:xfrm>
          <a:prstGeom prst="rect">
            <a:avLst/>
          </a:prstGeom>
          <a:solidFill>
            <a:srgbClr val="3B8964"/>
          </a:solidFill>
          <a:ln w="25400" cap="flat" cmpd="sng" algn="ctr">
            <a:noFill/>
            <a:prstDash val="solid"/>
          </a:ln>
          <a:effectLst/>
        </p:spPr>
        <p:txBody>
          <a:bodyPr rtlCol="0" anchor="ctr"/>
          <a:lstStyle/>
          <a:p>
            <a:pPr defTabSz="1090874" eaLnBrk="1" fontAlgn="auto" hangingPunct="1">
              <a:spcBef>
                <a:spcPts val="0"/>
              </a:spcBef>
              <a:spcAft>
                <a:spcPts val="0"/>
              </a:spcAft>
              <a:defRPr/>
            </a:pPr>
            <a:r>
              <a:rPr kumimoji="0" lang="ja-JP" altLang="en-US" sz="2400" b="1" kern="0" dirty="0">
                <a:solidFill>
                  <a:prstClr val="white"/>
                </a:solidFill>
                <a:latin typeface="Meiryo UI" panose="020B0604030504040204" pitchFamily="50" charset="-128"/>
                <a:ea typeface="Meiryo UI" panose="020B0604030504040204" pitchFamily="50" charset="-128"/>
              </a:rPr>
              <a:t>１．事業コンセプト</a:t>
            </a:r>
            <a:endParaRPr kumimoji="0" lang="ja-JP" altLang="en-US" sz="2400" b="1" kern="0" dirty="0">
              <a:solidFill>
                <a:schemeClr val="bg1"/>
              </a:solidFill>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F961A779-D77B-41BC-8510-1BE1A5BB0D38}"/>
              </a:ext>
            </a:extLst>
          </p:cNvPr>
          <p:cNvSpPr>
            <a:spLocks noGrp="1"/>
          </p:cNvSpPr>
          <p:nvPr>
            <p:ph type="sldNum" sz="quarter" idx="12"/>
          </p:nvPr>
        </p:nvSpPr>
        <p:spPr/>
        <p:txBody>
          <a:bodyPr/>
          <a:lstStyle/>
          <a:p>
            <a:pPr defTabSz="1181749">
              <a:defRPr/>
            </a:pPr>
            <a:fld id="{ED70751B-34C4-41F7-9A42-B8AF8614956A}" type="slidenum">
              <a:rPr lang="en-US" altLang="ja-JP">
                <a:solidFill>
                  <a:srgbClr val="000000"/>
                </a:solidFill>
              </a:rPr>
              <a:pPr defTabSz="1181749">
                <a:defRPr/>
              </a:pPr>
              <a:t>3</a:t>
            </a:fld>
            <a:endParaRPr lang="en-US" altLang="ja-JP" dirty="0">
              <a:solidFill>
                <a:srgbClr val="000000"/>
              </a:solidFill>
            </a:endParaRPr>
          </a:p>
        </p:txBody>
      </p:sp>
      <p:sp>
        <p:nvSpPr>
          <p:cNvPr id="11" name="正方形/長方形 25">
            <a:extLst>
              <a:ext uri="{FF2B5EF4-FFF2-40B4-BE49-F238E27FC236}">
                <a16:creationId xmlns:a16="http://schemas.microsoft.com/office/drawing/2014/main" id="{979C82DC-33A9-4FF0-9F41-E1ED021772F6}"/>
              </a:ext>
            </a:extLst>
          </p:cNvPr>
          <p:cNvSpPr/>
          <p:nvPr/>
        </p:nvSpPr>
        <p:spPr>
          <a:xfrm>
            <a:off x="1258963" y="1456554"/>
            <a:ext cx="11038206" cy="309784"/>
          </a:xfrm>
          <a:prstGeom prst="rect">
            <a:avLst/>
          </a:prstGeom>
          <a:noFill/>
          <a:ln w="12700">
            <a:noFill/>
          </a:ln>
        </p:spPr>
        <p:style>
          <a:lnRef idx="2">
            <a:schemeClr val="dk1"/>
          </a:lnRef>
          <a:fillRef idx="1">
            <a:schemeClr val="lt1"/>
          </a:fillRef>
          <a:effectRef idx="0">
            <a:schemeClr val="dk1"/>
          </a:effectRef>
          <a:fontRef idx="minor">
            <a:schemeClr val="dk1"/>
          </a:fontRef>
        </p:style>
        <p:txBody>
          <a:bodyPr wrap="square" lIns="46523" tIns="46523" rIns="46523" bIns="46523" anchor="ctr" anchorCtr="0">
            <a:noAutofit/>
          </a:bodyPr>
          <a:lstStyle/>
          <a:p>
            <a:pPr marL="112840" algn="just" defTabSz="1181749" eaLnBrk="1" fontAlgn="auto" hangingPunct="1">
              <a:spcBef>
                <a:spcPts val="388"/>
              </a:spcBef>
              <a:spcAft>
                <a:spcPts val="0"/>
              </a:spcAft>
              <a:defRPr/>
            </a:pPr>
            <a:endParaRPr lang="en-US" altLang="ja-JP" sz="1809" kern="0" dirty="0">
              <a:solidFill>
                <a:prstClr val="black"/>
              </a:solidFill>
              <a:latin typeface="Meiryo UI" panose="020B0604030504040204" pitchFamily="50" charset="-128"/>
              <a:ea typeface="Meiryo UI" panose="020B0604030504040204" pitchFamily="50" charset="-128"/>
            </a:endParaRPr>
          </a:p>
        </p:txBody>
      </p:sp>
      <p:graphicFrame>
        <p:nvGraphicFramePr>
          <p:cNvPr id="12" name="表 77">
            <a:extLst>
              <a:ext uri="{FF2B5EF4-FFF2-40B4-BE49-F238E27FC236}">
                <a16:creationId xmlns:a16="http://schemas.microsoft.com/office/drawing/2014/main" id="{4718574C-0A26-41A8-8833-178096F85957}"/>
              </a:ext>
            </a:extLst>
          </p:cNvPr>
          <p:cNvGraphicFramePr>
            <a:graphicFrameLocks noGrp="1"/>
          </p:cNvGraphicFramePr>
          <p:nvPr>
            <p:extLst>
              <p:ext uri="{D42A27DB-BD31-4B8C-83A1-F6EECF244321}">
                <p14:modId xmlns:p14="http://schemas.microsoft.com/office/powerpoint/2010/main" val="3825560232"/>
              </p:ext>
            </p:extLst>
          </p:nvPr>
        </p:nvGraphicFramePr>
        <p:xfrm>
          <a:off x="259071" y="996064"/>
          <a:ext cx="12283458" cy="8197024"/>
        </p:xfrm>
        <a:graphic>
          <a:graphicData uri="http://schemas.openxmlformats.org/drawingml/2006/table">
            <a:tbl>
              <a:tblPr firstRow="1" bandRow="1">
                <a:tableStyleId>{5940675A-B579-460E-94D1-54222C63F5DA}</a:tableStyleId>
              </a:tblPr>
              <a:tblGrid>
                <a:gridCol w="2005123">
                  <a:extLst>
                    <a:ext uri="{9D8B030D-6E8A-4147-A177-3AD203B41FA5}">
                      <a16:colId xmlns:a16="http://schemas.microsoft.com/office/drawing/2014/main" val="20000"/>
                    </a:ext>
                  </a:extLst>
                </a:gridCol>
                <a:gridCol w="1783354">
                  <a:extLst>
                    <a:ext uri="{9D8B030D-6E8A-4147-A177-3AD203B41FA5}">
                      <a16:colId xmlns:a16="http://schemas.microsoft.com/office/drawing/2014/main" val="20001"/>
                    </a:ext>
                  </a:extLst>
                </a:gridCol>
                <a:gridCol w="8494981">
                  <a:extLst>
                    <a:ext uri="{9D8B030D-6E8A-4147-A177-3AD203B41FA5}">
                      <a16:colId xmlns:a16="http://schemas.microsoft.com/office/drawing/2014/main" val="2560961473"/>
                    </a:ext>
                  </a:extLst>
                </a:gridCol>
              </a:tblGrid>
              <a:tr h="1048558">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pPr algn="ctr">
                        <a:lnSpc>
                          <a:spcPts val="1800"/>
                        </a:lnSpc>
                      </a:pPr>
                      <a:r>
                        <a:rPr kumimoji="1" lang="ja-JP" altLang="en-US" sz="1800" b="0" dirty="0">
                          <a:solidFill>
                            <a:sysClr val="windowText" lastClr="000000"/>
                          </a:solidFill>
                          <a:latin typeface="Meiryo UI" panose="020B0604030504040204" pitchFamily="50" charset="-128"/>
                          <a:ea typeface="Meiryo UI" panose="020B0604030504040204" pitchFamily="50" charset="-128"/>
                        </a:rPr>
                        <a:t>事業コンセプト</a:t>
                      </a:r>
                    </a:p>
                  </a:txBody>
                  <a:tcPr marL="118169" marR="118169" marT="59084" marB="59084"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rgbClr val="F2F2F2"/>
                    </a:solidFill>
                  </a:tcPr>
                </a:tc>
                <a:tc gridSpan="2">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pPr>
                        <a:lnSpc>
                          <a:spcPts val="1700"/>
                        </a:lnSpc>
                        <a:buFontTx/>
                        <a:buNone/>
                      </a:pPr>
                      <a:r>
                        <a:rPr kumimoji="1" lang="en-US" altLang="ja-JP" sz="1800" i="0" dirty="0">
                          <a:solidFill>
                            <a:srgbClr val="FF0000"/>
                          </a:solidFill>
                          <a:latin typeface="Meiryo UI" panose="020B0604030504040204" pitchFamily="50" charset="-128"/>
                          <a:ea typeface="Meiryo UI" panose="020B0604030504040204" pitchFamily="50" charset="-128"/>
                        </a:rPr>
                        <a:t>※</a:t>
                      </a:r>
                      <a:r>
                        <a:rPr kumimoji="1" lang="ja-JP" altLang="en-US" sz="1800" i="0" dirty="0">
                          <a:solidFill>
                            <a:srgbClr val="FF0000"/>
                          </a:solidFill>
                          <a:latin typeface="Meiryo UI" panose="020B0604030504040204" pitchFamily="50" charset="-128"/>
                          <a:ea typeface="Meiryo UI" panose="020B0604030504040204" pitchFamily="50" charset="-128"/>
                        </a:rPr>
                        <a:t>提案する事業コンセプトについて</a:t>
                      </a:r>
                      <a:r>
                        <a:rPr kumimoji="1" lang="ja-JP" altLang="en-US" sz="1800" i="0" u="sng" dirty="0">
                          <a:solidFill>
                            <a:srgbClr val="FF0000"/>
                          </a:solidFill>
                          <a:latin typeface="Meiryo UI" panose="020B0604030504040204" pitchFamily="50" charset="-128"/>
                          <a:ea typeface="Meiryo UI" panose="020B0604030504040204" pitchFamily="50" charset="-128"/>
                        </a:rPr>
                        <a:t>簡潔に</a:t>
                      </a:r>
                      <a:r>
                        <a:rPr kumimoji="1" lang="ja-JP" altLang="en-US" sz="1800" i="0" dirty="0">
                          <a:solidFill>
                            <a:srgbClr val="FF0000"/>
                          </a:solidFill>
                          <a:latin typeface="Meiryo UI" panose="020B0604030504040204" pitchFamily="50" charset="-128"/>
                          <a:ea typeface="Meiryo UI" panose="020B0604030504040204" pitchFamily="50" charset="-128"/>
                        </a:rPr>
                        <a:t>記載すること。</a:t>
                      </a:r>
                      <a:endParaRPr kumimoji="1" lang="en-US" altLang="ja-JP" sz="1800" i="0" dirty="0">
                        <a:solidFill>
                          <a:srgbClr val="FF0000"/>
                        </a:solidFill>
                        <a:latin typeface="Meiryo UI" panose="020B0604030504040204" pitchFamily="50" charset="-128"/>
                        <a:ea typeface="Meiryo UI" panose="020B0604030504040204" pitchFamily="50" charset="-128"/>
                      </a:endParaRPr>
                    </a:p>
                  </a:txBody>
                  <a:tcPr marL="118169" marR="118169" marT="59084" marB="59084"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10002"/>
                  </a:ext>
                </a:extLst>
              </a:tr>
              <a:tr h="581175">
                <a:tc gridSpan="2">
                  <a:txBody>
                    <a:bodyPr/>
                    <a:lstStyle/>
                    <a:p>
                      <a:pPr algn="ctr">
                        <a:lnSpc>
                          <a:spcPts val="1800"/>
                        </a:lnSpc>
                      </a:pPr>
                      <a:r>
                        <a:rPr kumimoji="1" lang="ja-JP" altLang="en-US" sz="1800" b="0" dirty="0">
                          <a:solidFill>
                            <a:sysClr val="windowText" lastClr="000000"/>
                          </a:solidFill>
                          <a:latin typeface="Meiryo UI" panose="020B0604030504040204" pitchFamily="50" charset="-128"/>
                          <a:ea typeface="Meiryo UI" panose="020B0604030504040204" pitchFamily="50" charset="-128"/>
                        </a:rPr>
                        <a:t>事業コンセプトの解説</a:t>
                      </a:r>
                    </a:p>
                  </a:txBody>
                  <a:tcPr marL="118169" marR="118169" marT="59084" marB="59084"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rgbClr val="F2F2F2"/>
                    </a:solidFill>
                  </a:tcPr>
                </a:tc>
                <a:tc hMerge="1">
                  <a:txBody>
                    <a:bodyPr/>
                    <a:lstStyle/>
                    <a:p>
                      <a:pPr marL="0" marR="0" lvl="0" indent="0" algn="l" defTabSz="914400" rtl="0" eaLnBrk="1" fontAlgn="auto" latinLnBrk="0" hangingPunct="1">
                        <a:lnSpc>
                          <a:spcPts val="1700"/>
                        </a:lnSpc>
                        <a:spcBef>
                          <a:spcPts val="0"/>
                        </a:spcBef>
                        <a:spcAft>
                          <a:spcPts val="0"/>
                        </a:spcAft>
                        <a:buClrTx/>
                        <a:buSzTx/>
                        <a:buFont typeface="Arial" panose="020B0604020202020204" pitchFamily="34" charset="0"/>
                        <a:buNone/>
                        <a:tabLst/>
                        <a:defRPr/>
                      </a:pPr>
                      <a:endParaRPr kumimoji="1" lang="en-US" altLang="ja-JP" sz="1400" i="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lvl="0" indent="0" algn="r" defTabSz="914400" rtl="0" eaLnBrk="1" fontAlgn="auto" latinLnBrk="0" hangingPunct="1">
                        <a:lnSpc>
                          <a:spcPts val="1700"/>
                        </a:lnSpc>
                        <a:spcBef>
                          <a:spcPts val="0"/>
                        </a:spcBef>
                        <a:spcAft>
                          <a:spcPts val="0"/>
                        </a:spcAft>
                        <a:buClrTx/>
                        <a:buSzTx/>
                        <a:buFont typeface="Arial" panose="020B0604020202020204" pitchFamily="34" charset="0"/>
                        <a:buNone/>
                        <a:tabLst/>
                        <a:defRPr/>
                      </a:pPr>
                      <a:endParaRPr kumimoji="1" lang="ja-JP" altLang="en-US" sz="1800" i="0" dirty="0">
                        <a:solidFill>
                          <a:srgbClr val="FF0000"/>
                        </a:solidFill>
                        <a:latin typeface="Meiryo UI" panose="020B0604030504040204" pitchFamily="50" charset="-128"/>
                        <a:ea typeface="Meiryo UI" panose="020B0604030504040204" pitchFamily="50" charset="-128"/>
                      </a:endParaRPr>
                    </a:p>
                  </a:txBody>
                  <a:tcPr marL="118169" marR="118169" marT="59084" marB="59084"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1197328029"/>
                  </a:ext>
                </a:extLst>
              </a:tr>
              <a:tr h="6567291">
                <a:tc gridSpan="3">
                  <a:txBody>
                    <a:bodyPr/>
                    <a:lstStyle/>
                    <a:p>
                      <a:pPr marL="0" marR="0" lvl="0" indent="0" algn="l" defTabSz="914400" rtl="0" eaLnBrk="1" fontAlgn="auto" latinLnBrk="0" hangingPunct="1">
                        <a:lnSpc>
                          <a:spcPts val="1700"/>
                        </a:lnSpc>
                        <a:spcBef>
                          <a:spcPts val="0"/>
                        </a:spcBef>
                        <a:spcAft>
                          <a:spcPts val="0"/>
                        </a:spcAft>
                        <a:buClrTx/>
                        <a:buSzTx/>
                        <a:buFontTx/>
                        <a:buNone/>
                        <a:tabLst/>
                        <a:defRPr/>
                      </a:pPr>
                      <a:endParaRPr kumimoji="1" lang="en-US" altLang="ja-JP" sz="1800" i="0" dirty="0">
                        <a:solidFill>
                          <a:srgbClr val="FF0000"/>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700"/>
                        </a:lnSpc>
                        <a:spcBef>
                          <a:spcPts val="0"/>
                        </a:spcBef>
                        <a:spcAft>
                          <a:spcPts val="0"/>
                        </a:spcAft>
                        <a:buClrTx/>
                        <a:buSzTx/>
                        <a:buFontTx/>
                        <a:buNone/>
                        <a:tabLst/>
                        <a:defRPr/>
                      </a:pPr>
                      <a:r>
                        <a:rPr kumimoji="1" lang="en-US" altLang="ja-JP" sz="1800" i="0" dirty="0">
                          <a:solidFill>
                            <a:srgbClr val="FF0000"/>
                          </a:solidFill>
                          <a:latin typeface="Meiryo UI" panose="020B0604030504040204" pitchFamily="50" charset="-128"/>
                          <a:ea typeface="Meiryo UI" panose="020B0604030504040204" pitchFamily="50" charset="-128"/>
                        </a:rPr>
                        <a:t>※</a:t>
                      </a:r>
                      <a:r>
                        <a:rPr kumimoji="1" lang="ja-JP" altLang="en-US" sz="1800" i="0" dirty="0">
                          <a:solidFill>
                            <a:srgbClr val="FF0000"/>
                          </a:solidFill>
                          <a:latin typeface="Meiryo UI" panose="020B0604030504040204" pitchFamily="50" charset="-128"/>
                          <a:ea typeface="Meiryo UI" panose="020B0604030504040204" pitchFamily="50" charset="-128"/>
                        </a:rPr>
                        <a:t>コンセプトの背景や事業目的、地域及び市民等へどのような効果を見込んでいるかがわかるように記載すること。</a:t>
                      </a:r>
                      <a:endParaRPr kumimoji="1" lang="en-US" altLang="ja-JP" sz="1800" i="0" dirty="0">
                        <a:solidFill>
                          <a:srgbClr val="FF0000"/>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700"/>
                        </a:lnSpc>
                        <a:spcBef>
                          <a:spcPts val="0"/>
                        </a:spcBef>
                        <a:spcAft>
                          <a:spcPts val="0"/>
                        </a:spcAft>
                        <a:buClrTx/>
                        <a:buSzTx/>
                        <a:buFontTx/>
                        <a:buNone/>
                        <a:tabLst/>
                        <a:defRPr/>
                      </a:pPr>
                      <a:endParaRPr kumimoji="1" lang="en-US" altLang="ja-JP" sz="1800" i="0" dirty="0">
                        <a:solidFill>
                          <a:srgbClr val="FF0000"/>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700"/>
                        </a:lnSpc>
                        <a:spcBef>
                          <a:spcPts val="0"/>
                        </a:spcBef>
                        <a:spcAft>
                          <a:spcPts val="0"/>
                        </a:spcAft>
                        <a:buClrTx/>
                        <a:buSzTx/>
                        <a:buFontTx/>
                        <a:buNone/>
                        <a:tabLst/>
                        <a:defRPr/>
                      </a:pPr>
                      <a:r>
                        <a:rPr kumimoji="1" lang="en-US" altLang="ja-JP" sz="1800" i="0" dirty="0">
                          <a:solidFill>
                            <a:srgbClr val="FF0000"/>
                          </a:solidFill>
                          <a:latin typeface="Meiryo UI" panose="020B0604030504040204" pitchFamily="50" charset="-128"/>
                          <a:ea typeface="Meiryo UI" panose="020B0604030504040204" pitchFamily="50" charset="-128"/>
                        </a:rPr>
                        <a:t>※</a:t>
                      </a:r>
                      <a:r>
                        <a:rPr kumimoji="1" lang="ja-JP" altLang="en-US" sz="1800" i="0" dirty="0">
                          <a:solidFill>
                            <a:srgbClr val="FF0000"/>
                          </a:solidFill>
                          <a:latin typeface="Meiryo UI" panose="020B0604030504040204" pitchFamily="50" charset="-128"/>
                          <a:ea typeface="Meiryo UI" panose="020B0604030504040204" pitchFamily="50" charset="-128"/>
                        </a:rPr>
                        <a:t>２枚以内にまとめること。</a:t>
                      </a:r>
                      <a:endParaRPr kumimoji="1" lang="en-US" altLang="ja-JP" sz="1800" i="0" dirty="0">
                        <a:solidFill>
                          <a:srgbClr val="FF0000"/>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700"/>
                        </a:lnSpc>
                        <a:spcBef>
                          <a:spcPts val="0"/>
                        </a:spcBef>
                        <a:spcAft>
                          <a:spcPts val="0"/>
                        </a:spcAft>
                        <a:buClrTx/>
                        <a:buSzTx/>
                        <a:buFontTx/>
                        <a:buNone/>
                        <a:tabLst/>
                        <a:defRPr/>
                      </a:pPr>
                      <a:endParaRPr kumimoji="1" lang="en-US" altLang="ja-JP" sz="1800" i="0" dirty="0">
                        <a:solidFill>
                          <a:srgbClr val="FF0000"/>
                        </a:solidFill>
                        <a:highlight>
                          <a:srgbClr val="FFFF00"/>
                        </a:highlight>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700"/>
                        </a:lnSpc>
                        <a:spcBef>
                          <a:spcPts val="0"/>
                        </a:spcBef>
                        <a:spcAft>
                          <a:spcPts val="0"/>
                        </a:spcAft>
                        <a:buClrTx/>
                        <a:buSzTx/>
                        <a:buFontTx/>
                        <a:buNone/>
                        <a:tabLst/>
                        <a:defRPr/>
                      </a:pPr>
                      <a:r>
                        <a:rPr lang="en-US" altLang="ja-JP" sz="1800" i="1" dirty="0">
                          <a:solidFill>
                            <a:srgbClr val="FF0000"/>
                          </a:solidFill>
                          <a:latin typeface="Meiryo UI" panose="020B0604030504040204" pitchFamily="50" charset="-128"/>
                          <a:ea typeface="Meiryo UI" panose="020B0604030504040204" pitchFamily="50" charset="-128"/>
                        </a:rPr>
                        <a:t>※</a:t>
                      </a:r>
                      <a:r>
                        <a:rPr lang="ja-JP" altLang="en-US" sz="1800" i="1" dirty="0">
                          <a:solidFill>
                            <a:srgbClr val="FF0000"/>
                          </a:solidFill>
                          <a:latin typeface="Meiryo UI" panose="020B0604030504040204" pitchFamily="50" charset="-128"/>
                          <a:ea typeface="Meiryo UI" panose="020B0604030504040204" pitchFamily="50" charset="-128"/>
                        </a:rPr>
                        <a:t>適宜イメージ図等を使用すること。レイアウトは任意とする。</a:t>
                      </a:r>
                      <a:endParaRPr lang="en-US" altLang="ja-JP" sz="1800" i="1" dirty="0">
                        <a:solidFill>
                          <a:srgbClr val="FF0000"/>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700"/>
                        </a:lnSpc>
                        <a:spcBef>
                          <a:spcPts val="0"/>
                        </a:spcBef>
                        <a:spcAft>
                          <a:spcPts val="0"/>
                        </a:spcAft>
                        <a:buClrTx/>
                        <a:buSzTx/>
                        <a:buFontTx/>
                        <a:buNone/>
                        <a:tabLst/>
                        <a:defRPr/>
                      </a:pPr>
                      <a:endParaRPr kumimoji="1" lang="en-US" altLang="ja-JP" sz="1800" i="0" dirty="0">
                        <a:solidFill>
                          <a:srgbClr val="FF0000"/>
                        </a:solidFill>
                        <a:highlight>
                          <a:srgbClr val="FFFF00"/>
                        </a:highlight>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700"/>
                        </a:lnSpc>
                        <a:spcBef>
                          <a:spcPts val="0"/>
                        </a:spcBef>
                        <a:spcAft>
                          <a:spcPts val="0"/>
                        </a:spcAft>
                        <a:buClrTx/>
                        <a:buSzTx/>
                        <a:buFontTx/>
                        <a:buNone/>
                        <a:tabLst/>
                        <a:defRPr/>
                      </a:pPr>
                      <a:endParaRPr kumimoji="1" lang="en-US" altLang="ja-JP" sz="1800" i="0" dirty="0">
                        <a:solidFill>
                          <a:srgbClr val="FF0000"/>
                        </a:solidFill>
                        <a:highlight>
                          <a:srgbClr val="FFFF00"/>
                        </a:highlight>
                        <a:latin typeface="Meiryo UI" panose="020B0604030504040204" pitchFamily="50" charset="-128"/>
                        <a:ea typeface="Meiryo UI" panose="020B0604030504040204" pitchFamily="50" charset="-128"/>
                      </a:endParaRPr>
                    </a:p>
                  </a:txBody>
                  <a:tcPr marL="118169" marR="118169" marT="59084" marB="59084">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solidFill>
                      <a:schemeClr val="bg1"/>
                    </a:solidFill>
                  </a:tcPr>
                </a:tc>
                <a:tc hMerge="1">
                  <a:txBody>
                    <a:bodyPr/>
                    <a:lstStyle/>
                    <a:p>
                      <a:pPr marL="0" marR="0" lvl="0" indent="0" algn="l" defTabSz="914400" rtl="0" eaLnBrk="1" fontAlgn="auto" latinLnBrk="0" hangingPunct="1">
                        <a:lnSpc>
                          <a:spcPts val="1700"/>
                        </a:lnSpc>
                        <a:spcBef>
                          <a:spcPts val="0"/>
                        </a:spcBef>
                        <a:spcAft>
                          <a:spcPts val="0"/>
                        </a:spcAft>
                        <a:buClrTx/>
                        <a:buSzTx/>
                        <a:buFontTx/>
                        <a:buNone/>
                        <a:tabLst/>
                        <a:defRPr/>
                      </a:pPr>
                      <a:r>
                        <a:rPr kumimoji="1" lang="en-US" altLang="ja-JP" sz="1400" i="0" dirty="0">
                          <a:solidFill>
                            <a:srgbClr val="FF0000"/>
                          </a:solidFill>
                          <a:latin typeface="Meiryo UI" panose="020B0604030504040204" pitchFamily="50" charset="-128"/>
                          <a:ea typeface="Meiryo UI" panose="020B0604030504040204" pitchFamily="50" charset="-128"/>
                        </a:rPr>
                        <a:t>※</a:t>
                      </a:r>
                      <a:r>
                        <a:rPr kumimoji="1" lang="ja-JP" altLang="en-US" sz="1400" i="0" dirty="0">
                          <a:solidFill>
                            <a:srgbClr val="FF0000"/>
                          </a:solidFill>
                          <a:latin typeface="Meiryo UI" panose="020B0604030504040204" pitchFamily="50" charset="-128"/>
                          <a:ea typeface="Meiryo UI" panose="020B0604030504040204" pitchFamily="50" charset="-128"/>
                        </a:rPr>
                        <a:t>地域への実装を予定しているデジタル技術を</a:t>
                      </a:r>
                      <a:br>
                        <a:rPr kumimoji="1" lang="en-US" altLang="ja-JP" sz="1400" i="0" dirty="0">
                          <a:solidFill>
                            <a:srgbClr val="FF0000"/>
                          </a:solidFill>
                          <a:latin typeface="Meiryo UI" panose="020B0604030504040204" pitchFamily="50" charset="-128"/>
                          <a:ea typeface="Meiryo UI" panose="020B0604030504040204" pitchFamily="50" charset="-128"/>
                        </a:rPr>
                      </a:br>
                      <a:r>
                        <a:rPr kumimoji="1" lang="en-US" altLang="ja-JP" sz="1400" i="0" dirty="0">
                          <a:solidFill>
                            <a:srgbClr val="FF0000"/>
                          </a:solidFill>
                          <a:latin typeface="Meiryo UI" panose="020B0604030504040204" pitchFamily="50" charset="-128"/>
                          <a:ea typeface="Meiryo UI" panose="020B0604030504040204" pitchFamily="50" charset="-128"/>
                        </a:rPr>
                        <a:t>   </a:t>
                      </a:r>
                      <a:r>
                        <a:rPr kumimoji="1" lang="ja-JP" altLang="en-US" sz="1400" i="0" dirty="0">
                          <a:solidFill>
                            <a:srgbClr val="FF0000"/>
                          </a:solidFill>
                          <a:latin typeface="Meiryo UI" panose="020B0604030504040204" pitchFamily="50" charset="-128"/>
                          <a:ea typeface="Meiryo UI" panose="020B0604030504040204" pitchFamily="50" charset="-128"/>
                        </a:rPr>
                        <a:t>活用したサービス等について簡潔に記載すること。</a:t>
                      </a:r>
                      <a:endParaRPr kumimoji="1" lang="en-US" altLang="ja-JP" sz="1400" i="0" dirty="0">
                        <a:solidFill>
                          <a:srgbClr val="FF0000"/>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700"/>
                        </a:lnSpc>
                        <a:spcBef>
                          <a:spcPts val="0"/>
                        </a:spcBef>
                        <a:spcAft>
                          <a:spcPts val="0"/>
                        </a:spcAft>
                        <a:buClrTx/>
                        <a:buSzTx/>
                        <a:buFontTx/>
                        <a:buNone/>
                        <a:tabLst/>
                        <a:defRPr/>
                      </a:pPr>
                      <a:endParaRPr kumimoji="1" lang="en-US" altLang="ja-JP" sz="1400" i="0" dirty="0">
                        <a:solidFill>
                          <a:srgbClr val="FF0000"/>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700"/>
                        </a:lnSpc>
                        <a:spcBef>
                          <a:spcPts val="0"/>
                        </a:spcBef>
                        <a:spcAft>
                          <a:spcPts val="0"/>
                        </a:spcAft>
                        <a:buClrTx/>
                        <a:buSzTx/>
                        <a:buFontTx/>
                        <a:buNone/>
                        <a:tabLst/>
                        <a:defRPr/>
                      </a:pPr>
                      <a:r>
                        <a:rPr kumimoji="1" lang="en-US" altLang="ja-JP" sz="1400" i="0" dirty="0">
                          <a:solidFill>
                            <a:srgbClr val="FF0000"/>
                          </a:solidFill>
                          <a:latin typeface="Meiryo UI" panose="020B0604030504040204" pitchFamily="50" charset="-128"/>
                          <a:ea typeface="Meiryo UI" panose="020B0604030504040204" pitchFamily="50" charset="-128"/>
                        </a:rPr>
                        <a:t>【XXXXX</a:t>
                      </a:r>
                      <a:r>
                        <a:rPr kumimoji="1" lang="ja-JP" altLang="en-US" sz="1400" i="0" dirty="0">
                          <a:solidFill>
                            <a:srgbClr val="FF0000"/>
                          </a:solidFill>
                          <a:latin typeface="Meiryo UI" panose="020B0604030504040204" pitchFamily="50" charset="-128"/>
                          <a:ea typeface="Meiryo UI" panose="020B0604030504040204" pitchFamily="50" charset="-128"/>
                        </a:rPr>
                        <a:t>サービス</a:t>
                      </a:r>
                      <a:r>
                        <a:rPr kumimoji="1" lang="en-US" altLang="ja-JP" sz="1400" i="0" dirty="0">
                          <a:solidFill>
                            <a:srgbClr val="FF0000"/>
                          </a:solidFill>
                          <a:latin typeface="Meiryo UI" panose="020B0604030504040204" pitchFamily="50" charset="-128"/>
                          <a:ea typeface="Meiryo UI" panose="020B0604030504040204" pitchFamily="50" charset="-128"/>
                        </a:rPr>
                        <a:t>】</a:t>
                      </a:r>
                    </a:p>
                    <a:p>
                      <a:pPr marL="285750" marR="0" lvl="0" indent="-285750" algn="l" defTabSz="91440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400" i="0" dirty="0">
                          <a:solidFill>
                            <a:srgbClr val="FF0000"/>
                          </a:solidFill>
                          <a:latin typeface="Meiryo UI" panose="020B0604030504040204" pitchFamily="50" charset="-128"/>
                          <a:ea typeface="Meiryo UI" panose="020B0604030504040204" pitchFamily="50" charset="-128"/>
                        </a:rPr>
                        <a:t>○○○○</a:t>
                      </a:r>
                      <a:endParaRPr kumimoji="1" lang="en-US" altLang="ja-JP" sz="1400" i="0" dirty="0">
                        <a:solidFill>
                          <a:srgbClr val="FF0000"/>
                        </a:solidFill>
                        <a:latin typeface="Meiryo UI" panose="020B0604030504040204" pitchFamily="50" charset="-128"/>
                        <a:ea typeface="Meiryo UI" panose="020B0604030504040204" pitchFamily="50" charset="-128"/>
                      </a:endParaRPr>
                    </a:p>
                    <a:p>
                      <a:pPr marL="285750" marR="0" lvl="0" indent="-285750" algn="l" defTabSz="91440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400" i="0" dirty="0">
                          <a:solidFill>
                            <a:srgbClr val="FF0000"/>
                          </a:solidFill>
                          <a:latin typeface="Meiryo UI" panose="020B0604030504040204" pitchFamily="50" charset="-128"/>
                          <a:ea typeface="Meiryo UI" panose="020B0604030504040204" pitchFamily="50" charset="-128"/>
                        </a:rPr>
                        <a:t>○○○○</a:t>
                      </a:r>
                      <a:endParaRPr kumimoji="1" lang="en-US" altLang="ja-JP" sz="1400" i="0" dirty="0">
                        <a:solidFill>
                          <a:srgbClr val="FF0000"/>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700"/>
                        </a:lnSpc>
                        <a:spcBef>
                          <a:spcPts val="0"/>
                        </a:spcBef>
                        <a:spcAft>
                          <a:spcPts val="0"/>
                        </a:spcAft>
                        <a:buClrTx/>
                        <a:buSzTx/>
                        <a:buFont typeface="Arial" panose="020B0604020202020204" pitchFamily="34" charset="0"/>
                        <a:buNone/>
                        <a:tabLst/>
                        <a:defRPr/>
                      </a:pPr>
                      <a:r>
                        <a:rPr kumimoji="1" lang="en-US" altLang="ja-JP" sz="1400" i="0" dirty="0">
                          <a:solidFill>
                            <a:srgbClr val="FF0000"/>
                          </a:solidFill>
                          <a:latin typeface="Meiryo UI" panose="020B0604030504040204" pitchFamily="50" charset="-128"/>
                          <a:ea typeface="Meiryo UI" panose="020B0604030504040204" pitchFamily="50" charset="-128"/>
                        </a:rPr>
                        <a:t>【XXXXX</a:t>
                      </a:r>
                      <a:r>
                        <a:rPr kumimoji="1" lang="ja-JP" altLang="en-US" sz="1400" i="0" dirty="0">
                          <a:solidFill>
                            <a:srgbClr val="FF0000"/>
                          </a:solidFill>
                          <a:latin typeface="Meiryo UI" panose="020B0604030504040204" pitchFamily="50" charset="-128"/>
                          <a:ea typeface="Meiryo UI" panose="020B0604030504040204" pitchFamily="50" charset="-128"/>
                        </a:rPr>
                        <a:t>システム</a:t>
                      </a:r>
                      <a:r>
                        <a:rPr kumimoji="1" lang="en-US" altLang="ja-JP" sz="1400" i="0" dirty="0">
                          <a:solidFill>
                            <a:srgbClr val="FF0000"/>
                          </a:solidFill>
                          <a:latin typeface="Meiryo UI" panose="020B0604030504040204" pitchFamily="50" charset="-128"/>
                          <a:ea typeface="Meiryo UI" panose="020B0604030504040204" pitchFamily="50" charset="-128"/>
                        </a:rPr>
                        <a:t>】</a:t>
                      </a:r>
                    </a:p>
                    <a:p>
                      <a:pPr marL="285750" marR="0" lvl="0" indent="-285750" algn="l" defTabSz="91440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400" i="0" dirty="0">
                          <a:solidFill>
                            <a:srgbClr val="FF0000"/>
                          </a:solidFill>
                          <a:latin typeface="Meiryo UI" panose="020B0604030504040204" pitchFamily="50" charset="-128"/>
                          <a:ea typeface="Meiryo UI" panose="020B0604030504040204" pitchFamily="50" charset="-128"/>
                        </a:rPr>
                        <a:t>○○○○</a:t>
                      </a:r>
                      <a:endParaRPr kumimoji="1" lang="en-US" altLang="ja-JP" sz="1400" i="0" dirty="0">
                        <a:solidFill>
                          <a:srgbClr val="FF0000"/>
                        </a:solidFill>
                        <a:latin typeface="Meiryo UI" panose="020B0604030504040204" pitchFamily="50" charset="-128"/>
                        <a:ea typeface="Meiryo UI" panose="020B0604030504040204" pitchFamily="50" charset="-128"/>
                      </a:endParaRPr>
                    </a:p>
                    <a:p>
                      <a:pPr marL="285750" marR="0" lvl="0" indent="-285750" algn="l" defTabSz="91440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400" i="0" dirty="0">
                          <a:solidFill>
                            <a:srgbClr val="FF0000"/>
                          </a:solidFill>
                          <a:latin typeface="Meiryo UI" panose="020B0604030504040204" pitchFamily="50" charset="-128"/>
                          <a:ea typeface="Meiryo UI" panose="020B0604030504040204" pitchFamily="50" charset="-128"/>
                        </a:rPr>
                        <a:t>○○○○</a:t>
                      </a:r>
                      <a:endParaRPr kumimoji="1" lang="en-US" altLang="ja-JP" sz="1400" i="0" dirty="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bg2"/>
                      </a:solidFill>
                      <a:prstDash val="solid"/>
                      <a:round/>
                      <a:headEnd type="none" w="med" len="med"/>
                      <a:tailEnd type="none" w="med" len="med"/>
                    </a:lnL>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765232988"/>
                  </a:ext>
                </a:extLst>
              </a:tr>
            </a:tbl>
          </a:graphicData>
        </a:graphic>
      </p:graphicFrame>
    </p:spTree>
    <p:extLst>
      <p:ext uri="{BB962C8B-B14F-4D97-AF65-F5344CB8AC3E}">
        <p14:creationId xmlns:p14="http://schemas.microsoft.com/office/powerpoint/2010/main" val="24389450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EB9ED9-BA39-EF17-1F7D-EFDCDC164AC1}"/>
            </a:ext>
          </a:extLst>
        </p:cNvPr>
        <p:cNvGrpSpPr/>
        <p:nvPr/>
      </p:nvGrpSpPr>
      <p:grpSpPr>
        <a:xfrm>
          <a:off x="0" y="0"/>
          <a:ext cx="0" cy="0"/>
          <a:chOff x="0" y="0"/>
          <a:chExt cx="0" cy="0"/>
        </a:xfrm>
      </p:grpSpPr>
      <p:sp>
        <p:nvSpPr>
          <p:cNvPr id="3" name="Rectangle 67">
            <a:extLst>
              <a:ext uri="{FF2B5EF4-FFF2-40B4-BE49-F238E27FC236}">
                <a16:creationId xmlns:a16="http://schemas.microsoft.com/office/drawing/2014/main" id="{FAF82727-D280-6723-5074-2F9C6B3FDA2C}"/>
              </a:ext>
            </a:extLst>
          </p:cNvPr>
          <p:cNvSpPr>
            <a:spLocks noChangeArrowheads="1"/>
          </p:cNvSpPr>
          <p:nvPr/>
        </p:nvSpPr>
        <p:spPr>
          <a:xfrm>
            <a:off x="33975" y="0"/>
            <a:ext cx="12801600" cy="740606"/>
          </a:xfrm>
          <a:prstGeom prst="rect">
            <a:avLst/>
          </a:prstGeom>
          <a:solidFill>
            <a:srgbClr val="3B8964"/>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2326" b="1" dirty="0">
                <a:solidFill>
                  <a:schemeClr val="bg1"/>
                </a:solidFill>
                <a:latin typeface="Meiryo UI" panose="020B0604030504040204" pitchFamily="50" charset="-128"/>
                <a:ea typeface="Meiryo UI" panose="020B0604030504040204" pitchFamily="50" charset="-128"/>
              </a:rPr>
              <a:t>２．事業計画</a:t>
            </a:r>
            <a:endParaRPr lang="en-US" altLang="ja-JP" sz="2326" b="1" dirty="0">
              <a:solidFill>
                <a:schemeClr val="bg1"/>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2326" b="1" dirty="0">
                <a:solidFill>
                  <a:schemeClr val="bg1"/>
                </a:solidFill>
                <a:latin typeface="Meiryo UI" panose="020B0604030504040204" pitchFamily="50" charset="-128"/>
                <a:ea typeface="Meiryo UI" panose="020B0604030504040204" pitchFamily="50" charset="-128"/>
              </a:rPr>
              <a:t>　</a:t>
            </a:r>
            <a:r>
              <a:rPr lang="en-US" altLang="ja-JP" sz="2326" b="1" dirty="0">
                <a:solidFill>
                  <a:schemeClr val="bg1"/>
                </a:solidFill>
                <a:latin typeface="Meiryo UI" panose="020B0604030504040204" pitchFamily="50" charset="-128"/>
                <a:ea typeface="Meiryo UI" panose="020B0604030504040204" pitchFamily="50" charset="-128"/>
              </a:rPr>
              <a:t>(1)</a:t>
            </a:r>
            <a:r>
              <a:rPr kumimoji="0" lang="zh-TW" altLang="en-US" sz="2326" b="1" kern="0" dirty="0">
                <a:solidFill>
                  <a:schemeClr val="bg1"/>
                </a:solidFill>
                <a:latin typeface="Meiryo UI" panose="020B0604030504040204" pitchFamily="50" charset="-128"/>
                <a:ea typeface="Meiryo UI" panose="020B0604030504040204" pitchFamily="50" charset="-128"/>
              </a:rPr>
              <a:t>一体的利活用促進事業</a:t>
            </a:r>
            <a:r>
              <a:rPr kumimoji="0" lang="ja-JP" altLang="en-US" sz="2326" b="1" kern="0" dirty="0">
                <a:solidFill>
                  <a:schemeClr val="bg1"/>
                </a:solidFill>
                <a:latin typeface="Meiryo UI" panose="020B0604030504040204" pitchFamily="50" charset="-128"/>
                <a:ea typeface="Meiryo UI" panose="020B0604030504040204" pitchFamily="50" charset="-128"/>
              </a:rPr>
              <a:t>①（仮称）一体的利活用アドバイザリー会議の事務局業務</a:t>
            </a:r>
            <a:endParaRPr lang="ja-JP" altLang="en-US" sz="1809" b="1" dirty="0">
              <a:solidFill>
                <a:schemeClr val="bg1"/>
              </a:solidFill>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22AF6B94-EFF5-7F21-8906-5D4507B7F1EF}"/>
              </a:ext>
            </a:extLst>
          </p:cNvPr>
          <p:cNvSpPr>
            <a:spLocks noGrp="1"/>
          </p:cNvSpPr>
          <p:nvPr>
            <p:ph type="sldNum" sz="quarter" idx="12"/>
          </p:nvPr>
        </p:nvSpPr>
        <p:spPr/>
        <p:txBody>
          <a:bodyPr/>
          <a:lstStyle/>
          <a:p>
            <a:pPr>
              <a:defRPr/>
            </a:pPr>
            <a:fld id="{ED70751B-34C4-41F7-9A42-B8AF8614956A}" type="slidenum">
              <a:rPr lang="en-US" altLang="ja-JP" smtClean="0"/>
              <a:pPr>
                <a:defRPr/>
              </a:pPr>
              <a:t>4</a:t>
            </a:fld>
            <a:endParaRPr lang="en-US" altLang="ja-JP" dirty="0"/>
          </a:p>
        </p:txBody>
      </p:sp>
      <p:sp>
        <p:nvSpPr>
          <p:cNvPr id="13" name="正方形/長方形 25">
            <a:extLst>
              <a:ext uri="{FF2B5EF4-FFF2-40B4-BE49-F238E27FC236}">
                <a16:creationId xmlns:a16="http://schemas.microsoft.com/office/drawing/2014/main" id="{BE8026A6-0150-775F-E76A-A1BCD3178D45}"/>
              </a:ext>
            </a:extLst>
          </p:cNvPr>
          <p:cNvSpPr/>
          <p:nvPr/>
        </p:nvSpPr>
        <p:spPr>
          <a:xfrm>
            <a:off x="1258964" y="1972204"/>
            <a:ext cx="11038206" cy="309784"/>
          </a:xfrm>
          <a:prstGeom prst="rect">
            <a:avLst/>
          </a:prstGeom>
          <a:noFill/>
          <a:ln w="12700">
            <a:noFill/>
          </a:ln>
        </p:spPr>
        <p:style>
          <a:lnRef idx="2">
            <a:schemeClr val="dk1"/>
          </a:lnRef>
          <a:fillRef idx="1">
            <a:schemeClr val="lt1"/>
          </a:fillRef>
          <a:effectRef idx="0">
            <a:schemeClr val="dk1"/>
          </a:effectRef>
          <a:fontRef idx="minor">
            <a:schemeClr val="dk1"/>
          </a:fontRef>
        </p:style>
        <p:txBody>
          <a:bodyPr wrap="square" lIns="46523" tIns="46523" rIns="46523" bIns="46523" anchor="ctr" anchorCtr="0">
            <a:noAutofit/>
          </a:bodyPr>
          <a:lstStyle/>
          <a:p>
            <a:pPr marL="112840" algn="just" defTabSz="1181749" eaLnBrk="1" fontAlgn="auto" hangingPunct="1">
              <a:spcBef>
                <a:spcPts val="388"/>
              </a:spcBef>
              <a:spcAft>
                <a:spcPts val="0"/>
              </a:spcAft>
              <a:defRPr/>
            </a:pPr>
            <a:endParaRPr lang="en-US" altLang="ja-JP" sz="1809" kern="0" dirty="0">
              <a:solidFill>
                <a:prstClr val="black"/>
              </a:solidFill>
              <a:latin typeface="Meiryo UI" panose="020B0604030504040204" pitchFamily="50" charset="-128"/>
              <a:ea typeface="Meiryo UI" panose="020B0604030504040204" pitchFamily="50" charset="-128"/>
            </a:endParaRPr>
          </a:p>
        </p:txBody>
      </p:sp>
      <p:graphicFrame>
        <p:nvGraphicFramePr>
          <p:cNvPr id="14" name="表 77">
            <a:extLst>
              <a:ext uri="{FF2B5EF4-FFF2-40B4-BE49-F238E27FC236}">
                <a16:creationId xmlns:a16="http://schemas.microsoft.com/office/drawing/2014/main" id="{048E23E8-E23A-3766-30F8-31D4FCC9084C}"/>
              </a:ext>
            </a:extLst>
          </p:cNvPr>
          <p:cNvGraphicFramePr>
            <a:graphicFrameLocks noGrp="1"/>
          </p:cNvGraphicFramePr>
          <p:nvPr>
            <p:extLst>
              <p:ext uri="{D42A27DB-BD31-4B8C-83A1-F6EECF244321}">
                <p14:modId xmlns:p14="http://schemas.microsoft.com/office/powerpoint/2010/main" val="1105412536"/>
              </p:ext>
            </p:extLst>
          </p:nvPr>
        </p:nvGraphicFramePr>
        <p:xfrm>
          <a:off x="217456" y="1264458"/>
          <a:ext cx="12334183" cy="7829055"/>
        </p:xfrm>
        <a:graphic>
          <a:graphicData uri="http://schemas.openxmlformats.org/drawingml/2006/table">
            <a:tbl>
              <a:tblPr firstRow="1" bandRow="1">
                <a:tableStyleId>{5940675A-B579-460E-94D1-54222C63F5DA}</a:tableStyleId>
              </a:tblPr>
              <a:tblGrid>
                <a:gridCol w="12334183">
                  <a:extLst>
                    <a:ext uri="{9D8B030D-6E8A-4147-A177-3AD203B41FA5}">
                      <a16:colId xmlns:a16="http://schemas.microsoft.com/office/drawing/2014/main" val="20000"/>
                    </a:ext>
                  </a:extLst>
                </a:gridCol>
              </a:tblGrid>
              <a:tr h="7829055">
                <a:tc>
                  <a:txBody>
                    <a:bodyPr/>
                    <a:lstStyle/>
                    <a:p>
                      <a:pPr marL="144000" indent="-144000">
                        <a:lnSpc>
                          <a:spcPts val="1800"/>
                        </a:lnSpc>
                      </a:pPr>
                      <a:r>
                        <a:rPr lang="en-US" altLang="ja-JP" sz="1800" dirty="0">
                          <a:solidFill>
                            <a:srgbClr val="FF0000"/>
                          </a:solidFill>
                          <a:latin typeface="Meiryo UI" panose="020B0604030504040204" pitchFamily="50" charset="-128"/>
                          <a:ea typeface="Meiryo UI" panose="020B0604030504040204" pitchFamily="50" charset="-128"/>
                        </a:rPr>
                        <a:t>※</a:t>
                      </a:r>
                      <a:r>
                        <a:rPr lang="ja-JP" altLang="en-US" sz="1800" dirty="0">
                          <a:solidFill>
                            <a:srgbClr val="FF0000"/>
                          </a:solidFill>
                          <a:latin typeface="Meiryo UI" panose="020B0604030504040204" pitchFamily="50" charset="-128"/>
                          <a:ea typeface="Meiryo UI" panose="020B0604030504040204" pitchFamily="50" charset="-128"/>
                        </a:rPr>
                        <a:t>新本庁舎や勾当台公園にぎわいの広場及びその周辺道路空間を範囲とする一体的利活用促進に関して、（仮称）アドバイザリー会議の事務局業務について、提案の概要を１枚以内にまとめること。</a:t>
                      </a: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r>
                        <a:rPr lang="en-US" altLang="ja-JP" sz="1800" dirty="0">
                          <a:solidFill>
                            <a:srgbClr val="FF0000"/>
                          </a:solidFill>
                          <a:latin typeface="Meiryo UI" panose="020B0604030504040204" pitchFamily="50" charset="-128"/>
                          <a:ea typeface="Meiryo UI" panose="020B0604030504040204" pitchFamily="50" charset="-128"/>
                        </a:rPr>
                        <a:t>※</a:t>
                      </a:r>
                      <a:r>
                        <a:rPr lang="ja-JP" altLang="en-US" sz="1800" dirty="0">
                          <a:solidFill>
                            <a:srgbClr val="FF0000"/>
                          </a:solidFill>
                          <a:latin typeface="Meiryo UI" panose="020B0604030504040204" pitchFamily="50" charset="-128"/>
                          <a:ea typeface="Meiryo UI" panose="020B0604030504040204" pitchFamily="50" charset="-128"/>
                        </a:rPr>
                        <a:t>本事業の実施によって、どのように以下の項目の実現に寄与するか</a:t>
                      </a:r>
                      <a:r>
                        <a:rPr lang="ja-JP" altLang="en-US" sz="1800" u="none" dirty="0">
                          <a:solidFill>
                            <a:srgbClr val="FF0000"/>
                          </a:solidFill>
                          <a:latin typeface="Meiryo UI" panose="020B0604030504040204" pitchFamily="50" charset="-128"/>
                          <a:ea typeface="Meiryo UI" panose="020B0604030504040204" pitchFamily="50" charset="-128"/>
                        </a:rPr>
                        <a:t>具体的に</a:t>
                      </a:r>
                      <a:r>
                        <a:rPr lang="ja-JP" altLang="en-US" sz="1800" dirty="0">
                          <a:solidFill>
                            <a:srgbClr val="FF0000"/>
                          </a:solidFill>
                          <a:latin typeface="Meiryo UI" panose="020B0604030504040204" pitchFamily="50" charset="-128"/>
                          <a:ea typeface="Meiryo UI" panose="020B0604030504040204" pitchFamily="50" charset="-128"/>
                        </a:rPr>
                        <a:t>記載すること。</a:t>
                      </a: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r>
                        <a:rPr lang="ja-JP" altLang="en-US" sz="1800" dirty="0">
                          <a:solidFill>
                            <a:srgbClr val="FF0000"/>
                          </a:solidFill>
                          <a:latin typeface="Meiryo UI" panose="020B0604030504040204" pitchFamily="50" charset="-128"/>
                          <a:ea typeface="Meiryo UI" panose="020B0604030504040204" pitchFamily="50" charset="-128"/>
                        </a:rPr>
                        <a:t>　　一体的利活用の目指す姿への適合性</a:t>
                      </a: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r>
                        <a:rPr lang="ja-JP" altLang="en-US" sz="1800" dirty="0">
                          <a:solidFill>
                            <a:srgbClr val="FF0000"/>
                          </a:solidFill>
                          <a:latin typeface="Meiryo UI" panose="020B0604030504040204" pitchFamily="50" charset="-128"/>
                          <a:ea typeface="Meiryo UI" panose="020B0604030504040204" pitchFamily="50" charset="-128"/>
                        </a:rPr>
                        <a:t>　　（４）エリアの価値向上に寄与する</a:t>
                      </a: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r>
                        <a:rPr lang="ja-JP" altLang="en-US" sz="1800" dirty="0">
                          <a:solidFill>
                            <a:srgbClr val="FF0000"/>
                          </a:solidFill>
                          <a:latin typeface="Meiryo UI" panose="020B0604030504040204" pitchFamily="50" charset="-128"/>
                          <a:ea typeface="Meiryo UI" panose="020B0604030504040204" pitchFamily="50" charset="-128"/>
                        </a:rPr>
                        <a:t>　</a:t>
                      </a:r>
                      <a:endParaRPr kumimoji="1" lang="en-US" altLang="ja-JP" sz="1800" i="0" dirty="0">
                        <a:solidFill>
                          <a:srgbClr val="FF0000"/>
                        </a:solidFill>
                        <a:latin typeface="Meiryo UI" panose="020B0604030504040204" pitchFamily="50" charset="-128"/>
                        <a:ea typeface="Meiryo UI" panose="020B0604030504040204" pitchFamily="50" charset="-128"/>
                      </a:endParaRPr>
                    </a:p>
                    <a:p>
                      <a:pPr marL="144000" marR="0" lvl="0" indent="-144000" algn="l" defTabSz="914400" rtl="0" eaLnBrk="1" fontAlgn="auto" latinLnBrk="0" hangingPunct="1">
                        <a:lnSpc>
                          <a:spcPts val="1800"/>
                        </a:lnSpc>
                        <a:spcBef>
                          <a:spcPts val="0"/>
                        </a:spcBef>
                        <a:spcAft>
                          <a:spcPts val="0"/>
                        </a:spcAft>
                        <a:buClrTx/>
                        <a:buSzTx/>
                        <a:buFontTx/>
                        <a:buNone/>
                        <a:tabLst/>
                        <a:defRPr/>
                      </a:pPr>
                      <a:r>
                        <a:rPr lang="en-US" altLang="ja-JP" sz="1800" i="1" dirty="0">
                          <a:solidFill>
                            <a:srgbClr val="FF0000"/>
                          </a:solidFill>
                          <a:latin typeface="Meiryo UI" panose="020B0604030504040204" pitchFamily="50" charset="-128"/>
                          <a:ea typeface="Meiryo UI" panose="020B0604030504040204" pitchFamily="50" charset="-128"/>
                        </a:rPr>
                        <a:t>※</a:t>
                      </a:r>
                      <a:r>
                        <a:rPr lang="ja-JP" altLang="en-US" sz="1800" i="1" dirty="0">
                          <a:solidFill>
                            <a:srgbClr val="FF0000"/>
                          </a:solidFill>
                          <a:latin typeface="Meiryo UI" panose="020B0604030504040204" pitchFamily="50" charset="-128"/>
                          <a:ea typeface="Meiryo UI" panose="020B0604030504040204" pitchFamily="50" charset="-128"/>
                        </a:rPr>
                        <a:t>適宜イメージ図等を使用すること。レイアウトは任意とする。</a:t>
                      </a:r>
                      <a:endParaRPr lang="en-US" altLang="ja-JP" sz="1800" i="1" dirty="0">
                        <a:solidFill>
                          <a:srgbClr val="FF0000"/>
                        </a:solidFill>
                        <a:latin typeface="Meiryo UI" panose="020B0604030504040204" pitchFamily="50" charset="-128"/>
                        <a:ea typeface="Meiryo UI" panose="020B0604030504040204" pitchFamily="50" charset="-128"/>
                      </a:endParaRPr>
                    </a:p>
                    <a:p>
                      <a:pPr marL="144000" marR="0" lvl="0" indent="-144000" algn="l" defTabSz="914400" rtl="0" eaLnBrk="1" fontAlgn="auto" latinLnBrk="0" hangingPunct="1">
                        <a:lnSpc>
                          <a:spcPts val="1800"/>
                        </a:lnSpc>
                        <a:spcBef>
                          <a:spcPts val="0"/>
                        </a:spcBef>
                        <a:spcAft>
                          <a:spcPts val="0"/>
                        </a:spcAft>
                        <a:buClrTx/>
                        <a:buSzTx/>
                        <a:buFontTx/>
                        <a:buNone/>
                        <a:tabLst/>
                        <a:defRPr/>
                      </a:pPr>
                      <a:endParaRPr lang="en-US" altLang="ja-JP" sz="1800" i="1" dirty="0">
                        <a:solidFill>
                          <a:srgbClr val="FF0000"/>
                        </a:solidFill>
                        <a:latin typeface="Meiryo UI" panose="020B0604030504040204" pitchFamily="50" charset="-128"/>
                        <a:ea typeface="Meiryo UI" panose="020B0604030504040204" pitchFamily="50" charset="-128"/>
                      </a:endParaRPr>
                    </a:p>
                  </a:txBody>
                  <a:tcPr marL="118169" marR="118169" marT="59084" marB="59084">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197328029"/>
                  </a:ext>
                </a:extLst>
              </a:tr>
            </a:tbl>
          </a:graphicData>
        </a:graphic>
      </p:graphicFrame>
    </p:spTree>
    <p:extLst>
      <p:ext uri="{BB962C8B-B14F-4D97-AF65-F5344CB8AC3E}">
        <p14:creationId xmlns:p14="http://schemas.microsoft.com/office/powerpoint/2010/main" val="29940484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4B3195-CA4F-FFB5-07F6-7E8650DFBE0A}"/>
            </a:ext>
          </a:extLst>
        </p:cNvPr>
        <p:cNvGrpSpPr/>
        <p:nvPr/>
      </p:nvGrpSpPr>
      <p:grpSpPr>
        <a:xfrm>
          <a:off x="0" y="0"/>
          <a:ext cx="0" cy="0"/>
          <a:chOff x="0" y="0"/>
          <a:chExt cx="0" cy="0"/>
        </a:xfrm>
      </p:grpSpPr>
      <p:sp>
        <p:nvSpPr>
          <p:cNvPr id="5" name="Rectangle 67">
            <a:extLst>
              <a:ext uri="{FF2B5EF4-FFF2-40B4-BE49-F238E27FC236}">
                <a16:creationId xmlns:a16="http://schemas.microsoft.com/office/drawing/2014/main" id="{1DE171DF-9FFF-668E-107D-BCC021C4A9A7}"/>
              </a:ext>
            </a:extLst>
          </p:cNvPr>
          <p:cNvSpPr>
            <a:spLocks noChangeArrowheads="1"/>
          </p:cNvSpPr>
          <p:nvPr/>
        </p:nvSpPr>
        <p:spPr>
          <a:xfrm>
            <a:off x="0" y="-19140"/>
            <a:ext cx="12801600" cy="740606"/>
          </a:xfrm>
          <a:prstGeom prst="rect">
            <a:avLst/>
          </a:prstGeom>
          <a:solidFill>
            <a:srgbClr val="3B8964"/>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2326" b="1" dirty="0">
                <a:solidFill>
                  <a:schemeClr val="bg1"/>
                </a:solidFill>
                <a:latin typeface="Meiryo UI" panose="020B0604030504040204" pitchFamily="50" charset="-128"/>
                <a:ea typeface="Meiryo UI" panose="020B0604030504040204" pitchFamily="50" charset="-128"/>
              </a:rPr>
              <a:t>２．事業計画</a:t>
            </a:r>
            <a:endParaRPr lang="en-US" altLang="ja-JP" sz="2326" b="1" dirty="0">
              <a:solidFill>
                <a:schemeClr val="bg1"/>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2326" b="1" dirty="0">
                <a:solidFill>
                  <a:schemeClr val="bg1"/>
                </a:solidFill>
                <a:latin typeface="Meiryo UI" panose="020B0604030504040204" pitchFamily="50" charset="-128"/>
                <a:ea typeface="Meiryo UI" panose="020B0604030504040204" pitchFamily="50" charset="-128"/>
              </a:rPr>
              <a:t>　</a:t>
            </a:r>
            <a:r>
              <a:rPr lang="en-US" altLang="ja-JP" sz="2326" b="1" dirty="0">
                <a:solidFill>
                  <a:schemeClr val="bg1"/>
                </a:solidFill>
                <a:latin typeface="Meiryo UI" panose="020B0604030504040204" pitchFamily="50" charset="-128"/>
                <a:ea typeface="Meiryo UI" panose="020B0604030504040204" pitchFamily="50" charset="-128"/>
              </a:rPr>
              <a:t>(1)</a:t>
            </a:r>
            <a:r>
              <a:rPr kumimoji="0" lang="zh-TW" altLang="en-US" sz="2326" b="1" kern="0" dirty="0">
                <a:solidFill>
                  <a:schemeClr val="bg1"/>
                </a:solidFill>
                <a:latin typeface="Meiryo UI" panose="020B0604030504040204" pitchFamily="50" charset="-128"/>
                <a:ea typeface="Meiryo UI" panose="020B0604030504040204" pitchFamily="50" charset="-128"/>
              </a:rPr>
              <a:t>一体的利活用促進事業</a:t>
            </a:r>
            <a:r>
              <a:rPr kumimoji="0" lang="ja-JP" altLang="en-US" sz="2326" b="1" kern="0" dirty="0">
                <a:solidFill>
                  <a:schemeClr val="bg1"/>
                </a:solidFill>
                <a:latin typeface="Meiryo UI" panose="020B0604030504040204" pitchFamily="50" charset="-128"/>
                <a:ea typeface="Meiryo UI" panose="020B0604030504040204" pitchFamily="50" charset="-128"/>
              </a:rPr>
              <a:t>①（仮称）一体的利活用アドバイザリー会議の事務局業務　</a:t>
            </a:r>
            <a:r>
              <a:rPr kumimoji="0" lang="en-US" altLang="ja-JP" sz="2326" b="1" kern="0" dirty="0">
                <a:solidFill>
                  <a:schemeClr val="bg1"/>
                </a:solidFill>
                <a:latin typeface="Meiryo UI" panose="020B0604030504040204" pitchFamily="50" charset="-128"/>
                <a:ea typeface="Meiryo UI" panose="020B0604030504040204" pitchFamily="50" charset="-128"/>
              </a:rPr>
              <a:t>【</a:t>
            </a:r>
            <a:r>
              <a:rPr kumimoji="0" lang="ja-JP" altLang="en-US" sz="2326" b="1" kern="0" dirty="0">
                <a:solidFill>
                  <a:schemeClr val="bg1"/>
                </a:solidFill>
                <a:latin typeface="Meiryo UI" panose="020B0604030504040204" pitchFamily="50" charset="-128"/>
                <a:ea typeface="Meiryo UI" panose="020B0604030504040204" pitchFamily="50" charset="-128"/>
              </a:rPr>
              <a:t>詳細</a:t>
            </a:r>
            <a:r>
              <a:rPr kumimoji="0" lang="en-US" altLang="ja-JP" sz="2326" b="1" kern="0" dirty="0">
                <a:solidFill>
                  <a:schemeClr val="bg1"/>
                </a:solidFill>
                <a:latin typeface="Meiryo UI" panose="020B0604030504040204" pitchFamily="50" charset="-128"/>
                <a:ea typeface="Meiryo UI" panose="020B0604030504040204" pitchFamily="50" charset="-128"/>
              </a:rPr>
              <a:t>】</a:t>
            </a:r>
            <a:r>
              <a:rPr kumimoji="0" lang="ja-JP" altLang="en-US" sz="2326" b="1" kern="0" dirty="0">
                <a:solidFill>
                  <a:schemeClr val="bg1"/>
                </a:solidFill>
                <a:latin typeface="Meiryo UI" panose="020B0604030504040204" pitchFamily="50" charset="-128"/>
                <a:ea typeface="Meiryo UI" panose="020B0604030504040204" pitchFamily="50" charset="-128"/>
              </a:rPr>
              <a:t>　　</a:t>
            </a:r>
            <a:endParaRPr lang="ja-JP" altLang="en-US" sz="1809" b="1" dirty="0">
              <a:solidFill>
                <a:schemeClr val="bg1"/>
              </a:solidFill>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8546A8BA-9C18-FC47-5C58-EB6F04208359}"/>
              </a:ext>
            </a:extLst>
          </p:cNvPr>
          <p:cNvSpPr>
            <a:spLocks noGrp="1"/>
          </p:cNvSpPr>
          <p:nvPr>
            <p:ph type="sldNum" sz="quarter" idx="12"/>
          </p:nvPr>
        </p:nvSpPr>
        <p:spPr/>
        <p:txBody>
          <a:bodyPr/>
          <a:lstStyle/>
          <a:p>
            <a:pPr>
              <a:defRPr/>
            </a:pPr>
            <a:fld id="{ED70751B-34C4-41F7-9A42-B8AF8614956A}" type="slidenum">
              <a:rPr lang="en-US" altLang="ja-JP" smtClean="0"/>
              <a:pPr>
                <a:defRPr/>
              </a:pPr>
              <a:t>5</a:t>
            </a:fld>
            <a:endParaRPr lang="en-US" altLang="ja-JP" dirty="0"/>
          </a:p>
        </p:txBody>
      </p:sp>
      <p:sp>
        <p:nvSpPr>
          <p:cNvPr id="13" name="正方形/長方形 25">
            <a:extLst>
              <a:ext uri="{FF2B5EF4-FFF2-40B4-BE49-F238E27FC236}">
                <a16:creationId xmlns:a16="http://schemas.microsoft.com/office/drawing/2014/main" id="{144F2E6D-5BC3-CF58-F2FC-A6C12904AD7C}"/>
              </a:ext>
            </a:extLst>
          </p:cNvPr>
          <p:cNvSpPr/>
          <p:nvPr/>
        </p:nvSpPr>
        <p:spPr>
          <a:xfrm>
            <a:off x="1258964" y="1972204"/>
            <a:ext cx="11038206" cy="309784"/>
          </a:xfrm>
          <a:prstGeom prst="rect">
            <a:avLst/>
          </a:prstGeom>
          <a:noFill/>
          <a:ln w="12700">
            <a:noFill/>
          </a:ln>
        </p:spPr>
        <p:style>
          <a:lnRef idx="2">
            <a:schemeClr val="dk1"/>
          </a:lnRef>
          <a:fillRef idx="1">
            <a:schemeClr val="lt1"/>
          </a:fillRef>
          <a:effectRef idx="0">
            <a:schemeClr val="dk1"/>
          </a:effectRef>
          <a:fontRef idx="minor">
            <a:schemeClr val="dk1"/>
          </a:fontRef>
        </p:style>
        <p:txBody>
          <a:bodyPr wrap="square" lIns="46523" tIns="46523" rIns="46523" bIns="46523" anchor="ctr" anchorCtr="0">
            <a:noAutofit/>
          </a:bodyPr>
          <a:lstStyle/>
          <a:p>
            <a:pPr marL="112840" algn="just" defTabSz="1181749" eaLnBrk="1" fontAlgn="auto" hangingPunct="1">
              <a:spcBef>
                <a:spcPts val="388"/>
              </a:spcBef>
              <a:spcAft>
                <a:spcPts val="0"/>
              </a:spcAft>
              <a:defRPr/>
            </a:pPr>
            <a:endParaRPr lang="en-US" altLang="ja-JP" sz="1809" kern="0" dirty="0">
              <a:solidFill>
                <a:prstClr val="black"/>
              </a:solidFill>
              <a:latin typeface="Meiryo UI" panose="020B0604030504040204" pitchFamily="50" charset="-128"/>
              <a:ea typeface="Meiryo UI" panose="020B0604030504040204" pitchFamily="50" charset="-128"/>
            </a:endParaRPr>
          </a:p>
        </p:txBody>
      </p:sp>
      <p:graphicFrame>
        <p:nvGraphicFramePr>
          <p:cNvPr id="3" name="表 77">
            <a:extLst>
              <a:ext uri="{FF2B5EF4-FFF2-40B4-BE49-F238E27FC236}">
                <a16:creationId xmlns:a16="http://schemas.microsoft.com/office/drawing/2014/main" id="{021AB98C-DA47-3D88-1765-7BC6E502957F}"/>
              </a:ext>
            </a:extLst>
          </p:cNvPr>
          <p:cNvGraphicFramePr>
            <a:graphicFrameLocks noGrp="1"/>
          </p:cNvGraphicFramePr>
          <p:nvPr>
            <p:extLst>
              <p:ext uri="{D42A27DB-BD31-4B8C-83A1-F6EECF244321}">
                <p14:modId xmlns:p14="http://schemas.microsoft.com/office/powerpoint/2010/main" val="2952272022"/>
              </p:ext>
            </p:extLst>
          </p:nvPr>
        </p:nvGraphicFramePr>
        <p:xfrm>
          <a:off x="233709" y="1314086"/>
          <a:ext cx="12334183" cy="7165350"/>
        </p:xfrm>
        <a:graphic>
          <a:graphicData uri="http://schemas.openxmlformats.org/drawingml/2006/table">
            <a:tbl>
              <a:tblPr firstRow="1" bandRow="1">
                <a:tableStyleId>{5940675A-B579-460E-94D1-54222C63F5DA}</a:tableStyleId>
              </a:tblPr>
              <a:tblGrid>
                <a:gridCol w="12334183">
                  <a:extLst>
                    <a:ext uri="{9D8B030D-6E8A-4147-A177-3AD203B41FA5}">
                      <a16:colId xmlns:a16="http://schemas.microsoft.com/office/drawing/2014/main" val="20000"/>
                    </a:ext>
                  </a:extLst>
                </a:gridCol>
              </a:tblGrid>
              <a:tr h="7165350">
                <a:tc>
                  <a:txBody>
                    <a:bodyPr/>
                    <a:lstStyle/>
                    <a:p>
                      <a:pPr marL="144000" indent="-144000">
                        <a:lnSpc>
                          <a:spcPts val="1800"/>
                        </a:lnSpc>
                      </a:pPr>
                      <a:r>
                        <a:rPr lang="en-US" altLang="ja-JP" sz="1800" dirty="0">
                          <a:solidFill>
                            <a:srgbClr val="FF0000"/>
                          </a:solidFill>
                          <a:latin typeface="Meiryo UI" panose="020B0604030504040204" pitchFamily="50" charset="-128"/>
                          <a:ea typeface="Meiryo UI" panose="020B0604030504040204" pitchFamily="50" charset="-128"/>
                        </a:rPr>
                        <a:t>※</a:t>
                      </a:r>
                      <a:r>
                        <a:rPr lang="ja-JP" altLang="en-US" sz="1800" dirty="0">
                          <a:solidFill>
                            <a:srgbClr val="FF0000"/>
                          </a:solidFill>
                          <a:latin typeface="Meiryo UI" panose="020B0604030504040204" pitchFamily="50" charset="-128"/>
                          <a:ea typeface="Meiryo UI" panose="020B0604030504040204" pitchFamily="50" charset="-128"/>
                        </a:rPr>
                        <a:t>一体的利活用促進事業（（仮称）アドバイザリー会議の事務局業務）の詳細について、補足が必要な場合にその内容を記載すること。</a:t>
                      </a: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endParaRPr lang="en-US" altLang="ja-JP" sz="1800" dirty="0">
                        <a:solidFill>
                          <a:srgbClr val="FF0000"/>
                        </a:solidFill>
                        <a:latin typeface="Meiryo UI" panose="020B0604030504040204" pitchFamily="50" charset="-128"/>
                        <a:ea typeface="Meiryo UI" panose="020B0604030504040204" pitchFamily="50" charset="-128"/>
                      </a:endParaRPr>
                    </a:p>
                    <a:p>
                      <a:pPr marL="144000" marR="0" lvl="0" indent="-144000" algn="l" defTabSz="914400" rtl="0" eaLnBrk="1" fontAlgn="auto" latinLnBrk="0" hangingPunct="1">
                        <a:lnSpc>
                          <a:spcPts val="1800"/>
                        </a:lnSpc>
                        <a:spcBef>
                          <a:spcPts val="0"/>
                        </a:spcBef>
                        <a:spcAft>
                          <a:spcPts val="0"/>
                        </a:spcAft>
                        <a:buClrTx/>
                        <a:buSzTx/>
                        <a:buFontTx/>
                        <a:buNone/>
                        <a:tabLst/>
                        <a:defRPr/>
                      </a:pPr>
                      <a:r>
                        <a:rPr lang="en-US" altLang="ja-JP" sz="1800" dirty="0">
                          <a:solidFill>
                            <a:srgbClr val="FF0000"/>
                          </a:solidFill>
                          <a:latin typeface="Meiryo UI" panose="020B0604030504040204" pitchFamily="50" charset="-128"/>
                          <a:ea typeface="Meiryo UI" panose="020B0604030504040204" pitchFamily="50" charset="-128"/>
                        </a:rPr>
                        <a:t>※</a:t>
                      </a:r>
                      <a:r>
                        <a:rPr lang="ja-JP" altLang="en-US" sz="1800" dirty="0">
                          <a:solidFill>
                            <a:srgbClr val="FF0000"/>
                          </a:solidFill>
                          <a:latin typeface="Meiryo UI" panose="020B0604030504040204" pitchFamily="50" charset="-128"/>
                          <a:ea typeface="Meiryo UI" panose="020B0604030504040204" pitchFamily="50" charset="-128"/>
                        </a:rPr>
                        <a:t>一体的利活用の目指す姿への適合性が明確になるよう記載すること。</a:t>
                      </a: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endParaRPr kumimoji="1" lang="en-US" altLang="ja-JP" sz="1800" i="0" dirty="0">
                        <a:solidFill>
                          <a:srgbClr val="FF0000"/>
                        </a:solidFill>
                        <a:latin typeface="Meiryo UI" panose="020B0604030504040204" pitchFamily="50" charset="-128"/>
                        <a:ea typeface="Meiryo UI" panose="020B0604030504040204" pitchFamily="50" charset="-128"/>
                      </a:endParaRPr>
                    </a:p>
                    <a:p>
                      <a:pPr marL="144000" marR="0" lvl="0" indent="-144000" algn="l" defTabSz="914400" rtl="0" eaLnBrk="1" fontAlgn="auto" latinLnBrk="0" hangingPunct="1">
                        <a:lnSpc>
                          <a:spcPts val="1800"/>
                        </a:lnSpc>
                        <a:spcBef>
                          <a:spcPts val="0"/>
                        </a:spcBef>
                        <a:spcAft>
                          <a:spcPts val="0"/>
                        </a:spcAft>
                        <a:buClrTx/>
                        <a:buSzTx/>
                        <a:buFontTx/>
                        <a:buNone/>
                        <a:tabLst/>
                        <a:defRPr/>
                      </a:pPr>
                      <a:r>
                        <a:rPr lang="en-US" altLang="ja-JP" sz="1800" i="1" dirty="0">
                          <a:solidFill>
                            <a:srgbClr val="FF0000"/>
                          </a:solidFill>
                          <a:latin typeface="Meiryo UI" panose="020B0604030504040204" pitchFamily="50" charset="-128"/>
                          <a:ea typeface="Meiryo UI" panose="020B0604030504040204" pitchFamily="50" charset="-128"/>
                        </a:rPr>
                        <a:t>※</a:t>
                      </a:r>
                      <a:r>
                        <a:rPr lang="ja-JP" altLang="en-US" sz="1800" i="1" dirty="0">
                          <a:solidFill>
                            <a:srgbClr val="FF0000"/>
                          </a:solidFill>
                          <a:latin typeface="Meiryo UI" panose="020B0604030504040204" pitchFamily="50" charset="-128"/>
                          <a:ea typeface="Meiryo UI" panose="020B0604030504040204" pitchFamily="50" charset="-128"/>
                        </a:rPr>
                        <a:t>適宜イメージ図等を使用すること。レイアウトは任意とする。</a:t>
                      </a:r>
                      <a:endParaRPr lang="en-US" altLang="ja-JP" sz="1800" i="1" dirty="0">
                        <a:solidFill>
                          <a:srgbClr val="FF0000"/>
                        </a:solidFill>
                        <a:latin typeface="Meiryo UI" panose="020B0604030504040204" pitchFamily="50" charset="-128"/>
                        <a:ea typeface="Meiryo UI" panose="020B0604030504040204" pitchFamily="50" charset="-128"/>
                      </a:endParaRPr>
                    </a:p>
                    <a:p>
                      <a:pPr marL="144000" marR="0" lvl="0" indent="-144000" algn="l" defTabSz="914400" rtl="0" eaLnBrk="1" fontAlgn="auto" latinLnBrk="0" hangingPunct="1">
                        <a:lnSpc>
                          <a:spcPts val="1800"/>
                        </a:lnSpc>
                        <a:spcBef>
                          <a:spcPts val="0"/>
                        </a:spcBef>
                        <a:spcAft>
                          <a:spcPts val="0"/>
                        </a:spcAft>
                        <a:buClrTx/>
                        <a:buSzTx/>
                        <a:buFontTx/>
                        <a:buNone/>
                        <a:tabLst/>
                        <a:defRPr/>
                      </a:pPr>
                      <a:endParaRPr lang="en-US" altLang="ja-JP" sz="1800" i="1" dirty="0">
                        <a:solidFill>
                          <a:srgbClr val="FF0000"/>
                        </a:solidFill>
                        <a:latin typeface="Meiryo UI" panose="020B0604030504040204" pitchFamily="50" charset="-128"/>
                        <a:ea typeface="Meiryo UI" panose="020B0604030504040204" pitchFamily="50" charset="-128"/>
                      </a:endParaRPr>
                    </a:p>
                  </a:txBody>
                  <a:tcPr marL="118169" marR="118169" marT="59084" marB="59084">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197328029"/>
                  </a:ext>
                </a:extLst>
              </a:tr>
            </a:tbl>
          </a:graphicData>
        </a:graphic>
      </p:graphicFrame>
      <p:sp>
        <p:nvSpPr>
          <p:cNvPr id="4" name="テキスト ボックス 90">
            <a:extLst>
              <a:ext uri="{FF2B5EF4-FFF2-40B4-BE49-F238E27FC236}">
                <a16:creationId xmlns:a16="http://schemas.microsoft.com/office/drawing/2014/main" id="{D9FFC52B-2275-FB10-94DA-AD7F32ED59AD}"/>
              </a:ext>
            </a:extLst>
          </p:cNvPr>
          <p:cNvSpPr txBox="1"/>
          <p:nvPr/>
        </p:nvSpPr>
        <p:spPr>
          <a:xfrm>
            <a:off x="8273472" y="0"/>
            <a:ext cx="3738524" cy="370743"/>
          </a:xfrm>
          <a:prstGeom prst="rect">
            <a:avLst/>
          </a:prstGeom>
          <a:noFill/>
        </p:spPr>
        <p:txBody>
          <a:bodyPr wrap="none" rtlCol="0">
            <a:spAutoFit/>
          </a:bodyPr>
          <a:lstStyle/>
          <a:p>
            <a:pPr defTabSz="1181749">
              <a:defRPr/>
            </a:pPr>
            <a:r>
              <a:rPr lang="en-US" altLang="ja-JP" sz="1809" dirty="0">
                <a:solidFill>
                  <a:schemeClr val="bg1"/>
                </a:solidFill>
                <a:latin typeface="Meiryo UI" panose="020B0604030504040204" pitchFamily="50" charset="-128"/>
                <a:ea typeface="Meiryo UI" panose="020B0604030504040204" pitchFamily="50" charset="-128"/>
              </a:rPr>
              <a:t>※</a:t>
            </a:r>
            <a:r>
              <a:rPr lang="ja-JP" altLang="en-US" sz="1809" dirty="0">
                <a:solidFill>
                  <a:schemeClr val="bg1"/>
                </a:solidFill>
                <a:latin typeface="Meiryo UI" panose="020B0604030504040204" pitchFamily="50" charset="-128"/>
                <a:ea typeface="Meiryo UI" panose="020B0604030504040204" pitchFamily="50" charset="-128"/>
              </a:rPr>
              <a:t>詳細が必要な場合のみ記入すること</a:t>
            </a:r>
            <a:endParaRPr lang="en-US" altLang="ja-JP" sz="1809" dirty="0">
              <a:solidFill>
                <a:schemeClr val="bg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9901343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CA1C83-A7AD-0A45-B80D-C74678318BEF}"/>
            </a:ext>
          </a:extLst>
        </p:cNvPr>
        <p:cNvGrpSpPr/>
        <p:nvPr/>
      </p:nvGrpSpPr>
      <p:grpSpPr>
        <a:xfrm>
          <a:off x="0" y="0"/>
          <a:ext cx="0" cy="0"/>
          <a:chOff x="0" y="0"/>
          <a:chExt cx="0" cy="0"/>
        </a:xfrm>
      </p:grpSpPr>
      <p:sp>
        <p:nvSpPr>
          <p:cNvPr id="1257" name="Rectangle 67">
            <a:extLst>
              <a:ext uri="{FF2B5EF4-FFF2-40B4-BE49-F238E27FC236}">
                <a16:creationId xmlns:a16="http://schemas.microsoft.com/office/drawing/2014/main" id="{5065DEAA-9FBB-7F88-A3A5-2D715111ACB7}"/>
              </a:ext>
            </a:extLst>
          </p:cNvPr>
          <p:cNvSpPr>
            <a:spLocks noChangeArrowheads="1"/>
          </p:cNvSpPr>
          <p:nvPr/>
        </p:nvSpPr>
        <p:spPr>
          <a:xfrm>
            <a:off x="0" y="0"/>
            <a:ext cx="12801600" cy="740606"/>
          </a:xfrm>
          <a:prstGeom prst="rect">
            <a:avLst/>
          </a:prstGeom>
          <a:solidFill>
            <a:srgbClr val="3B8964"/>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2326" b="1" dirty="0">
                <a:solidFill>
                  <a:schemeClr val="bg1"/>
                </a:solidFill>
                <a:latin typeface="Meiryo UI" panose="020B0604030504040204" pitchFamily="50" charset="-128"/>
                <a:ea typeface="Meiryo UI" panose="020B0604030504040204" pitchFamily="50" charset="-128"/>
              </a:rPr>
              <a:t>２．事業計画</a:t>
            </a:r>
            <a:endParaRPr lang="en-US" altLang="ja-JP" sz="2326" b="1" dirty="0">
              <a:solidFill>
                <a:schemeClr val="bg1"/>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2326" b="1" dirty="0">
                <a:solidFill>
                  <a:schemeClr val="bg1"/>
                </a:solidFill>
                <a:latin typeface="Meiryo UI" panose="020B0604030504040204" pitchFamily="50" charset="-128"/>
                <a:ea typeface="Meiryo UI" panose="020B0604030504040204" pitchFamily="50" charset="-128"/>
              </a:rPr>
              <a:t>　</a:t>
            </a:r>
            <a:r>
              <a:rPr lang="en-US" altLang="ja-JP" sz="2326" b="1" dirty="0">
                <a:solidFill>
                  <a:schemeClr val="bg1"/>
                </a:solidFill>
                <a:latin typeface="Meiryo UI" panose="020B0604030504040204" pitchFamily="50" charset="-128"/>
                <a:ea typeface="Meiryo UI" panose="020B0604030504040204" pitchFamily="50" charset="-128"/>
              </a:rPr>
              <a:t>(1)</a:t>
            </a:r>
            <a:r>
              <a:rPr kumimoji="0" lang="zh-TW" altLang="en-US" sz="2326" b="1" kern="0" dirty="0">
                <a:solidFill>
                  <a:schemeClr val="bg1"/>
                </a:solidFill>
                <a:latin typeface="Meiryo UI" panose="020B0604030504040204" pitchFamily="50" charset="-128"/>
                <a:ea typeface="Meiryo UI" panose="020B0604030504040204" pitchFamily="50" charset="-128"/>
              </a:rPr>
              <a:t>一体的利活用促進事業</a:t>
            </a:r>
            <a:r>
              <a:rPr kumimoji="0" lang="ja-JP" altLang="en-US" sz="2326" b="1" kern="0" dirty="0">
                <a:solidFill>
                  <a:schemeClr val="bg1"/>
                </a:solidFill>
                <a:latin typeface="Meiryo UI" panose="020B0604030504040204" pitchFamily="50" charset="-128"/>
                <a:ea typeface="Meiryo UI" panose="020B0604030504040204" pitchFamily="50" charset="-128"/>
              </a:rPr>
              <a:t>②一体的利活用を希望する利用者の相談対応業務　</a:t>
            </a:r>
            <a:endParaRPr lang="ja-JP" altLang="en-US" sz="1809" b="1" dirty="0">
              <a:solidFill>
                <a:schemeClr val="bg1"/>
              </a:solidFill>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F27CC436-3EE5-426C-C363-FBFCF537D218}"/>
              </a:ext>
            </a:extLst>
          </p:cNvPr>
          <p:cNvSpPr>
            <a:spLocks noGrp="1"/>
          </p:cNvSpPr>
          <p:nvPr>
            <p:ph type="sldNum" sz="quarter" idx="12"/>
          </p:nvPr>
        </p:nvSpPr>
        <p:spPr/>
        <p:txBody>
          <a:bodyPr/>
          <a:lstStyle/>
          <a:p>
            <a:pPr>
              <a:defRPr/>
            </a:pPr>
            <a:fld id="{ED70751B-34C4-41F7-9A42-B8AF8614956A}" type="slidenum">
              <a:rPr lang="en-US" altLang="ja-JP" smtClean="0"/>
              <a:pPr>
                <a:defRPr/>
              </a:pPr>
              <a:t>6</a:t>
            </a:fld>
            <a:endParaRPr lang="en-US" altLang="ja-JP" dirty="0"/>
          </a:p>
        </p:txBody>
      </p:sp>
      <p:sp>
        <p:nvSpPr>
          <p:cNvPr id="13" name="正方形/長方形 25">
            <a:extLst>
              <a:ext uri="{FF2B5EF4-FFF2-40B4-BE49-F238E27FC236}">
                <a16:creationId xmlns:a16="http://schemas.microsoft.com/office/drawing/2014/main" id="{44B93D79-C559-78D9-386F-CE5B9DFB27B3}"/>
              </a:ext>
            </a:extLst>
          </p:cNvPr>
          <p:cNvSpPr/>
          <p:nvPr/>
        </p:nvSpPr>
        <p:spPr>
          <a:xfrm>
            <a:off x="1258964" y="1972204"/>
            <a:ext cx="11038206" cy="309784"/>
          </a:xfrm>
          <a:prstGeom prst="rect">
            <a:avLst/>
          </a:prstGeom>
          <a:noFill/>
          <a:ln w="12700">
            <a:noFill/>
          </a:ln>
        </p:spPr>
        <p:style>
          <a:lnRef idx="2">
            <a:schemeClr val="dk1"/>
          </a:lnRef>
          <a:fillRef idx="1">
            <a:schemeClr val="lt1"/>
          </a:fillRef>
          <a:effectRef idx="0">
            <a:schemeClr val="dk1"/>
          </a:effectRef>
          <a:fontRef idx="minor">
            <a:schemeClr val="dk1"/>
          </a:fontRef>
        </p:style>
        <p:txBody>
          <a:bodyPr wrap="square" lIns="46523" tIns="46523" rIns="46523" bIns="46523" anchor="ctr" anchorCtr="0">
            <a:noAutofit/>
          </a:bodyPr>
          <a:lstStyle/>
          <a:p>
            <a:pPr marL="112840" algn="just" defTabSz="1181749" eaLnBrk="1" fontAlgn="auto" hangingPunct="1">
              <a:spcBef>
                <a:spcPts val="388"/>
              </a:spcBef>
              <a:spcAft>
                <a:spcPts val="0"/>
              </a:spcAft>
              <a:defRPr/>
            </a:pPr>
            <a:endParaRPr lang="en-US" altLang="ja-JP" sz="1809" kern="0" dirty="0">
              <a:solidFill>
                <a:prstClr val="black"/>
              </a:solidFill>
              <a:latin typeface="Meiryo UI" panose="020B0604030504040204" pitchFamily="50" charset="-128"/>
              <a:ea typeface="Meiryo UI" panose="020B0604030504040204" pitchFamily="50" charset="-128"/>
            </a:endParaRPr>
          </a:p>
        </p:txBody>
      </p:sp>
      <p:graphicFrame>
        <p:nvGraphicFramePr>
          <p:cNvPr id="14" name="表 77">
            <a:extLst>
              <a:ext uri="{FF2B5EF4-FFF2-40B4-BE49-F238E27FC236}">
                <a16:creationId xmlns:a16="http://schemas.microsoft.com/office/drawing/2014/main" id="{F923CD97-9A03-656C-AED9-4E7FFDAB2D06}"/>
              </a:ext>
            </a:extLst>
          </p:cNvPr>
          <p:cNvGraphicFramePr>
            <a:graphicFrameLocks noGrp="1"/>
          </p:cNvGraphicFramePr>
          <p:nvPr>
            <p:extLst>
              <p:ext uri="{D42A27DB-BD31-4B8C-83A1-F6EECF244321}">
                <p14:modId xmlns:p14="http://schemas.microsoft.com/office/powerpoint/2010/main" val="2141471043"/>
              </p:ext>
            </p:extLst>
          </p:nvPr>
        </p:nvGraphicFramePr>
        <p:xfrm>
          <a:off x="504433" y="1264458"/>
          <a:ext cx="11572814" cy="7829055"/>
        </p:xfrm>
        <a:graphic>
          <a:graphicData uri="http://schemas.openxmlformats.org/drawingml/2006/table">
            <a:tbl>
              <a:tblPr firstRow="1" bandRow="1">
                <a:tableStyleId>{5940675A-B579-460E-94D1-54222C63F5DA}</a:tableStyleId>
              </a:tblPr>
              <a:tblGrid>
                <a:gridCol w="11572814">
                  <a:extLst>
                    <a:ext uri="{9D8B030D-6E8A-4147-A177-3AD203B41FA5}">
                      <a16:colId xmlns:a16="http://schemas.microsoft.com/office/drawing/2014/main" val="20000"/>
                    </a:ext>
                  </a:extLst>
                </a:gridCol>
              </a:tblGrid>
              <a:tr h="7829055">
                <a:tc>
                  <a:txBody>
                    <a:bodyPr/>
                    <a:lstStyle/>
                    <a:p>
                      <a:pPr marL="144000" indent="-144000">
                        <a:lnSpc>
                          <a:spcPts val="1800"/>
                        </a:lnSpc>
                      </a:pPr>
                      <a:r>
                        <a:rPr lang="en-US" altLang="ja-JP" sz="1800" dirty="0">
                          <a:solidFill>
                            <a:srgbClr val="FF0000"/>
                          </a:solidFill>
                          <a:latin typeface="Meiryo UI" panose="020B0604030504040204" pitchFamily="50" charset="-128"/>
                          <a:ea typeface="Meiryo UI" panose="020B0604030504040204" pitchFamily="50" charset="-128"/>
                        </a:rPr>
                        <a:t>※</a:t>
                      </a:r>
                      <a:r>
                        <a:rPr lang="ja-JP" altLang="en-US" sz="1800" dirty="0">
                          <a:solidFill>
                            <a:srgbClr val="FF0000"/>
                          </a:solidFill>
                          <a:latin typeface="Meiryo UI" panose="020B0604030504040204" pitchFamily="50" charset="-128"/>
                          <a:ea typeface="Meiryo UI" panose="020B0604030504040204" pitchFamily="50" charset="-128"/>
                        </a:rPr>
                        <a:t>新本庁舎や勾当台公園にぎわいの広場及びその周辺道路空間を範囲とする一体的利活用促進に関して、一体的利活用を希望する利用者の相談対応業務について、提案の概要を１枚以内にまとめること。</a:t>
                      </a: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r>
                        <a:rPr lang="en-US" altLang="ja-JP" sz="1800" dirty="0">
                          <a:solidFill>
                            <a:srgbClr val="FF0000"/>
                          </a:solidFill>
                          <a:latin typeface="Meiryo UI" panose="020B0604030504040204" pitchFamily="50" charset="-128"/>
                          <a:ea typeface="Meiryo UI" panose="020B0604030504040204" pitchFamily="50" charset="-128"/>
                        </a:rPr>
                        <a:t>※</a:t>
                      </a:r>
                      <a:r>
                        <a:rPr lang="ja-JP" altLang="en-US" sz="1800" dirty="0">
                          <a:solidFill>
                            <a:srgbClr val="FF0000"/>
                          </a:solidFill>
                          <a:latin typeface="Meiryo UI" panose="020B0604030504040204" pitchFamily="50" charset="-128"/>
                          <a:ea typeface="Meiryo UI" panose="020B0604030504040204" pitchFamily="50" charset="-128"/>
                        </a:rPr>
                        <a:t>本事業の実施によって、どのように以下の項目の実現に寄与するか</a:t>
                      </a:r>
                      <a:r>
                        <a:rPr lang="ja-JP" altLang="en-US" sz="1800" u="none" dirty="0">
                          <a:solidFill>
                            <a:srgbClr val="FF0000"/>
                          </a:solidFill>
                          <a:latin typeface="Meiryo UI" panose="020B0604030504040204" pitchFamily="50" charset="-128"/>
                          <a:ea typeface="Meiryo UI" panose="020B0604030504040204" pitchFamily="50" charset="-128"/>
                        </a:rPr>
                        <a:t>具体的に</a:t>
                      </a:r>
                      <a:r>
                        <a:rPr lang="ja-JP" altLang="en-US" sz="1800" dirty="0">
                          <a:solidFill>
                            <a:srgbClr val="FF0000"/>
                          </a:solidFill>
                          <a:latin typeface="Meiryo UI" panose="020B0604030504040204" pitchFamily="50" charset="-128"/>
                          <a:ea typeface="Meiryo UI" panose="020B0604030504040204" pitchFamily="50" charset="-128"/>
                        </a:rPr>
                        <a:t>記載すること。</a:t>
                      </a: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r>
                        <a:rPr lang="ja-JP" altLang="en-US" sz="1800" dirty="0">
                          <a:solidFill>
                            <a:srgbClr val="FF0000"/>
                          </a:solidFill>
                          <a:latin typeface="Meiryo UI" panose="020B0604030504040204" pitchFamily="50" charset="-128"/>
                          <a:ea typeface="Meiryo UI" panose="020B0604030504040204" pitchFamily="50" charset="-128"/>
                        </a:rPr>
                        <a:t>　　一体的利活用の目指す姿への適合性</a:t>
                      </a: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r>
                        <a:rPr lang="ja-JP" altLang="en-US" sz="1800" dirty="0">
                          <a:solidFill>
                            <a:srgbClr val="FF0000"/>
                          </a:solidFill>
                          <a:latin typeface="Meiryo UI" panose="020B0604030504040204" pitchFamily="50" charset="-128"/>
                          <a:ea typeface="Meiryo UI" panose="020B0604030504040204" pitchFamily="50" charset="-128"/>
                        </a:rPr>
                        <a:t>　　（１）多彩なチャレンジを育む</a:t>
                      </a: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r>
                        <a:rPr lang="ja-JP" altLang="en-US" sz="1800" dirty="0">
                          <a:solidFill>
                            <a:srgbClr val="FF0000"/>
                          </a:solidFill>
                          <a:latin typeface="Meiryo UI" panose="020B0604030504040204" pitchFamily="50" charset="-128"/>
                          <a:ea typeface="Meiryo UI" panose="020B0604030504040204" pitchFamily="50" charset="-128"/>
                        </a:rPr>
                        <a:t>　</a:t>
                      </a:r>
                      <a:endParaRPr kumimoji="1" lang="en-US" altLang="ja-JP" sz="1800" i="0" dirty="0">
                        <a:solidFill>
                          <a:srgbClr val="FF0000"/>
                        </a:solidFill>
                        <a:latin typeface="Meiryo UI" panose="020B0604030504040204" pitchFamily="50" charset="-128"/>
                        <a:ea typeface="Meiryo UI" panose="020B0604030504040204" pitchFamily="50" charset="-128"/>
                      </a:endParaRPr>
                    </a:p>
                    <a:p>
                      <a:pPr marL="144000" marR="0" lvl="0" indent="-144000" algn="l" defTabSz="914400" rtl="0" eaLnBrk="1" fontAlgn="auto" latinLnBrk="0" hangingPunct="1">
                        <a:lnSpc>
                          <a:spcPts val="1800"/>
                        </a:lnSpc>
                        <a:spcBef>
                          <a:spcPts val="0"/>
                        </a:spcBef>
                        <a:spcAft>
                          <a:spcPts val="0"/>
                        </a:spcAft>
                        <a:buClrTx/>
                        <a:buSzTx/>
                        <a:buFontTx/>
                        <a:buNone/>
                        <a:tabLst/>
                        <a:defRPr/>
                      </a:pPr>
                      <a:r>
                        <a:rPr lang="en-US" altLang="ja-JP" sz="1800" i="1" dirty="0">
                          <a:solidFill>
                            <a:srgbClr val="FF0000"/>
                          </a:solidFill>
                          <a:latin typeface="Meiryo UI" panose="020B0604030504040204" pitchFamily="50" charset="-128"/>
                          <a:ea typeface="Meiryo UI" panose="020B0604030504040204" pitchFamily="50" charset="-128"/>
                        </a:rPr>
                        <a:t>※</a:t>
                      </a:r>
                      <a:r>
                        <a:rPr lang="ja-JP" altLang="en-US" sz="1800" i="1" dirty="0">
                          <a:solidFill>
                            <a:srgbClr val="FF0000"/>
                          </a:solidFill>
                          <a:latin typeface="Meiryo UI" panose="020B0604030504040204" pitchFamily="50" charset="-128"/>
                          <a:ea typeface="Meiryo UI" panose="020B0604030504040204" pitchFamily="50" charset="-128"/>
                        </a:rPr>
                        <a:t>適宜イメージ図等を使用すること。レイアウトは任意とする。</a:t>
                      </a:r>
                      <a:endParaRPr lang="en-US" altLang="ja-JP" sz="1800" i="1" dirty="0">
                        <a:solidFill>
                          <a:srgbClr val="FF0000"/>
                        </a:solidFill>
                        <a:latin typeface="Meiryo UI" panose="020B0604030504040204" pitchFamily="50" charset="-128"/>
                        <a:ea typeface="Meiryo UI" panose="020B0604030504040204" pitchFamily="50" charset="-128"/>
                      </a:endParaRPr>
                    </a:p>
                  </a:txBody>
                  <a:tcPr marL="118169" marR="118169" marT="59084" marB="59084">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197328029"/>
                  </a:ext>
                </a:extLst>
              </a:tr>
            </a:tbl>
          </a:graphicData>
        </a:graphic>
      </p:graphicFrame>
    </p:spTree>
    <p:extLst>
      <p:ext uri="{BB962C8B-B14F-4D97-AF65-F5344CB8AC3E}">
        <p14:creationId xmlns:p14="http://schemas.microsoft.com/office/powerpoint/2010/main" val="21882436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040466-F4CC-399F-14F4-6DA46BAFAC20}"/>
            </a:ext>
          </a:extLst>
        </p:cNvPr>
        <p:cNvGrpSpPr/>
        <p:nvPr/>
      </p:nvGrpSpPr>
      <p:grpSpPr>
        <a:xfrm>
          <a:off x="0" y="0"/>
          <a:ext cx="0" cy="0"/>
          <a:chOff x="0" y="0"/>
          <a:chExt cx="0" cy="0"/>
        </a:xfrm>
      </p:grpSpPr>
      <p:sp>
        <p:nvSpPr>
          <p:cNvPr id="5" name="Rectangle 67">
            <a:extLst>
              <a:ext uri="{FF2B5EF4-FFF2-40B4-BE49-F238E27FC236}">
                <a16:creationId xmlns:a16="http://schemas.microsoft.com/office/drawing/2014/main" id="{035DC851-7D70-0834-AEE0-A5B3E068CCAC}"/>
              </a:ext>
            </a:extLst>
          </p:cNvPr>
          <p:cNvSpPr>
            <a:spLocks noChangeArrowheads="1"/>
          </p:cNvSpPr>
          <p:nvPr/>
        </p:nvSpPr>
        <p:spPr>
          <a:xfrm>
            <a:off x="0" y="0"/>
            <a:ext cx="12801600" cy="740606"/>
          </a:xfrm>
          <a:prstGeom prst="rect">
            <a:avLst/>
          </a:prstGeom>
          <a:solidFill>
            <a:srgbClr val="3B8964"/>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2326" b="1" dirty="0">
                <a:solidFill>
                  <a:schemeClr val="bg1"/>
                </a:solidFill>
                <a:latin typeface="Meiryo UI" panose="020B0604030504040204" pitchFamily="50" charset="-128"/>
                <a:ea typeface="Meiryo UI" panose="020B0604030504040204" pitchFamily="50" charset="-128"/>
              </a:rPr>
              <a:t>２．事業計画</a:t>
            </a:r>
            <a:endParaRPr lang="en-US" altLang="ja-JP" sz="2326" b="1" dirty="0">
              <a:solidFill>
                <a:schemeClr val="bg1"/>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2326" b="1" dirty="0">
                <a:solidFill>
                  <a:schemeClr val="bg1"/>
                </a:solidFill>
                <a:latin typeface="Meiryo UI" panose="020B0604030504040204" pitchFamily="50" charset="-128"/>
                <a:ea typeface="Meiryo UI" panose="020B0604030504040204" pitchFamily="50" charset="-128"/>
              </a:rPr>
              <a:t>　</a:t>
            </a:r>
            <a:r>
              <a:rPr lang="en-US" altLang="ja-JP" sz="2326" b="1" dirty="0">
                <a:solidFill>
                  <a:schemeClr val="bg1"/>
                </a:solidFill>
                <a:latin typeface="Meiryo UI" panose="020B0604030504040204" pitchFamily="50" charset="-128"/>
                <a:ea typeface="Meiryo UI" panose="020B0604030504040204" pitchFamily="50" charset="-128"/>
              </a:rPr>
              <a:t>(1)</a:t>
            </a:r>
            <a:r>
              <a:rPr kumimoji="0" lang="zh-TW" altLang="en-US" sz="2326" b="1" kern="0" dirty="0">
                <a:solidFill>
                  <a:schemeClr val="bg1"/>
                </a:solidFill>
                <a:latin typeface="Meiryo UI" panose="020B0604030504040204" pitchFamily="50" charset="-128"/>
                <a:ea typeface="Meiryo UI" panose="020B0604030504040204" pitchFamily="50" charset="-128"/>
              </a:rPr>
              <a:t>一体的利活用促進事業</a:t>
            </a:r>
            <a:r>
              <a:rPr kumimoji="0" lang="ja-JP" altLang="en-US" sz="2326" b="1" kern="0" dirty="0">
                <a:solidFill>
                  <a:schemeClr val="bg1"/>
                </a:solidFill>
                <a:latin typeface="Meiryo UI" panose="020B0604030504040204" pitchFamily="50" charset="-128"/>
                <a:ea typeface="Meiryo UI" panose="020B0604030504040204" pitchFamily="50" charset="-128"/>
              </a:rPr>
              <a:t>②一体的利活用を希望する利用者の相談対応業務　</a:t>
            </a:r>
            <a:r>
              <a:rPr kumimoji="0" lang="en-US" altLang="ja-JP" sz="2326" b="1" kern="0" dirty="0">
                <a:solidFill>
                  <a:schemeClr val="bg1"/>
                </a:solidFill>
                <a:latin typeface="Meiryo UI" panose="020B0604030504040204" pitchFamily="50" charset="-128"/>
                <a:ea typeface="Meiryo UI" panose="020B0604030504040204" pitchFamily="50" charset="-128"/>
              </a:rPr>
              <a:t>【</a:t>
            </a:r>
            <a:r>
              <a:rPr kumimoji="0" lang="ja-JP" altLang="en-US" sz="2326" b="1" kern="0" dirty="0">
                <a:solidFill>
                  <a:schemeClr val="bg1"/>
                </a:solidFill>
                <a:latin typeface="Meiryo UI" panose="020B0604030504040204" pitchFamily="50" charset="-128"/>
                <a:ea typeface="Meiryo UI" panose="020B0604030504040204" pitchFamily="50" charset="-128"/>
              </a:rPr>
              <a:t>詳細</a:t>
            </a:r>
            <a:r>
              <a:rPr kumimoji="0" lang="en-US" altLang="ja-JP" sz="2326" b="1" kern="0" dirty="0">
                <a:solidFill>
                  <a:schemeClr val="bg1"/>
                </a:solidFill>
                <a:latin typeface="Meiryo UI" panose="020B0604030504040204" pitchFamily="50" charset="-128"/>
                <a:ea typeface="Meiryo UI" panose="020B0604030504040204" pitchFamily="50" charset="-128"/>
              </a:rPr>
              <a:t>】</a:t>
            </a:r>
            <a:r>
              <a:rPr kumimoji="0" lang="ja-JP" altLang="en-US" sz="2326" b="1" kern="0" dirty="0">
                <a:solidFill>
                  <a:schemeClr val="bg1"/>
                </a:solidFill>
                <a:latin typeface="Meiryo UI" panose="020B0604030504040204" pitchFamily="50" charset="-128"/>
                <a:ea typeface="Meiryo UI" panose="020B0604030504040204" pitchFamily="50" charset="-128"/>
              </a:rPr>
              <a:t>　　</a:t>
            </a:r>
            <a:endParaRPr lang="ja-JP" altLang="en-US" sz="1809" b="1" dirty="0">
              <a:solidFill>
                <a:schemeClr val="bg1"/>
              </a:solidFill>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F18220BE-115F-5D71-E1DA-1C3F9F58E21F}"/>
              </a:ext>
            </a:extLst>
          </p:cNvPr>
          <p:cNvSpPr>
            <a:spLocks noGrp="1"/>
          </p:cNvSpPr>
          <p:nvPr>
            <p:ph type="sldNum" sz="quarter" idx="12"/>
          </p:nvPr>
        </p:nvSpPr>
        <p:spPr/>
        <p:txBody>
          <a:bodyPr/>
          <a:lstStyle/>
          <a:p>
            <a:pPr>
              <a:defRPr/>
            </a:pPr>
            <a:fld id="{ED70751B-34C4-41F7-9A42-B8AF8614956A}" type="slidenum">
              <a:rPr lang="en-US" altLang="ja-JP" smtClean="0"/>
              <a:pPr>
                <a:defRPr/>
              </a:pPr>
              <a:t>7</a:t>
            </a:fld>
            <a:endParaRPr lang="en-US" altLang="ja-JP" dirty="0"/>
          </a:p>
        </p:txBody>
      </p:sp>
      <p:sp>
        <p:nvSpPr>
          <p:cNvPr id="13" name="正方形/長方形 25">
            <a:extLst>
              <a:ext uri="{FF2B5EF4-FFF2-40B4-BE49-F238E27FC236}">
                <a16:creationId xmlns:a16="http://schemas.microsoft.com/office/drawing/2014/main" id="{D6062E9A-1580-2F81-69AF-5630004C633A}"/>
              </a:ext>
            </a:extLst>
          </p:cNvPr>
          <p:cNvSpPr/>
          <p:nvPr/>
        </p:nvSpPr>
        <p:spPr>
          <a:xfrm>
            <a:off x="1258964" y="1972204"/>
            <a:ext cx="11038206" cy="309784"/>
          </a:xfrm>
          <a:prstGeom prst="rect">
            <a:avLst/>
          </a:prstGeom>
          <a:noFill/>
          <a:ln w="12700">
            <a:noFill/>
          </a:ln>
        </p:spPr>
        <p:style>
          <a:lnRef idx="2">
            <a:schemeClr val="dk1"/>
          </a:lnRef>
          <a:fillRef idx="1">
            <a:schemeClr val="lt1"/>
          </a:fillRef>
          <a:effectRef idx="0">
            <a:schemeClr val="dk1"/>
          </a:effectRef>
          <a:fontRef idx="minor">
            <a:schemeClr val="dk1"/>
          </a:fontRef>
        </p:style>
        <p:txBody>
          <a:bodyPr wrap="square" lIns="46523" tIns="46523" rIns="46523" bIns="46523" anchor="ctr" anchorCtr="0">
            <a:noAutofit/>
          </a:bodyPr>
          <a:lstStyle/>
          <a:p>
            <a:pPr marL="112840" algn="just" defTabSz="1181749" eaLnBrk="1" fontAlgn="auto" hangingPunct="1">
              <a:spcBef>
                <a:spcPts val="388"/>
              </a:spcBef>
              <a:spcAft>
                <a:spcPts val="0"/>
              </a:spcAft>
              <a:defRPr/>
            </a:pPr>
            <a:endParaRPr lang="en-US" altLang="ja-JP" sz="1809" kern="0" dirty="0">
              <a:solidFill>
                <a:prstClr val="black"/>
              </a:solidFill>
              <a:latin typeface="Meiryo UI" panose="020B0604030504040204" pitchFamily="50" charset="-128"/>
              <a:ea typeface="Meiryo UI" panose="020B0604030504040204" pitchFamily="50" charset="-128"/>
            </a:endParaRPr>
          </a:p>
        </p:txBody>
      </p:sp>
      <p:graphicFrame>
        <p:nvGraphicFramePr>
          <p:cNvPr id="3" name="表 77">
            <a:extLst>
              <a:ext uri="{FF2B5EF4-FFF2-40B4-BE49-F238E27FC236}">
                <a16:creationId xmlns:a16="http://schemas.microsoft.com/office/drawing/2014/main" id="{50EB8826-2B83-7FD5-79B2-46561E1E533F}"/>
              </a:ext>
            </a:extLst>
          </p:cNvPr>
          <p:cNvGraphicFramePr>
            <a:graphicFrameLocks noGrp="1"/>
          </p:cNvGraphicFramePr>
          <p:nvPr>
            <p:extLst>
              <p:ext uri="{D42A27DB-BD31-4B8C-83A1-F6EECF244321}">
                <p14:modId xmlns:p14="http://schemas.microsoft.com/office/powerpoint/2010/main" val="447148905"/>
              </p:ext>
            </p:extLst>
          </p:nvPr>
        </p:nvGraphicFramePr>
        <p:xfrm>
          <a:off x="708101" y="1314086"/>
          <a:ext cx="11385399" cy="7165350"/>
        </p:xfrm>
        <a:graphic>
          <a:graphicData uri="http://schemas.openxmlformats.org/drawingml/2006/table">
            <a:tbl>
              <a:tblPr firstRow="1" bandRow="1">
                <a:tableStyleId>{5940675A-B579-460E-94D1-54222C63F5DA}</a:tableStyleId>
              </a:tblPr>
              <a:tblGrid>
                <a:gridCol w="11385399">
                  <a:extLst>
                    <a:ext uri="{9D8B030D-6E8A-4147-A177-3AD203B41FA5}">
                      <a16:colId xmlns:a16="http://schemas.microsoft.com/office/drawing/2014/main" val="20000"/>
                    </a:ext>
                  </a:extLst>
                </a:gridCol>
              </a:tblGrid>
              <a:tr h="7165350">
                <a:tc>
                  <a:txBody>
                    <a:bodyPr/>
                    <a:lstStyle/>
                    <a:p>
                      <a:pPr marL="144000" indent="-144000">
                        <a:lnSpc>
                          <a:spcPts val="1800"/>
                        </a:lnSpc>
                      </a:pPr>
                      <a:r>
                        <a:rPr lang="en-US" altLang="ja-JP" sz="1800" dirty="0">
                          <a:solidFill>
                            <a:srgbClr val="FF0000"/>
                          </a:solidFill>
                          <a:latin typeface="Meiryo UI" panose="020B0604030504040204" pitchFamily="50" charset="-128"/>
                          <a:ea typeface="Meiryo UI" panose="020B0604030504040204" pitchFamily="50" charset="-128"/>
                        </a:rPr>
                        <a:t>※</a:t>
                      </a:r>
                      <a:r>
                        <a:rPr lang="ja-JP" altLang="en-US" sz="1800" dirty="0">
                          <a:solidFill>
                            <a:srgbClr val="FF0000"/>
                          </a:solidFill>
                          <a:latin typeface="Meiryo UI" panose="020B0604030504040204" pitchFamily="50" charset="-128"/>
                          <a:ea typeface="Meiryo UI" panose="020B0604030504040204" pitchFamily="50" charset="-128"/>
                        </a:rPr>
                        <a:t>一体的利活用促進事業（一体的利活用を希望する利用者の相談対応業務）の詳細について、補足が必要な場合にその内容を記載すること。</a:t>
                      </a: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endParaRPr lang="en-US" altLang="ja-JP" sz="1800" dirty="0">
                        <a:solidFill>
                          <a:srgbClr val="FF0000"/>
                        </a:solidFill>
                        <a:latin typeface="Meiryo UI" panose="020B0604030504040204" pitchFamily="50" charset="-128"/>
                        <a:ea typeface="Meiryo UI" panose="020B0604030504040204" pitchFamily="50" charset="-128"/>
                      </a:endParaRPr>
                    </a:p>
                    <a:p>
                      <a:pPr marL="144000" marR="0" lvl="0" indent="-144000" algn="l" defTabSz="914400" rtl="0" eaLnBrk="1" fontAlgn="auto" latinLnBrk="0" hangingPunct="1">
                        <a:lnSpc>
                          <a:spcPts val="1800"/>
                        </a:lnSpc>
                        <a:spcBef>
                          <a:spcPts val="0"/>
                        </a:spcBef>
                        <a:spcAft>
                          <a:spcPts val="0"/>
                        </a:spcAft>
                        <a:buClrTx/>
                        <a:buSzTx/>
                        <a:buFontTx/>
                        <a:buNone/>
                        <a:tabLst/>
                        <a:defRPr/>
                      </a:pPr>
                      <a:r>
                        <a:rPr lang="en-US" altLang="ja-JP" sz="1800" dirty="0">
                          <a:solidFill>
                            <a:srgbClr val="FF0000"/>
                          </a:solidFill>
                          <a:latin typeface="Meiryo UI" panose="020B0604030504040204" pitchFamily="50" charset="-128"/>
                          <a:ea typeface="Meiryo UI" panose="020B0604030504040204" pitchFamily="50" charset="-128"/>
                        </a:rPr>
                        <a:t>※</a:t>
                      </a:r>
                      <a:r>
                        <a:rPr lang="ja-JP" altLang="en-US" sz="1800" dirty="0">
                          <a:solidFill>
                            <a:srgbClr val="FF0000"/>
                          </a:solidFill>
                          <a:latin typeface="Meiryo UI" panose="020B0604030504040204" pitchFamily="50" charset="-128"/>
                          <a:ea typeface="Meiryo UI" panose="020B0604030504040204" pitchFamily="50" charset="-128"/>
                        </a:rPr>
                        <a:t>一体的利活用の目指す姿への適合性が明確になるよう記載すること。</a:t>
                      </a:r>
                      <a:endParaRPr lang="en-US" altLang="ja-JP" sz="1800" strike="sngStrike" baseline="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endParaRPr kumimoji="1" lang="en-US" altLang="ja-JP" sz="1800" i="0" dirty="0">
                        <a:solidFill>
                          <a:srgbClr val="FF0000"/>
                        </a:solidFill>
                        <a:latin typeface="Meiryo UI" panose="020B0604030504040204" pitchFamily="50" charset="-128"/>
                        <a:ea typeface="Meiryo UI" panose="020B0604030504040204" pitchFamily="50" charset="-128"/>
                      </a:endParaRPr>
                    </a:p>
                    <a:p>
                      <a:pPr marL="144000" marR="0" lvl="0" indent="-144000" algn="l" defTabSz="914400" rtl="0" eaLnBrk="1" fontAlgn="auto" latinLnBrk="0" hangingPunct="1">
                        <a:lnSpc>
                          <a:spcPts val="1800"/>
                        </a:lnSpc>
                        <a:spcBef>
                          <a:spcPts val="0"/>
                        </a:spcBef>
                        <a:spcAft>
                          <a:spcPts val="0"/>
                        </a:spcAft>
                        <a:buClrTx/>
                        <a:buSzTx/>
                        <a:buFontTx/>
                        <a:buNone/>
                        <a:tabLst/>
                        <a:defRPr/>
                      </a:pPr>
                      <a:r>
                        <a:rPr lang="en-US" altLang="ja-JP" sz="1800" i="1" dirty="0">
                          <a:solidFill>
                            <a:srgbClr val="FF0000"/>
                          </a:solidFill>
                          <a:latin typeface="Meiryo UI" panose="020B0604030504040204" pitchFamily="50" charset="-128"/>
                          <a:ea typeface="Meiryo UI" panose="020B0604030504040204" pitchFamily="50" charset="-128"/>
                        </a:rPr>
                        <a:t>※</a:t>
                      </a:r>
                      <a:r>
                        <a:rPr lang="ja-JP" altLang="en-US" sz="1800" i="1" dirty="0">
                          <a:solidFill>
                            <a:srgbClr val="FF0000"/>
                          </a:solidFill>
                          <a:latin typeface="Meiryo UI" panose="020B0604030504040204" pitchFamily="50" charset="-128"/>
                          <a:ea typeface="Meiryo UI" panose="020B0604030504040204" pitchFamily="50" charset="-128"/>
                        </a:rPr>
                        <a:t>適宜イメージ図等を使用すること。レイアウトは任意とする。</a:t>
                      </a:r>
                      <a:endParaRPr lang="en-US" altLang="ja-JP" sz="1800" i="1" dirty="0">
                        <a:solidFill>
                          <a:srgbClr val="FF0000"/>
                        </a:solidFill>
                        <a:latin typeface="Meiryo UI" panose="020B0604030504040204" pitchFamily="50" charset="-128"/>
                        <a:ea typeface="Meiryo UI" panose="020B0604030504040204" pitchFamily="50" charset="-128"/>
                      </a:endParaRPr>
                    </a:p>
                    <a:p>
                      <a:pPr marL="144000" marR="0" lvl="0" indent="-144000" algn="l" defTabSz="914400" rtl="0" eaLnBrk="1" fontAlgn="auto" latinLnBrk="0" hangingPunct="1">
                        <a:lnSpc>
                          <a:spcPts val="1800"/>
                        </a:lnSpc>
                        <a:spcBef>
                          <a:spcPts val="0"/>
                        </a:spcBef>
                        <a:spcAft>
                          <a:spcPts val="0"/>
                        </a:spcAft>
                        <a:buClrTx/>
                        <a:buSzTx/>
                        <a:buFontTx/>
                        <a:buNone/>
                        <a:tabLst/>
                        <a:defRPr/>
                      </a:pPr>
                      <a:endParaRPr lang="en-US" altLang="ja-JP" sz="1800" i="1" dirty="0">
                        <a:solidFill>
                          <a:srgbClr val="FF0000"/>
                        </a:solidFill>
                        <a:latin typeface="Meiryo UI" panose="020B0604030504040204" pitchFamily="50" charset="-128"/>
                        <a:ea typeface="Meiryo UI" panose="020B0604030504040204" pitchFamily="50" charset="-128"/>
                      </a:endParaRPr>
                    </a:p>
                  </a:txBody>
                  <a:tcPr marL="118169" marR="118169" marT="59084" marB="59084">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197328029"/>
                  </a:ext>
                </a:extLst>
              </a:tr>
            </a:tbl>
          </a:graphicData>
        </a:graphic>
      </p:graphicFrame>
      <p:sp>
        <p:nvSpPr>
          <p:cNvPr id="4" name="テキスト ボックス 90">
            <a:extLst>
              <a:ext uri="{FF2B5EF4-FFF2-40B4-BE49-F238E27FC236}">
                <a16:creationId xmlns:a16="http://schemas.microsoft.com/office/drawing/2014/main" id="{2C4A497F-9EA9-C61B-D15E-776FBB3BC729}"/>
              </a:ext>
            </a:extLst>
          </p:cNvPr>
          <p:cNvSpPr txBox="1"/>
          <p:nvPr/>
        </p:nvSpPr>
        <p:spPr>
          <a:xfrm>
            <a:off x="8075820" y="34698"/>
            <a:ext cx="3738524" cy="370743"/>
          </a:xfrm>
          <a:prstGeom prst="rect">
            <a:avLst/>
          </a:prstGeom>
          <a:noFill/>
        </p:spPr>
        <p:txBody>
          <a:bodyPr wrap="none" rtlCol="0">
            <a:spAutoFit/>
          </a:bodyPr>
          <a:lstStyle/>
          <a:p>
            <a:pPr defTabSz="1181749">
              <a:defRPr/>
            </a:pPr>
            <a:r>
              <a:rPr lang="en-US" altLang="ja-JP" sz="1809" dirty="0">
                <a:solidFill>
                  <a:schemeClr val="bg1"/>
                </a:solidFill>
                <a:latin typeface="Meiryo UI" panose="020B0604030504040204" pitchFamily="50" charset="-128"/>
                <a:ea typeface="Meiryo UI" panose="020B0604030504040204" pitchFamily="50" charset="-128"/>
              </a:rPr>
              <a:t>※</a:t>
            </a:r>
            <a:r>
              <a:rPr lang="ja-JP" altLang="en-US" sz="1809" dirty="0">
                <a:solidFill>
                  <a:schemeClr val="bg1"/>
                </a:solidFill>
                <a:latin typeface="Meiryo UI" panose="020B0604030504040204" pitchFamily="50" charset="-128"/>
                <a:ea typeface="Meiryo UI" panose="020B0604030504040204" pitchFamily="50" charset="-128"/>
              </a:rPr>
              <a:t>詳細が必要な場合のみ記入すること</a:t>
            </a:r>
            <a:endParaRPr lang="en-US" altLang="ja-JP" sz="1809" dirty="0">
              <a:solidFill>
                <a:schemeClr val="bg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6463519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343105-D5A5-06EF-2786-9BA4803F0BDB}"/>
            </a:ext>
          </a:extLst>
        </p:cNvPr>
        <p:cNvGrpSpPr/>
        <p:nvPr/>
      </p:nvGrpSpPr>
      <p:grpSpPr>
        <a:xfrm>
          <a:off x="0" y="0"/>
          <a:ext cx="0" cy="0"/>
          <a:chOff x="0" y="0"/>
          <a:chExt cx="0" cy="0"/>
        </a:xfrm>
      </p:grpSpPr>
      <p:sp>
        <p:nvSpPr>
          <p:cNvPr id="1257" name="Rectangle 67">
            <a:extLst>
              <a:ext uri="{FF2B5EF4-FFF2-40B4-BE49-F238E27FC236}">
                <a16:creationId xmlns:a16="http://schemas.microsoft.com/office/drawing/2014/main" id="{5F8C1101-6C17-8A8B-DC85-B78E3B19EF51}"/>
              </a:ext>
            </a:extLst>
          </p:cNvPr>
          <p:cNvSpPr>
            <a:spLocks noChangeArrowheads="1"/>
          </p:cNvSpPr>
          <p:nvPr/>
        </p:nvSpPr>
        <p:spPr>
          <a:xfrm>
            <a:off x="0" y="-498"/>
            <a:ext cx="12801600" cy="740606"/>
          </a:xfrm>
          <a:prstGeom prst="rect">
            <a:avLst/>
          </a:prstGeom>
          <a:solidFill>
            <a:srgbClr val="3B8964"/>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2326" b="1" dirty="0">
                <a:solidFill>
                  <a:schemeClr val="bg1"/>
                </a:solidFill>
                <a:latin typeface="Meiryo UI" panose="020B0604030504040204" pitchFamily="50" charset="-128"/>
                <a:ea typeface="Meiryo UI" panose="020B0604030504040204" pitchFamily="50" charset="-128"/>
              </a:rPr>
              <a:t>２．事業計画</a:t>
            </a:r>
            <a:endParaRPr lang="en-US" altLang="ja-JP" sz="2326" b="1" dirty="0">
              <a:solidFill>
                <a:schemeClr val="bg1"/>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2326" b="1" dirty="0">
                <a:solidFill>
                  <a:schemeClr val="bg1"/>
                </a:solidFill>
                <a:latin typeface="Meiryo UI" panose="020B0604030504040204" pitchFamily="50" charset="-128"/>
                <a:ea typeface="Meiryo UI" panose="020B0604030504040204" pitchFamily="50" charset="-128"/>
              </a:rPr>
              <a:t>　</a:t>
            </a:r>
            <a:r>
              <a:rPr lang="en-US" altLang="ja-JP" sz="2326" b="1" dirty="0">
                <a:solidFill>
                  <a:schemeClr val="bg1"/>
                </a:solidFill>
                <a:latin typeface="Meiryo UI" panose="020B0604030504040204" pitchFamily="50" charset="-128"/>
                <a:ea typeface="Meiryo UI" panose="020B0604030504040204" pitchFamily="50" charset="-128"/>
              </a:rPr>
              <a:t>(1)</a:t>
            </a:r>
            <a:r>
              <a:rPr kumimoji="0" lang="zh-TW" altLang="en-US" sz="2326" b="1" kern="0" dirty="0">
                <a:solidFill>
                  <a:schemeClr val="bg1"/>
                </a:solidFill>
                <a:latin typeface="Meiryo UI" panose="020B0604030504040204" pitchFamily="50" charset="-128"/>
                <a:ea typeface="Meiryo UI" panose="020B0604030504040204" pitchFamily="50" charset="-128"/>
              </a:rPr>
              <a:t>一体的利活用促進事業</a:t>
            </a:r>
            <a:r>
              <a:rPr kumimoji="0" lang="ja-JP" altLang="en-US" sz="2326" b="1" kern="0" dirty="0">
                <a:solidFill>
                  <a:schemeClr val="bg1"/>
                </a:solidFill>
                <a:latin typeface="Meiryo UI" panose="020B0604030504040204" pitchFamily="50" charset="-128"/>
                <a:ea typeface="Meiryo UI" panose="020B0604030504040204" pitchFamily="50" charset="-128"/>
              </a:rPr>
              <a:t>③イベントコーディネート業務　　</a:t>
            </a:r>
            <a:endParaRPr lang="ja-JP" altLang="en-US" sz="1809" b="1" dirty="0">
              <a:solidFill>
                <a:schemeClr val="bg1"/>
              </a:solidFill>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11D32BC0-6992-7880-7220-BC96F6AB3D52}"/>
              </a:ext>
            </a:extLst>
          </p:cNvPr>
          <p:cNvSpPr>
            <a:spLocks noGrp="1"/>
          </p:cNvSpPr>
          <p:nvPr>
            <p:ph type="sldNum" sz="quarter" idx="12"/>
          </p:nvPr>
        </p:nvSpPr>
        <p:spPr/>
        <p:txBody>
          <a:bodyPr/>
          <a:lstStyle/>
          <a:p>
            <a:pPr>
              <a:defRPr/>
            </a:pPr>
            <a:fld id="{ED70751B-34C4-41F7-9A42-B8AF8614956A}" type="slidenum">
              <a:rPr lang="en-US" altLang="ja-JP" smtClean="0"/>
              <a:pPr>
                <a:defRPr/>
              </a:pPr>
              <a:t>8</a:t>
            </a:fld>
            <a:endParaRPr lang="en-US" altLang="ja-JP" dirty="0"/>
          </a:p>
        </p:txBody>
      </p:sp>
      <p:sp>
        <p:nvSpPr>
          <p:cNvPr id="13" name="正方形/長方形 25">
            <a:extLst>
              <a:ext uri="{FF2B5EF4-FFF2-40B4-BE49-F238E27FC236}">
                <a16:creationId xmlns:a16="http://schemas.microsoft.com/office/drawing/2014/main" id="{C970E2CB-D74D-19A1-00E0-8E8BCA3EB3D4}"/>
              </a:ext>
            </a:extLst>
          </p:cNvPr>
          <p:cNvSpPr/>
          <p:nvPr/>
        </p:nvSpPr>
        <p:spPr>
          <a:xfrm>
            <a:off x="1258964" y="1972204"/>
            <a:ext cx="11038206" cy="309784"/>
          </a:xfrm>
          <a:prstGeom prst="rect">
            <a:avLst/>
          </a:prstGeom>
          <a:noFill/>
          <a:ln w="12700">
            <a:noFill/>
          </a:ln>
        </p:spPr>
        <p:style>
          <a:lnRef idx="2">
            <a:schemeClr val="dk1"/>
          </a:lnRef>
          <a:fillRef idx="1">
            <a:schemeClr val="lt1"/>
          </a:fillRef>
          <a:effectRef idx="0">
            <a:schemeClr val="dk1"/>
          </a:effectRef>
          <a:fontRef idx="minor">
            <a:schemeClr val="dk1"/>
          </a:fontRef>
        </p:style>
        <p:txBody>
          <a:bodyPr wrap="square" lIns="46523" tIns="46523" rIns="46523" bIns="46523" anchor="ctr" anchorCtr="0">
            <a:noAutofit/>
          </a:bodyPr>
          <a:lstStyle/>
          <a:p>
            <a:pPr marL="112840" algn="just" defTabSz="1181749" eaLnBrk="1" fontAlgn="auto" hangingPunct="1">
              <a:spcBef>
                <a:spcPts val="388"/>
              </a:spcBef>
              <a:spcAft>
                <a:spcPts val="0"/>
              </a:spcAft>
              <a:defRPr/>
            </a:pPr>
            <a:endParaRPr lang="en-US" altLang="ja-JP" sz="1809" kern="0" dirty="0">
              <a:solidFill>
                <a:prstClr val="black"/>
              </a:solidFill>
              <a:latin typeface="Meiryo UI" panose="020B0604030504040204" pitchFamily="50" charset="-128"/>
              <a:ea typeface="Meiryo UI" panose="020B0604030504040204" pitchFamily="50" charset="-128"/>
            </a:endParaRPr>
          </a:p>
        </p:txBody>
      </p:sp>
      <p:graphicFrame>
        <p:nvGraphicFramePr>
          <p:cNvPr id="14" name="表 77">
            <a:extLst>
              <a:ext uri="{FF2B5EF4-FFF2-40B4-BE49-F238E27FC236}">
                <a16:creationId xmlns:a16="http://schemas.microsoft.com/office/drawing/2014/main" id="{BA584DC4-B9FC-82CB-3ACF-C4F505E7B5FB}"/>
              </a:ext>
            </a:extLst>
          </p:cNvPr>
          <p:cNvGraphicFramePr>
            <a:graphicFrameLocks noGrp="1"/>
          </p:cNvGraphicFramePr>
          <p:nvPr>
            <p:extLst>
              <p:ext uri="{D42A27DB-BD31-4B8C-83A1-F6EECF244321}">
                <p14:modId xmlns:p14="http://schemas.microsoft.com/office/powerpoint/2010/main" val="1897957727"/>
              </p:ext>
            </p:extLst>
          </p:nvPr>
        </p:nvGraphicFramePr>
        <p:xfrm>
          <a:off x="691848" y="1264458"/>
          <a:ext cx="11385399" cy="7829055"/>
        </p:xfrm>
        <a:graphic>
          <a:graphicData uri="http://schemas.openxmlformats.org/drawingml/2006/table">
            <a:tbl>
              <a:tblPr firstRow="1" bandRow="1">
                <a:tableStyleId>{5940675A-B579-460E-94D1-54222C63F5DA}</a:tableStyleId>
              </a:tblPr>
              <a:tblGrid>
                <a:gridCol w="11385399">
                  <a:extLst>
                    <a:ext uri="{9D8B030D-6E8A-4147-A177-3AD203B41FA5}">
                      <a16:colId xmlns:a16="http://schemas.microsoft.com/office/drawing/2014/main" val="20000"/>
                    </a:ext>
                  </a:extLst>
                </a:gridCol>
              </a:tblGrid>
              <a:tr h="7829055">
                <a:tc>
                  <a:txBody>
                    <a:bodyPr/>
                    <a:lstStyle/>
                    <a:p>
                      <a:pPr marL="144000" indent="-144000">
                        <a:lnSpc>
                          <a:spcPts val="1800"/>
                        </a:lnSpc>
                      </a:pPr>
                      <a:r>
                        <a:rPr lang="en-US" altLang="ja-JP" sz="1800" dirty="0">
                          <a:solidFill>
                            <a:srgbClr val="FF0000"/>
                          </a:solidFill>
                          <a:latin typeface="Meiryo UI" panose="020B0604030504040204" pitchFamily="50" charset="-128"/>
                          <a:ea typeface="Meiryo UI" panose="020B0604030504040204" pitchFamily="50" charset="-128"/>
                        </a:rPr>
                        <a:t>※</a:t>
                      </a:r>
                      <a:r>
                        <a:rPr lang="ja-JP" altLang="en-US" sz="1800" dirty="0">
                          <a:solidFill>
                            <a:srgbClr val="FF0000"/>
                          </a:solidFill>
                          <a:latin typeface="Meiryo UI" panose="020B0604030504040204" pitchFamily="50" charset="-128"/>
                          <a:ea typeface="Meiryo UI" panose="020B0604030504040204" pitchFamily="50" charset="-128"/>
                        </a:rPr>
                        <a:t>新本庁舎や勾当台公園にぎわいの広場及びその周辺道路空間を範囲とする一体的利活用促進に関して、イベントコーディネート業務について、提案の概要を１枚以内にまとめること。</a:t>
                      </a: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r>
                        <a:rPr lang="en-US" altLang="ja-JP" sz="1800" dirty="0">
                          <a:solidFill>
                            <a:srgbClr val="FF0000"/>
                          </a:solidFill>
                          <a:latin typeface="Meiryo UI" panose="020B0604030504040204" pitchFamily="50" charset="-128"/>
                          <a:ea typeface="Meiryo UI" panose="020B0604030504040204" pitchFamily="50" charset="-128"/>
                        </a:rPr>
                        <a:t>※</a:t>
                      </a:r>
                      <a:r>
                        <a:rPr lang="ja-JP" altLang="en-US" sz="1800" dirty="0">
                          <a:solidFill>
                            <a:srgbClr val="FF0000"/>
                          </a:solidFill>
                          <a:latin typeface="Meiryo UI" panose="020B0604030504040204" pitchFamily="50" charset="-128"/>
                          <a:ea typeface="Meiryo UI" panose="020B0604030504040204" pitchFamily="50" charset="-128"/>
                        </a:rPr>
                        <a:t>本事業の実施によって、どのように以下の項目の実現に寄与するか</a:t>
                      </a:r>
                      <a:r>
                        <a:rPr lang="ja-JP" altLang="en-US" sz="1800" u="none" dirty="0">
                          <a:solidFill>
                            <a:srgbClr val="FF0000"/>
                          </a:solidFill>
                          <a:latin typeface="Meiryo UI" panose="020B0604030504040204" pitchFamily="50" charset="-128"/>
                          <a:ea typeface="Meiryo UI" panose="020B0604030504040204" pitchFamily="50" charset="-128"/>
                        </a:rPr>
                        <a:t>具体的に</a:t>
                      </a:r>
                      <a:r>
                        <a:rPr lang="ja-JP" altLang="en-US" sz="1800" dirty="0">
                          <a:solidFill>
                            <a:srgbClr val="FF0000"/>
                          </a:solidFill>
                          <a:latin typeface="Meiryo UI" panose="020B0604030504040204" pitchFamily="50" charset="-128"/>
                          <a:ea typeface="Meiryo UI" panose="020B0604030504040204" pitchFamily="50" charset="-128"/>
                        </a:rPr>
                        <a:t>記載すること。</a:t>
                      </a: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r>
                        <a:rPr lang="ja-JP" altLang="en-US" sz="1800" dirty="0">
                          <a:solidFill>
                            <a:srgbClr val="FF0000"/>
                          </a:solidFill>
                          <a:latin typeface="Meiryo UI" panose="020B0604030504040204" pitchFamily="50" charset="-128"/>
                          <a:ea typeface="Meiryo UI" panose="020B0604030504040204" pitchFamily="50" charset="-128"/>
                        </a:rPr>
                        <a:t>　　一体的利活用の目指す姿への適合性</a:t>
                      </a: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r>
                        <a:rPr lang="ja-JP" altLang="en-US" sz="1800" dirty="0">
                          <a:solidFill>
                            <a:srgbClr val="FF0000"/>
                          </a:solidFill>
                          <a:latin typeface="Meiryo UI" panose="020B0604030504040204" pitchFamily="50" charset="-128"/>
                          <a:ea typeface="Meiryo UI" panose="020B0604030504040204" pitchFamily="50" charset="-128"/>
                        </a:rPr>
                        <a:t>　　（２）仙台らしさを積み上げる</a:t>
                      </a: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r>
                        <a:rPr lang="ja-JP" altLang="en-US" sz="1800" dirty="0">
                          <a:solidFill>
                            <a:srgbClr val="FF0000"/>
                          </a:solidFill>
                          <a:latin typeface="Meiryo UI" panose="020B0604030504040204" pitchFamily="50" charset="-128"/>
                          <a:ea typeface="Meiryo UI" panose="020B0604030504040204" pitchFamily="50" charset="-128"/>
                        </a:rPr>
                        <a:t>　</a:t>
                      </a:r>
                      <a:endParaRPr kumimoji="1" lang="en-US" altLang="ja-JP" sz="1800" i="0" dirty="0">
                        <a:solidFill>
                          <a:srgbClr val="FF0000"/>
                        </a:solidFill>
                        <a:latin typeface="Meiryo UI" panose="020B0604030504040204" pitchFamily="50" charset="-128"/>
                        <a:ea typeface="Meiryo UI" panose="020B0604030504040204" pitchFamily="50" charset="-128"/>
                      </a:endParaRPr>
                    </a:p>
                    <a:p>
                      <a:pPr marL="144000" marR="0" lvl="0" indent="-144000" algn="l" defTabSz="914400" rtl="0" eaLnBrk="1" fontAlgn="auto" latinLnBrk="0" hangingPunct="1">
                        <a:lnSpc>
                          <a:spcPts val="1800"/>
                        </a:lnSpc>
                        <a:spcBef>
                          <a:spcPts val="0"/>
                        </a:spcBef>
                        <a:spcAft>
                          <a:spcPts val="0"/>
                        </a:spcAft>
                        <a:buClrTx/>
                        <a:buSzTx/>
                        <a:buFontTx/>
                        <a:buNone/>
                        <a:tabLst/>
                        <a:defRPr/>
                      </a:pPr>
                      <a:r>
                        <a:rPr lang="en-US" altLang="ja-JP" sz="1800" i="1" dirty="0">
                          <a:solidFill>
                            <a:srgbClr val="FF0000"/>
                          </a:solidFill>
                          <a:latin typeface="Meiryo UI" panose="020B0604030504040204" pitchFamily="50" charset="-128"/>
                          <a:ea typeface="Meiryo UI" panose="020B0604030504040204" pitchFamily="50" charset="-128"/>
                        </a:rPr>
                        <a:t>※</a:t>
                      </a:r>
                      <a:r>
                        <a:rPr lang="ja-JP" altLang="en-US" sz="1800" i="1" dirty="0">
                          <a:solidFill>
                            <a:srgbClr val="FF0000"/>
                          </a:solidFill>
                          <a:latin typeface="Meiryo UI" panose="020B0604030504040204" pitchFamily="50" charset="-128"/>
                          <a:ea typeface="Meiryo UI" panose="020B0604030504040204" pitchFamily="50" charset="-128"/>
                        </a:rPr>
                        <a:t>適宜イメージ図等を使用すること。レイアウトは任意とする。</a:t>
                      </a:r>
                      <a:endParaRPr lang="en-US" altLang="ja-JP" sz="1800" i="1" dirty="0">
                        <a:solidFill>
                          <a:srgbClr val="FF0000"/>
                        </a:solidFill>
                        <a:latin typeface="Meiryo UI" panose="020B0604030504040204" pitchFamily="50" charset="-128"/>
                        <a:ea typeface="Meiryo UI" panose="020B0604030504040204" pitchFamily="50" charset="-128"/>
                      </a:endParaRPr>
                    </a:p>
                  </a:txBody>
                  <a:tcPr marL="118169" marR="118169" marT="59084" marB="59084">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197328029"/>
                  </a:ext>
                </a:extLst>
              </a:tr>
            </a:tbl>
          </a:graphicData>
        </a:graphic>
      </p:graphicFrame>
    </p:spTree>
    <p:extLst>
      <p:ext uri="{BB962C8B-B14F-4D97-AF65-F5344CB8AC3E}">
        <p14:creationId xmlns:p14="http://schemas.microsoft.com/office/powerpoint/2010/main" val="1041550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8D013F-6EF2-40BC-EE00-D1EC5351595B}"/>
            </a:ext>
          </a:extLst>
        </p:cNvPr>
        <p:cNvGrpSpPr/>
        <p:nvPr/>
      </p:nvGrpSpPr>
      <p:grpSpPr>
        <a:xfrm>
          <a:off x="0" y="0"/>
          <a:ext cx="0" cy="0"/>
          <a:chOff x="0" y="0"/>
          <a:chExt cx="0" cy="0"/>
        </a:xfrm>
      </p:grpSpPr>
      <p:sp>
        <p:nvSpPr>
          <p:cNvPr id="5" name="Rectangle 67">
            <a:extLst>
              <a:ext uri="{FF2B5EF4-FFF2-40B4-BE49-F238E27FC236}">
                <a16:creationId xmlns:a16="http://schemas.microsoft.com/office/drawing/2014/main" id="{9FBFC0EA-6617-5FC9-7661-2E932FFD9BA3}"/>
              </a:ext>
            </a:extLst>
          </p:cNvPr>
          <p:cNvSpPr>
            <a:spLocks noChangeArrowheads="1"/>
          </p:cNvSpPr>
          <p:nvPr/>
        </p:nvSpPr>
        <p:spPr>
          <a:xfrm>
            <a:off x="0" y="0"/>
            <a:ext cx="12801600" cy="740606"/>
          </a:xfrm>
          <a:prstGeom prst="rect">
            <a:avLst/>
          </a:prstGeom>
          <a:solidFill>
            <a:srgbClr val="3B8964"/>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2326" b="1" dirty="0">
                <a:solidFill>
                  <a:schemeClr val="bg1"/>
                </a:solidFill>
                <a:latin typeface="Meiryo UI" panose="020B0604030504040204" pitchFamily="50" charset="-128"/>
                <a:ea typeface="Meiryo UI" panose="020B0604030504040204" pitchFamily="50" charset="-128"/>
              </a:rPr>
              <a:t>２．事業計画</a:t>
            </a:r>
            <a:endParaRPr lang="en-US" altLang="ja-JP" sz="2326" b="1" dirty="0">
              <a:solidFill>
                <a:schemeClr val="bg1"/>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2326" b="1" dirty="0">
                <a:solidFill>
                  <a:schemeClr val="bg1"/>
                </a:solidFill>
                <a:latin typeface="Meiryo UI" panose="020B0604030504040204" pitchFamily="50" charset="-128"/>
                <a:ea typeface="Meiryo UI" panose="020B0604030504040204" pitchFamily="50" charset="-128"/>
              </a:rPr>
              <a:t>　</a:t>
            </a:r>
            <a:r>
              <a:rPr lang="en-US" altLang="ja-JP" sz="2326" b="1" dirty="0">
                <a:solidFill>
                  <a:schemeClr val="bg1"/>
                </a:solidFill>
                <a:latin typeface="Meiryo UI" panose="020B0604030504040204" pitchFamily="50" charset="-128"/>
                <a:ea typeface="Meiryo UI" panose="020B0604030504040204" pitchFamily="50" charset="-128"/>
              </a:rPr>
              <a:t>(1)</a:t>
            </a:r>
            <a:r>
              <a:rPr kumimoji="0" lang="zh-TW" altLang="en-US" sz="2326" b="1" kern="0" dirty="0">
                <a:solidFill>
                  <a:schemeClr val="bg1"/>
                </a:solidFill>
                <a:latin typeface="Meiryo UI" panose="020B0604030504040204" pitchFamily="50" charset="-128"/>
                <a:ea typeface="Meiryo UI" panose="020B0604030504040204" pitchFamily="50" charset="-128"/>
              </a:rPr>
              <a:t>一体的利活用促進事業</a:t>
            </a:r>
            <a:r>
              <a:rPr kumimoji="0" lang="ja-JP" altLang="en-US" sz="2326" b="1" kern="0" dirty="0">
                <a:solidFill>
                  <a:schemeClr val="bg1"/>
                </a:solidFill>
                <a:latin typeface="Meiryo UI" panose="020B0604030504040204" pitchFamily="50" charset="-128"/>
                <a:ea typeface="Meiryo UI" panose="020B0604030504040204" pitchFamily="50" charset="-128"/>
              </a:rPr>
              <a:t>③イベントコーディネート業務　</a:t>
            </a:r>
            <a:r>
              <a:rPr kumimoji="0" lang="en-US" altLang="ja-JP" sz="2326" b="1" kern="0" dirty="0">
                <a:solidFill>
                  <a:schemeClr val="bg1"/>
                </a:solidFill>
                <a:latin typeface="Meiryo UI" panose="020B0604030504040204" pitchFamily="50" charset="-128"/>
                <a:ea typeface="Meiryo UI" panose="020B0604030504040204" pitchFamily="50" charset="-128"/>
              </a:rPr>
              <a:t>【</a:t>
            </a:r>
            <a:r>
              <a:rPr kumimoji="0" lang="ja-JP" altLang="en-US" sz="2326" b="1" kern="0" dirty="0">
                <a:solidFill>
                  <a:schemeClr val="bg1"/>
                </a:solidFill>
                <a:latin typeface="Meiryo UI" panose="020B0604030504040204" pitchFamily="50" charset="-128"/>
                <a:ea typeface="Meiryo UI" panose="020B0604030504040204" pitchFamily="50" charset="-128"/>
              </a:rPr>
              <a:t>詳細</a:t>
            </a:r>
            <a:r>
              <a:rPr kumimoji="0" lang="en-US" altLang="ja-JP" sz="2326" b="1" kern="0" dirty="0">
                <a:solidFill>
                  <a:schemeClr val="bg1"/>
                </a:solidFill>
                <a:latin typeface="Meiryo UI" panose="020B0604030504040204" pitchFamily="50" charset="-128"/>
                <a:ea typeface="Meiryo UI" panose="020B0604030504040204" pitchFamily="50" charset="-128"/>
              </a:rPr>
              <a:t>】</a:t>
            </a:r>
            <a:r>
              <a:rPr kumimoji="0" lang="ja-JP" altLang="en-US" sz="2326" b="1" kern="0" dirty="0">
                <a:solidFill>
                  <a:schemeClr val="bg1"/>
                </a:solidFill>
                <a:latin typeface="Meiryo UI" panose="020B0604030504040204" pitchFamily="50" charset="-128"/>
                <a:ea typeface="Meiryo UI" panose="020B0604030504040204" pitchFamily="50" charset="-128"/>
              </a:rPr>
              <a:t>　　</a:t>
            </a:r>
            <a:endParaRPr lang="ja-JP" altLang="en-US" sz="1809" b="1" dirty="0">
              <a:solidFill>
                <a:schemeClr val="bg1"/>
              </a:solidFill>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BAFC370C-BF9A-6EC8-8DC9-17D705D7BFDC}"/>
              </a:ext>
            </a:extLst>
          </p:cNvPr>
          <p:cNvSpPr>
            <a:spLocks noGrp="1"/>
          </p:cNvSpPr>
          <p:nvPr>
            <p:ph type="sldNum" sz="quarter" idx="12"/>
          </p:nvPr>
        </p:nvSpPr>
        <p:spPr/>
        <p:txBody>
          <a:bodyPr/>
          <a:lstStyle/>
          <a:p>
            <a:pPr>
              <a:defRPr/>
            </a:pPr>
            <a:fld id="{ED70751B-34C4-41F7-9A42-B8AF8614956A}" type="slidenum">
              <a:rPr lang="en-US" altLang="ja-JP" smtClean="0"/>
              <a:pPr>
                <a:defRPr/>
              </a:pPr>
              <a:t>9</a:t>
            </a:fld>
            <a:endParaRPr lang="en-US" altLang="ja-JP" dirty="0"/>
          </a:p>
        </p:txBody>
      </p:sp>
      <p:sp>
        <p:nvSpPr>
          <p:cNvPr id="13" name="正方形/長方形 25">
            <a:extLst>
              <a:ext uri="{FF2B5EF4-FFF2-40B4-BE49-F238E27FC236}">
                <a16:creationId xmlns:a16="http://schemas.microsoft.com/office/drawing/2014/main" id="{1A947AD9-A837-590A-47BD-170E836002D8}"/>
              </a:ext>
            </a:extLst>
          </p:cNvPr>
          <p:cNvSpPr/>
          <p:nvPr/>
        </p:nvSpPr>
        <p:spPr>
          <a:xfrm>
            <a:off x="1258964" y="1972204"/>
            <a:ext cx="11038206" cy="309784"/>
          </a:xfrm>
          <a:prstGeom prst="rect">
            <a:avLst/>
          </a:prstGeom>
          <a:noFill/>
          <a:ln w="12700">
            <a:noFill/>
          </a:ln>
        </p:spPr>
        <p:style>
          <a:lnRef idx="2">
            <a:schemeClr val="dk1"/>
          </a:lnRef>
          <a:fillRef idx="1">
            <a:schemeClr val="lt1"/>
          </a:fillRef>
          <a:effectRef idx="0">
            <a:schemeClr val="dk1"/>
          </a:effectRef>
          <a:fontRef idx="minor">
            <a:schemeClr val="dk1"/>
          </a:fontRef>
        </p:style>
        <p:txBody>
          <a:bodyPr wrap="square" lIns="46523" tIns="46523" rIns="46523" bIns="46523" anchor="ctr" anchorCtr="0">
            <a:noAutofit/>
          </a:bodyPr>
          <a:lstStyle/>
          <a:p>
            <a:pPr marL="112840" algn="just" defTabSz="1181749" eaLnBrk="1" fontAlgn="auto" hangingPunct="1">
              <a:spcBef>
                <a:spcPts val="388"/>
              </a:spcBef>
              <a:spcAft>
                <a:spcPts val="0"/>
              </a:spcAft>
              <a:defRPr/>
            </a:pPr>
            <a:endParaRPr lang="en-US" altLang="ja-JP" sz="1809" kern="0" dirty="0">
              <a:solidFill>
                <a:prstClr val="black"/>
              </a:solidFill>
              <a:latin typeface="Meiryo UI" panose="020B0604030504040204" pitchFamily="50" charset="-128"/>
              <a:ea typeface="Meiryo UI" panose="020B0604030504040204" pitchFamily="50" charset="-128"/>
            </a:endParaRPr>
          </a:p>
        </p:txBody>
      </p:sp>
      <p:graphicFrame>
        <p:nvGraphicFramePr>
          <p:cNvPr id="3" name="表 77">
            <a:extLst>
              <a:ext uri="{FF2B5EF4-FFF2-40B4-BE49-F238E27FC236}">
                <a16:creationId xmlns:a16="http://schemas.microsoft.com/office/drawing/2014/main" id="{8D82231C-7CE2-16D3-EC94-C6C6976FCB7A}"/>
              </a:ext>
            </a:extLst>
          </p:cNvPr>
          <p:cNvGraphicFramePr>
            <a:graphicFrameLocks noGrp="1"/>
          </p:cNvGraphicFramePr>
          <p:nvPr>
            <p:extLst>
              <p:ext uri="{D42A27DB-BD31-4B8C-83A1-F6EECF244321}">
                <p14:modId xmlns:p14="http://schemas.microsoft.com/office/powerpoint/2010/main" val="3347992296"/>
              </p:ext>
            </p:extLst>
          </p:nvPr>
        </p:nvGraphicFramePr>
        <p:xfrm>
          <a:off x="708101" y="1314086"/>
          <a:ext cx="11385399" cy="7165350"/>
        </p:xfrm>
        <a:graphic>
          <a:graphicData uri="http://schemas.openxmlformats.org/drawingml/2006/table">
            <a:tbl>
              <a:tblPr firstRow="1" bandRow="1">
                <a:tableStyleId>{5940675A-B579-460E-94D1-54222C63F5DA}</a:tableStyleId>
              </a:tblPr>
              <a:tblGrid>
                <a:gridCol w="11385399">
                  <a:extLst>
                    <a:ext uri="{9D8B030D-6E8A-4147-A177-3AD203B41FA5}">
                      <a16:colId xmlns:a16="http://schemas.microsoft.com/office/drawing/2014/main" val="20000"/>
                    </a:ext>
                  </a:extLst>
                </a:gridCol>
              </a:tblGrid>
              <a:tr h="7165350">
                <a:tc>
                  <a:txBody>
                    <a:bodyPr/>
                    <a:lstStyle/>
                    <a:p>
                      <a:pPr marL="144000" indent="-144000">
                        <a:lnSpc>
                          <a:spcPts val="1800"/>
                        </a:lnSpc>
                      </a:pPr>
                      <a:r>
                        <a:rPr lang="en-US" altLang="ja-JP" sz="1800" dirty="0">
                          <a:solidFill>
                            <a:srgbClr val="FF0000"/>
                          </a:solidFill>
                          <a:latin typeface="Meiryo UI" panose="020B0604030504040204" pitchFamily="50" charset="-128"/>
                          <a:ea typeface="Meiryo UI" panose="020B0604030504040204" pitchFamily="50" charset="-128"/>
                        </a:rPr>
                        <a:t>※</a:t>
                      </a:r>
                      <a:r>
                        <a:rPr lang="ja-JP" altLang="en-US" sz="1800" dirty="0">
                          <a:solidFill>
                            <a:srgbClr val="FF0000"/>
                          </a:solidFill>
                          <a:latin typeface="Meiryo UI" panose="020B0604030504040204" pitchFamily="50" charset="-128"/>
                          <a:ea typeface="Meiryo UI" panose="020B0604030504040204" pitchFamily="50" charset="-128"/>
                        </a:rPr>
                        <a:t>一体的利活用促進事業（イベントコーディネート業務）の詳細について、補足が必要な場合にその内容を記載すること。</a:t>
                      </a: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endParaRPr lang="en-US" altLang="ja-JP" sz="1800" dirty="0">
                        <a:solidFill>
                          <a:srgbClr val="FF0000"/>
                        </a:solidFill>
                        <a:latin typeface="Meiryo UI" panose="020B0604030504040204" pitchFamily="50" charset="-128"/>
                        <a:ea typeface="Meiryo UI" panose="020B0604030504040204" pitchFamily="50" charset="-128"/>
                      </a:endParaRPr>
                    </a:p>
                    <a:p>
                      <a:pPr marL="144000" marR="0" lvl="0" indent="-144000" algn="l" defTabSz="914400" rtl="0" eaLnBrk="1" fontAlgn="auto" latinLnBrk="0" hangingPunct="1">
                        <a:lnSpc>
                          <a:spcPts val="1800"/>
                        </a:lnSpc>
                        <a:spcBef>
                          <a:spcPts val="0"/>
                        </a:spcBef>
                        <a:spcAft>
                          <a:spcPts val="0"/>
                        </a:spcAft>
                        <a:buClrTx/>
                        <a:buSzTx/>
                        <a:buFontTx/>
                        <a:buNone/>
                        <a:tabLst/>
                        <a:defRPr/>
                      </a:pPr>
                      <a:r>
                        <a:rPr lang="en-US" altLang="ja-JP" sz="1800" dirty="0">
                          <a:solidFill>
                            <a:srgbClr val="FF0000"/>
                          </a:solidFill>
                          <a:latin typeface="Meiryo UI" panose="020B0604030504040204" pitchFamily="50" charset="-128"/>
                          <a:ea typeface="Meiryo UI" panose="020B0604030504040204" pitchFamily="50" charset="-128"/>
                        </a:rPr>
                        <a:t>※</a:t>
                      </a:r>
                      <a:r>
                        <a:rPr lang="ja-JP" altLang="en-US" sz="1800" dirty="0">
                          <a:solidFill>
                            <a:srgbClr val="FF0000"/>
                          </a:solidFill>
                          <a:latin typeface="Meiryo UI" panose="020B0604030504040204" pitchFamily="50" charset="-128"/>
                          <a:ea typeface="Meiryo UI" panose="020B0604030504040204" pitchFamily="50" charset="-128"/>
                        </a:rPr>
                        <a:t>一体的利活用の目指す姿への適合性が明確になるよう記載すること。</a:t>
                      </a:r>
                      <a:endParaRPr lang="en-US" altLang="ja-JP" sz="1800" dirty="0">
                        <a:solidFill>
                          <a:srgbClr val="FF0000"/>
                        </a:solidFill>
                        <a:latin typeface="Meiryo UI" panose="020B0604030504040204" pitchFamily="50" charset="-128"/>
                        <a:ea typeface="Meiryo UI" panose="020B0604030504040204" pitchFamily="50" charset="-128"/>
                      </a:endParaRPr>
                    </a:p>
                    <a:p>
                      <a:pPr marL="144000" marR="0" lvl="0" indent="-144000" algn="l" defTabSz="914400" rtl="0" eaLnBrk="1" fontAlgn="auto" latinLnBrk="0" hangingPunct="1">
                        <a:lnSpc>
                          <a:spcPts val="1800"/>
                        </a:lnSpc>
                        <a:spcBef>
                          <a:spcPts val="0"/>
                        </a:spcBef>
                        <a:spcAft>
                          <a:spcPts val="0"/>
                        </a:spcAft>
                        <a:buClrTx/>
                        <a:buSzTx/>
                        <a:buFontTx/>
                        <a:buNone/>
                        <a:tabLst/>
                        <a:defRPr/>
                      </a:pPr>
                      <a:endParaRPr lang="en-US" altLang="ja-JP" sz="1800" dirty="0">
                        <a:solidFill>
                          <a:srgbClr val="FF0000"/>
                        </a:solidFill>
                        <a:latin typeface="Meiryo UI" panose="020B0604030504040204" pitchFamily="50" charset="-128"/>
                        <a:ea typeface="Meiryo UI" panose="020B0604030504040204" pitchFamily="50" charset="-128"/>
                      </a:endParaRPr>
                    </a:p>
                    <a:p>
                      <a:pPr marL="144000" marR="0" lvl="0" indent="-144000" algn="l" defTabSz="914400" rtl="0" eaLnBrk="1" fontAlgn="auto" latinLnBrk="0" hangingPunct="1">
                        <a:lnSpc>
                          <a:spcPts val="1800"/>
                        </a:lnSpc>
                        <a:spcBef>
                          <a:spcPts val="0"/>
                        </a:spcBef>
                        <a:spcAft>
                          <a:spcPts val="0"/>
                        </a:spcAft>
                        <a:buClrTx/>
                        <a:buSzTx/>
                        <a:buFontTx/>
                        <a:buNone/>
                        <a:tabLst/>
                        <a:defRPr/>
                      </a:pPr>
                      <a:r>
                        <a:rPr lang="en-US" altLang="ja-JP" sz="1800" dirty="0">
                          <a:solidFill>
                            <a:srgbClr val="FF0000"/>
                          </a:solidFill>
                          <a:latin typeface="Meiryo UI" panose="020B0604030504040204" pitchFamily="50" charset="-128"/>
                          <a:ea typeface="Meiryo UI" panose="020B0604030504040204" pitchFamily="50" charset="-128"/>
                        </a:rPr>
                        <a:t>※</a:t>
                      </a:r>
                      <a:r>
                        <a:rPr lang="ja-JP" altLang="en-US" sz="1800" dirty="0">
                          <a:solidFill>
                            <a:srgbClr val="FF0000"/>
                          </a:solidFill>
                          <a:latin typeface="Meiryo UI" panose="020B0604030504040204" pitchFamily="50" charset="-128"/>
                          <a:ea typeface="Meiryo UI" panose="020B0604030504040204" pitchFamily="50" charset="-128"/>
                        </a:rPr>
                        <a:t>イベント誘致促進のインセンティブについて提案がある場合は、その内容を記載すること。</a:t>
                      </a:r>
                      <a:endParaRPr lang="en-US" altLang="ja-JP" sz="1800" dirty="0">
                        <a:solidFill>
                          <a:srgbClr val="FF0000"/>
                        </a:solidFill>
                        <a:latin typeface="Meiryo UI" panose="020B0604030504040204" pitchFamily="50" charset="-128"/>
                        <a:ea typeface="Meiryo UI" panose="020B0604030504040204" pitchFamily="50" charset="-128"/>
                      </a:endParaRPr>
                    </a:p>
                    <a:p>
                      <a:pPr marL="144000" indent="-144000">
                        <a:lnSpc>
                          <a:spcPts val="1800"/>
                        </a:lnSpc>
                      </a:pPr>
                      <a:endParaRPr kumimoji="1" lang="en-US" altLang="ja-JP" sz="1800" i="0" dirty="0">
                        <a:solidFill>
                          <a:srgbClr val="FF0000"/>
                        </a:solidFill>
                        <a:latin typeface="Meiryo UI" panose="020B0604030504040204" pitchFamily="50" charset="-128"/>
                        <a:ea typeface="Meiryo UI" panose="020B0604030504040204" pitchFamily="50" charset="-128"/>
                      </a:endParaRPr>
                    </a:p>
                    <a:p>
                      <a:pPr marL="144000" marR="0" lvl="0" indent="-144000" algn="l" defTabSz="914400" rtl="0" eaLnBrk="1" fontAlgn="auto" latinLnBrk="0" hangingPunct="1">
                        <a:lnSpc>
                          <a:spcPts val="1800"/>
                        </a:lnSpc>
                        <a:spcBef>
                          <a:spcPts val="0"/>
                        </a:spcBef>
                        <a:spcAft>
                          <a:spcPts val="0"/>
                        </a:spcAft>
                        <a:buClrTx/>
                        <a:buSzTx/>
                        <a:buFontTx/>
                        <a:buNone/>
                        <a:tabLst/>
                        <a:defRPr/>
                      </a:pPr>
                      <a:r>
                        <a:rPr lang="en-US" altLang="ja-JP" sz="1800" i="1" dirty="0">
                          <a:solidFill>
                            <a:srgbClr val="FF0000"/>
                          </a:solidFill>
                          <a:latin typeface="Meiryo UI" panose="020B0604030504040204" pitchFamily="50" charset="-128"/>
                          <a:ea typeface="Meiryo UI" panose="020B0604030504040204" pitchFamily="50" charset="-128"/>
                        </a:rPr>
                        <a:t>※</a:t>
                      </a:r>
                      <a:r>
                        <a:rPr lang="ja-JP" altLang="en-US" sz="1800" i="1" dirty="0">
                          <a:solidFill>
                            <a:srgbClr val="FF0000"/>
                          </a:solidFill>
                          <a:latin typeface="Meiryo UI" panose="020B0604030504040204" pitchFamily="50" charset="-128"/>
                          <a:ea typeface="Meiryo UI" panose="020B0604030504040204" pitchFamily="50" charset="-128"/>
                        </a:rPr>
                        <a:t>適宜イメージ図等を使用すること。レイアウトは任意とする。</a:t>
                      </a:r>
                      <a:endParaRPr lang="en-US" altLang="ja-JP" sz="1800" i="1" dirty="0">
                        <a:solidFill>
                          <a:srgbClr val="FF0000"/>
                        </a:solidFill>
                        <a:latin typeface="Meiryo UI" panose="020B0604030504040204" pitchFamily="50" charset="-128"/>
                        <a:ea typeface="Meiryo UI" panose="020B0604030504040204" pitchFamily="50" charset="-128"/>
                      </a:endParaRPr>
                    </a:p>
                    <a:p>
                      <a:pPr marL="144000" marR="0" lvl="0" indent="-144000" algn="l" defTabSz="914400" rtl="0" eaLnBrk="1" fontAlgn="auto" latinLnBrk="0" hangingPunct="1">
                        <a:lnSpc>
                          <a:spcPts val="1800"/>
                        </a:lnSpc>
                        <a:spcBef>
                          <a:spcPts val="0"/>
                        </a:spcBef>
                        <a:spcAft>
                          <a:spcPts val="0"/>
                        </a:spcAft>
                        <a:buClrTx/>
                        <a:buSzTx/>
                        <a:buFontTx/>
                        <a:buNone/>
                        <a:tabLst/>
                        <a:defRPr/>
                      </a:pPr>
                      <a:endParaRPr lang="en-US" altLang="ja-JP" sz="1800" i="1" dirty="0">
                        <a:solidFill>
                          <a:srgbClr val="FF0000"/>
                        </a:solidFill>
                        <a:latin typeface="Meiryo UI" panose="020B0604030504040204" pitchFamily="50" charset="-128"/>
                        <a:ea typeface="Meiryo UI" panose="020B0604030504040204" pitchFamily="50" charset="-128"/>
                      </a:endParaRPr>
                    </a:p>
                  </a:txBody>
                  <a:tcPr marL="118169" marR="118169" marT="59084" marB="59084">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197328029"/>
                  </a:ext>
                </a:extLst>
              </a:tr>
            </a:tbl>
          </a:graphicData>
        </a:graphic>
      </p:graphicFrame>
      <p:sp>
        <p:nvSpPr>
          <p:cNvPr id="4" name="テキスト ボックス 90">
            <a:extLst>
              <a:ext uri="{FF2B5EF4-FFF2-40B4-BE49-F238E27FC236}">
                <a16:creationId xmlns:a16="http://schemas.microsoft.com/office/drawing/2014/main" id="{DB0E51E7-00DD-8EF2-DFC5-21886E0E4789}"/>
              </a:ext>
            </a:extLst>
          </p:cNvPr>
          <p:cNvSpPr txBox="1"/>
          <p:nvPr/>
        </p:nvSpPr>
        <p:spPr>
          <a:xfrm>
            <a:off x="8075820" y="58524"/>
            <a:ext cx="3738524" cy="370743"/>
          </a:xfrm>
          <a:prstGeom prst="rect">
            <a:avLst/>
          </a:prstGeom>
          <a:noFill/>
        </p:spPr>
        <p:txBody>
          <a:bodyPr wrap="none" rtlCol="0">
            <a:spAutoFit/>
          </a:bodyPr>
          <a:lstStyle/>
          <a:p>
            <a:pPr defTabSz="1181749">
              <a:defRPr/>
            </a:pPr>
            <a:r>
              <a:rPr lang="en-US" altLang="ja-JP" sz="1809" dirty="0">
                <a:solidFill>
                  <a:schemeClr val="bg1"/>
                </a:solidFill>
                <a:latin typeface="Meiryo UI" panose="020B0604030504040204" pitchFamily="50" charset="-128"/>
                <a:ea typeface="Meiryo UI" panose="020B0604030504040204" pitchFamily="50" charset="-128"/>
              </a:rPr>
              <a:t>※</a:t>
            </a:r>
            <a:r>
              <a:rPr lang="ja-JP" altLang="en-US" sz="1809" dirty="0">
                <a:solidFill>
                  <a:schemeClr val="bg1"/>
                </a:solidFill>
                <a:latin typeface="Meiryo UI" panose="020B0604030504040204" pitchFamily="50" charset="-128"/>
                <a:ea typeface="Meiryo UI" panose="020B0604030504040204" pitchFamily="50" charset="-128"/>
              </a:rPr>
              <a:t>詳細が必要な場合のみ記入すること</a:t>
            </a:r>
            <a:endParaRPr lang="en-US" altLang="ja-JP" sz="1809" dirty="0">
              <a:solidFill>
                <a:schemeClr val="bg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271568758"/>
      </p:ext>
    </p:extLst>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1_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4.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28FA9F2CDE04CF499629E2EBB3CC364C" ma:contentTypeVersion="11" ma:contentTypeDescription="新しいドキュメントを作成します。" ma:contentTypeScope="" ma:versionID="eb8aaeeb5984bb1cf65f85014a042fe5">
  <xsd:schema xmlns:xsd="http://www.w3.org/2001/XMLSchema" xmlns:xs="http://www.w3.org/2001/XMLSchema" xmlns:p="http://schemas.microsoft.com/office/2006/metadata/properties" xmlns:ns2="fdb691ca-1e69-4eaf-944a-d98676f98432" xmlns:ns3="ee38a959-f878-484d-b8a9-9bdb3cfcf672" targetNamespace="http://schemas.microsoft.com/office/2006/metadata/properties" ma:root="true" ma:fieldsID="2edf0c0526526cfe2736e499075fb69a" ns2:_="" ns3:_="">
    <xsd:import namespace="fdb691ca-1e69-4eaf-944a-d98676f98432"/>
    <xsd:import namespace="ee38a959-f878-484d-b8a9-9bdb3cfcf672"/>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db691ca-1e69-4eaf-944a-d98676f9843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画像タグ" ma:readOnly="false" ma:fieldId="{5cf76f15-5ced-4ddc-b409-7134ff3c332f}" ma:taxonomyMulti="true" ma:sspId="9a3bf00e-22ca-4905-8ca4-2093e5c7e8c2"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e38a959-f878-484d-b8a9-9bdb3cfcf672"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f0f33cce-4c32-4a0c-a1bb-6c7b1e3c1f40}" ma:internalName="TaxCatchAll" ma:showField="CatchAllData" ma:web="ee38a959-f878-484d-b8a9-9bdb3cfcf67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ee38a959-f878-484d-b8a9-9bdb3cfcf672" xsi:nil="true"/>
    <lcf76f155ced4ddcb4097134ff3c332f xmlns="fdb691ca-1e69-4eaf-944a-d98676f9843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418A782-73DA-4176-9C42-AD22C9E1DF31}">
  <ds:schemaRefs>
    <ds:schemaRef ds:uri="http://schemas.microsoft.com/sharepoint/v3/contenttype/forms"/>
  </ds:schemaRefs>
</ds:datastoreItem>
</file>

<file path=customXml/itemProps2.xml><?xml version="1.0" encoding="utf-8"?>
<ds:datastoreItem xmlns:ds="http://schemas.openxmlformats.org/officeDocument/2006/customXml" ds:itemID="{E4E26B59-C900-43D4-BA21-3771A5AD22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db691ca-1e69-4eaf-944a-d98676f98432"/>
    <ds:schemaRef ds:uri="ee38a959-f878-484d-b8a9-9bdb3cfcf67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F306F79-309E-4519-9DEC-FC333801532A}">
  <ds:schemaRefs>
    <ds:schemaRef ds:uri="http://schemas.microsoft.com/office/2006/metadata/properties"/>
    <ds:schemaRef ds:uri="fdb691ca-1e69-4eaf-944a-d98676f98432"/>
    <ds:schemaRef ds:uri="ee38a959-f878-484d-b8a9-9bdb3cfcf672"/>
    <ds:schemaRef ds:uri="http://purl.org/dc/terms/"/>
    <ds:schemaRef ds:uri="http://purl.org/dc/dcmitype/"/>
    <ds:schemaRef ds:uri="http://schemas.microsoft.com/office/2006/documentManagement/types"/>
    <ds:schemaRef ds:uri="http://schemas.microsoft.com/office/infopath/2007/PartnerControls"/>
    <ds:schemaRef ds:uri="http://schemas.openxmlformats.org/package/2006/metadata/core-properties"/>
    <ds:schemaRef ds:uri="http://www.w3.org/XML/1998/namespace"/>
    <ds:schemaRef ds:uri="http://purl.org/dc/elements/1.1/"/>
  </ds:schemaRefs>
</ds:datastoreItem>
</file>

<file path=docProps/app.xml><?xml version="1.0" encoding="utf-8"?>
<Properties xmlns="http://schemas.openxmlformats.org/officeDocument/2006/extended-properties" xmlns:vt="http://schemas.openxmlformats.org/officeDocument/2006/docPropsVTypes">
  <TotalTime>0</TotalTime>
  <Words>3099</Words>
  <Application>Microsoft Office PowerPoint</Application>
  <PresentationFormat>A3 297x420 mm</PresentationFormat>
  <Paragraphs>332</Paragraphs>
  <Slides>28</Slides>
  <Notes>25</Notes>
  <HiddenSlides>0</HiddenSlides>
  <MMClips>0</MMClips>
  <ScaleCrop>false</ScaleCrop>
  <HeadingPairs>
    <vt:vector size="6" baseType="variant">
      <vt:variant>
        <vt:lpstr>使用されているフォント</vt:lpstr>
      </vt:variant>
      <vt:variant>
        <vt:i4>3</vt:i4>
      </vt:variant>
      <vt:variant>
        <vt:lpstr>テーマ</vt:lpstr>
      </vt:variant>
      <vt:variant>
        <vt:i4>2</vt:i4>
      </vt:variant>
      <vt:variant>
        <vt:lpstr>スライド タイトル</vt:lpstr>
      </vt:variant>
      <vt:variant>
        <vt:i4>28</vt:i4>
      </vt:variant>
    </vt:vector>
  </HeadingPairs>
  <TitlesOfParts>
    <vt:vector size="33" baseType="lpstr">
      <vt:lpstr>Meiryo UI</vt:lpstr>
      <vt:lpstr>本市や東北の自治体等のＰＲを行う特別フェア</vt:lpstr>
      <vt:lpstr>Arial</vt:lpstr>
      <vt:lpstr>標準デザイン</vt:lpstr>
      <vt:lpstr>1_標準デザイン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2021-06-15T06:47:27Z</dcterms:created>
  <dcterms:modified xsi:type="dcterms:W3CDTF">2026-03-06T05:27:20Z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0x01010028FA9F2CDE04CF499629E2EBB3CC364C</vt:lpwstr>
  </property>
  <property fmtid="{D5CDD505-2E9C-101B-9397-08002B2CF9AE}" pid="3" name="MSIP_Label_ea60d57e-af5b-4752-ac57-3e4f28ca11dc_Enabled">
    <vt:lpwstr>true</vt:lpwstr>
  </property>
  <property fmtid="{D5CDD505-2E9C-101B-9397-08002B2CF9AE}" pid="4" name="MSIP_Label_ea60d57e-af5b-4752-ac57-3e4f28ca11dc_SetDate">
    <vt:lpwstr>2022-11-16T05:12:51Z</vt:lpwstr>
  </property>
  <property fmtid="{D5CDD505-2E9C-101B-9397-08002B2CF9AE}" pid="5" name="MSIP_Label_ea60d57e-af5b-4752-ac57-3e4f28ca11dc_Method">
    <vt:lpwstr>Standard</vt:lpwstr>
  </property>
  <property fmtid="{D5CDD505-2E9C-101B-9397-08002B2CF9AE}" pid="6" name="MSIP_Label_ea60d57e-af5b-4752-ac57-3e4f28ca11dc_Name">
    <vt:lpwstr>ea60d57e-af5b-4752-ac57-3e4f28ca11dc</vt:lpwstr>
  </property>
  <property fmtid="{D5CDD505-2E9C-101B-9397-08002B2CF9AE}" pid="7" name="MSIP_Label_ea60d57e-af5b-4752-ac57-3e4f28ca11dc_SiteId">
    <vt:lpwstr>36da45f1-dd2c-4d1f-af13-5abe46b99921</vt:lpwstr>
  </property>
  <property fmtid="{D5CDD505-2E9C-101B-9397-08002B2CF9AE}" pid="8" name="MSIP_Label_ea60d57e-af5b-4752-ac57-3e4f28ca11dc_ActionId">
    <vt:lpwstr>50218168-5ea9-481f-9d22-2e612a414aa7</vt:lpwstr>
  </property>
  <property fmtid="{D5CDD505-2E9C-101B-9397-08002B2CF9AE}" pid="9" name="MSIP_Label_ea60d57e-af5b-4752-ac57-3e4f28ca11dc_ContentBits">
    <vt:lpwstr>0</vt:lpwstr>
  </property>
  <property fmtid="{D5CDD505-2E9C-101B-9397-08002B2CF9AE}" pid="10" name="MediaServiceImageTags">
    <vt:lpwstr/>
  </property>
</Properties>
</file>