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18"/>
  </p:notesMasterIdLst>
  <p:sldIdLst>
    <p:sldId id="256" r:id="rId2"/>
    <p:sldId id="257" r:id="rId3"/>
    <p:sldId id="276" r:id="rId4"/>
    <p:sldId id="285" r:id="rId5"/>
    <p:sldId id="269" r:id="rId6"/>
    <p:sldId id="286" r:id="rId7"/>
    <p:sldId id="270" r:id="rId8"/>
    <p:sldId id="287" r:id="rId9"/>
    <p:sldId id="277" r:id="rId10"/>
    <p:sldId id="288" r:id="rId11"/>
    <p:sldId id="266" r:id="rId12"/>
    <p:sldId id="289" r:id="rId13"/>
    <p:sldId id="290" r:id="rId14"/>
    <p:sldId id="291" r:id="rId15"/>
    <p:sldId id="275" r:id="rId16"/>
    <p:sldId id="292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8A9B4B4-E0E8-43E6-A8A9-DC2C14999513}">
  <a:tblStyle styleId="{88A9B4B4-E0E8-43E6-A8A9-DC2C1499951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5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7605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69133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g35ed75ccf_0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9" name="Google Shape;549;g35ed75ccf_0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01912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51292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35ed75ccf_0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35ed75ccf_0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7106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g35ed75ccf_0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9" name="Google Shape;549;g35ed75ccf_0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7015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35ed75ccf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35ed75ccf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4109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0752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g35ed75ccf_0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1" name="Google Shape;561;g35ed75ccf_0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332050" y="1991825"/>
            <a:ext cx="64800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819049" y="4279674"/>
            <a:ext cx="237368" cy="234950"/>
          </a:xfrm>
          <a:custGeom>
            <a:avLst/>
            <a:gdLst/>
            <a:ahLst/>
            <a:cxnLst/>
            <a:rect l="l" t="t" r="r" b="b"/>
            <a:pathLst>
              <a:path w="5694" h="5636" extrusionOk="0">
                <a:moveTo>
                  <a:pt x="2703" y="0"/>
                </a:moveTo>
                <a:lnTo>
                  <a:pt x="2185" y="58"/>
                </a:lnTo>
                <a:lnTo>
                  <a:pt x="1725" y="230"/>
                </a:lnTo>
                <a:lnTo>
                  <a:pt x="1323" y="460"/>
                </a:lnTo>
                <a:lnTo>
                  <a:pt x="978" y="690"/>
                </a:lnTo>
                <a:lnTo>
                  <a:pt x="690" y="1035"/>
                </a:lnTo>
                <a:lnTo>
                  <a:pt x="460" y="1380"/>
                </a:lnTo>
                <a:lnTo>
                  <a:pt x="230" y="1725"/>
                </a:lnTo>
                <a:lnTo>
                  <a:pt x="115" y="2128"/>
                </a:lnTo>
                <a:lnTo>
                  <a:pt x="58" y="2588"/>
                </a:lnTo>
                <a:lnTo>
                  <a:pt x="0" y="2991"/>
                </a:lnTo>
                <a:lnTo>
                  <a:pt x="58" y="3451"/>
                </a:lnTo>
                <a:lnTo>
                  <a:pt x="173" y="3853"/>
                </a:lnTo>
                <a:lnTo>
                  <a:pt x="403" y="4256"/>
                </a:lnTo>
                <a:lnTo>
                  <a:pt x="633" y="4601"/>
                </a:lnTo>
                <a:lnTo>
                  <a:pt x="920" y="4888"/>
                </a:lnTo>
                <a:lnTo>
                  <a:pt x="1265" y="5176"/>
                </a:lnTo>
                <a:lnTo>
                  <a:pt x="1610" y="5406"/>
                </a:lnTo>
                <a:lnTo>
                  <a:pt x="2013" y="5521"/>
                </a:lnTo>
                <a:lnTo>
                  <a:pt x="2415" y="5636"/>
                </a:lnTo>
                <a:lnTo>
                  <a:pt x="3278" y="5636"/>
                </a:lnTo>
                <a:lnTo>
                  <a:pt x="3738" y="5521"/>
                </a:lnTo>
                <a:lnTo>
                  <a:pt x="4141" y="5348"/>
                </a:lnTo>
                <a:lnTo>
                  <a:pt x="4486" y="5176"/>
                </a:lnTo>
                <a:lnTo>
                  <a:pt x="4831" y="4888"/>
                </a:lnTo>
                <a:lnTo>
                  <a:pt x="5118" y="4543"/>
                </a:lnTo>
                <a:lnTo>
                  <a:pt x="5348" y="4198"/>
                </a:lnTo>
                <a:lnTo>
                  <a:pt x="5521" y="3796"/>
                </a:lnTo>
                <a:lnTo>
                  <a:pt x="5636" y="3393"/>
                </a:lnTo>
                <a:lnTo>
                  <a:pt x="5693" y="2933"/>
                </a:lnTo>
                <a:lnTo>
                  <a:pt x="5693" y="2531"/>
                </a:lnTo>
                <a:lnTo>
                  <a:pt x="5578" y="2128"/>
                </a:lnTo>
                <a:lnTo>
                  <a:pt x="5463" y="1668"/>
                </a:lnTo>
                <a:lnTo>
                  <a:pt x="5233" y="1323"/>
                </a:lnTo>
                <a:lnTo>
                  <a:pt x="4946" y="920"/>
                </a:lnTo>
                <a:lnTo>
                  <a:pt x="4543" y="575"/>
                </a:lnTo>
                <a:lnTo>
                  <a:pt x="4141" y="345"/>
                </a:lnTo>
                <a:lnTo>
                  <a:pt x="3681" y="115"/>
                </a:lnTo>
                <a:lnTo>
                  <a:pt x="322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 flipH="1">
            <a:off x="8209639" y="2765967"/>
            <a:ext cx="397991" cy="318909"/>
          </a:xfrm>
          <a:custGeom>
            <a:avLst/>
            <a:gdLst/>
            <a:ahLst/>
            <a:cxnLst/>
            <a:rect l="l" t="t" r="r" b="b"/>
            <a:pathLst>
              <a:path w="9547" h="7650" extrusionOk="0">
                <a:moveTo>
                  <a:pt x="6902" y="1"/>
                </a:moveTo>
                <a:lnTo>
                  <a:pt x="6557" y="58"/>
                </a:lnTo>
                <a:lnTo>
                  <a:pt x="6212" y="116"/>
                </a:lnTo>
                <a:lnTo>
                  <a:pt x="5924" y="231"/>
                </a:lnTo>
                <a:lnTo>
                  <a:pt x="5636" y="346"/>
                </a:lnTo>
                <a:lnTo>
                  <a:pt x="5349" y="576"/>
                </a:lnTo>
                <a:lnTo>
                  <a:pt x="4831" y="979"/>
                </a:lnTo>
                <a:lnTo>
                  <a:pt x="4371" y="1611"/>
                </a:lnTo>
                <a:lnTo>
                  <a:pt x="3911" y="2244"/>
                </a:lnTo>
                <a:lnTo>
                  <a:pt x="3566" y="2934"/>
                </a:lnTo>
                <a:lnTo>
                  <a:pt x="3221" y="3624"/>
                </a:lnTo>
                <a:lnTo>
                  <a:pt x="2646" y="4716"/>
                </a:lnTo>
                <a:lnTo>
                  <a:pt x="2301" y="5292"/>
                </a:lnTo>
                <a:lnTo>
                  <a:pt x="1956" y="5809"/>
                </a:lnTo>
                <a:lnTo>
                  <a:pt x="1553" y="6327"/>
                </a:lnTo>
                <a:lnTo>
                  <a:pt x="1151" y="6787"/>
                </a:lnTo>
                <a:lnTo>
                  <a:pt x="633" y="7132"/>
                </a:lnTo>
                <a:lnTo>
                  <a:pt x="58" y="7419"/>
                </a:lnTo>
                <a:lnTo>
                  <a:pt x="1" y="7419"/>
                </a:lnTo>
                <a:lnTo>
                  <a:pt x="58" y="7477"/>
                </a:lnTo>
                <a:lnTo>
                  <a:pt x="403" y="7534"/>
                </a:lnTo>
                <a:lnTo>
                  <a:pt x="978" y="7649"/>
                </a:lnTo>
                <a:lnTo>
                  <a:pt x="1841" y="7649"/>
                </a:lnTo>
                <a:lnTo>
                  <a:pt x="2704" y="7592"/>
                </a:lnTo>
                <a:lnTo>
                  <a:pt x="3566" y="7362"/>
                </a:lnTo>
                <a:lnTo>
                  <a:pt x="4429" y="7132"/>
                </a:lnTo>
                <a:lnTo>
                  <a:pt x="5291" y="6787"/>
                </a:lnTo>
                <a:lnTo>
                  <a:pt x="6096" y="6384"/>
                </a:lnTo>
                <a:lnTo>
                  <a:pt x="6844" y="5867"/>
                </a:lnTo>
                <a:lnTo>
                  <a:pt x="7534" y="5349"/>
                </a:lnTo>
                <a:lnTo>
                  <a:pt x="7879" y="5004"/>
                </a:lnTo>
                <a:lnTo>
                  <a:pt x="8339" y="4544"/>
                </a:lnTo>
                <a:lnTo>
                  <a:pt x="8742" y="4084"/>
                </a:lnTo>
                <a:lnTo>
                  <a:pt x="9087" y="3566"/>
                </a:lnTo>
                <a:lnTo>
                  <a:pt x="9374" y="3049"/>
                </a:lnTo>
                <a:lnTo>
                  <a:pt x="9489" y="2474"/>
                </a:lnTo>
                <a:lnTo>
                  <a:pt x="9547" y="2186"/>
                </a:lnTo>
                <a:lnTo>
                  <a:pt x="9547" y="1899"/>
                </a:lnTo>
                <a:lnTo>
                  <a:pt x="9489" y="1611"/>
                </a:lnTo>
                <a:lnTo>
                  <a:pt x="9374" y="1381"/>
                </a:lnTo>
                <a:lnTo>
                  <a:pt x="9202" y="1094"/>
                </a:lnTo>
                <a:lnTo>
                  <a:pt x="8972" y="806"/>
                </a:lnTo>
                <a:lnTo>
                  <a:pt x="8742" y="633"/>
                </a:lnTo>
                <a:lnTo>
                  <a:pt x="8454" y="403"/>
                </a:lnTo>
                <a:lnTo>
                  <a:pt x="8167" y="288"/>
                </a:lnTo>
                <a:lnTo>
                  <a:pt x="7822" y="173"/>
                </a:lnTo>
                <a:lnTo>
                  <a:pt x="7534" y="58"/>
                </a:lnTo>
                <a:lnTo>
                  <a:pt x="724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6932025" y="4174163"/>
            <a:ext cx="429171" cy="390819"/>
          </a:xfrm>
          <a:custGeom>
            <a:avLst/>
            <a:gdLst/>
            <a:ahLst/>
            <a:cxnLst/>
            <a:rect l="l" t="t" r="r" b="b"/>
            <a:pathLst>
              <a:path w="10295" h="9375" extrusionOk="0">
                <a:moveTo>
                  <a:pt x="1" y="1"/>
                </a:moveTo>
                <a:lnTo>
                  <a:pt x="1" y="58"/>
                </a:lnTo>
                <a:lnTo>
                  <a:pt x="1" y="288"/>
                </a:lnTo>
                <a:lnTo>
                  <a:pt x="58" y="864"/>
                </a:lnTo>
                <a:lnTo>
                  <a:pt x="173" y="1554"/>
                </a:lnTo>
                <a:lnTo>
                  <a:pt x="403" y="2301"/>
                </a:lnTo>
                <a:lnTo>
                  <a:pt x="633" y="3049"/>
                </a:lnTo>
                <a:lnTo>
                  <a:pt x="978" y="3739"/>
                </a:lnTo>
                <a:lnTo>
                  <a:pt x="1323" y="4429"/>
                </a:lnTo>
                <a:lnTo>
                  <a:pt x="1668" y="5119"/>
                </a:lnTo>
                <a:lnTo>
                  <a:pt x="2128" y="5752"/>
                </a:lnTo>
                <a:lnTo>
                  <a:pt x="2531" y="6327"/>
                </a:lnTo>
                <a:lnTo>
                  <a:pt x="2934" y="6787"/>
                </a:lnTo>
                <a:lnTo>
                  <a:pt x="3336" y="7247"/>
                </a:lnTo>
                <a:lnTo>
                  <a:pt x="3796" y="7707"/>
                </a:lnTo>
                <a:lnTo>
                  <a:pt x="4256" y="8052"/>
                </a:lnTo>
                <a:lnTo>
                  <a:pt x="4716" y="8397"/>
                </a:lnTo>
                <a:lnTo>
                  <a:pt x="5234" y="8742"/>
                </a:lnTo>
                <a:lnTo>
                  <a:pt x="5809" y="8972"/>
                </a:lnTo>
                <a:lnTo>
                  <a:pt x="6384" y="9202"/>
                </a:lnTo>
                <a:lnTo>
                  <a:pt x="6901" y="9317"/>
                </a:lnTo>
                <a:lnTo>
                  <a:pt x="7419" y="9375"/>
                </a:lnTo>
                <a:lnTo>
                  <a:pt x="7937" y="9375"/>
                </a:lnTo>
                <a:lnTo>
                  <a:pt x="8397" y="9317"/>
                </a:lnTo>
                <a:lnTo>
                  <a:pt x="8857" y="9144"/>
                </a:lnTo>
                <a:lnTo>
                  <a:pt x="9259" y="8857"/>
                </a:lnTo>
                <a:lnTo>
                  <a:pt x="9662" y="8512"/>
                </a:lnTo>
                <a:lnTo>
                  <a:pt x="9949" y="8052"/>
                </a:lnTo>
                <a:lnTo>
                  <a:pt x="10179" y="7534"/>
                </a:lnTo>
                <a:lnTo>
                  <a:pt x="10294" y="7074"/>
                </a:lnTo>
                <a:lnTo>
                  <a:pt x="10294" y="6614"/>
                </a:lnTo>
                <a:lnTo>
                  <a:pt x="10237" y="6097"/>
                </a:lnTo>
                <a:lnTo>
                  <a:pt x="10064" y="5694"/>
                </a:lnTo>
                <a:lnTo>
                  <a:pt x="9834" y="5234"/>
                </a:lnTo>
                <a:lnTo>
                  <a:pt x="9547" y="4831"/>
                </a:lnTo>
                <a:lnTo>
                  <a:pt x="9144" y="4486"/>
                </a:lnTo>
                <a:lnTo>
                  <a:pt x="8799" y="4199"/>
                </a:lnTo>
                <a:lnTo>
                  <a:pt x="8397" y="3911"/>
                </a:lnTo>
                <a:lnTo>
                  <a:pt x="7592" y="3451"/>
                </a:lnTo>
                <a:lnTo>
                  <a:pt x="6671" y="3049"/>
                </a:lnTo>
                <a:lnTo>
                  <a:pt x="5809" y="2761"/>
                </a:lnTo>
                <a:lnTo>
                  <a:pt x="4601" y="2416"/>
                </a:lnTo>
                <a:lnTo>
                  <a:pt x="3394" y="2014"/>
                </a:lnTo>
                <a:lnTo>
                  <a:pt x="2819" y="1841"/>
                </a:lnTo>
                <a:lnTo>
                  <a:pt x="2186" y="1611"/>
                </a:lnTo>
                <a:lnTo>
                  <a:pt x="1668" y="1324"/>
                </a:lnTo>
                <a:lnTo>
                  <a:pt x="1093" y="979"/>
                </a:lnTo>
                <a:lnTo>
                  <a:pt x="576" y="576"/>
                </a:lnTo>
                <a:lnTo>
                  <a:pt x="58" y="58"/>
                </a:lnTo>
                <a:lnTo>
                  <a:pt x="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2325191">
            <a:off x="4300414" y="3864280"/>
            <a:ext cx="215816" cy="318868"/>
          </a:xfrm>
          <a:custGeom>
            <a:avLst/>
            <a:gdLst/>
            <a:ahLst/>
            <a:cxnLst/>
            <a:rect l="l" t="t" r="r" b="b"/>
            <a:pathLst>
              <a:path w="5177" h="7649" extrusionOk="0">
                <a:moveTo>
                  <a:pt x="1" y="0"/>
                </a:moveTo>
                <a:lnTo>
                  <a:pt x="1" y="58"/>
                </a:lnTo>
                <a:lnTo>
                  <a:pt x="288" y="403"/>
                </a:lnTo>
                <a:lnTo>
                  <a:pt x="518" y="863"/>
                </a:lnTo>
                <a:lnTo>
                  <a:pt x="633" y="1265"/>
                </a:lnTo>
                <a:lnTo>
                  <a:pt x="748" y="1668"/>
                </a:lnTo>
                <a:lnTo>
                  <a:pt x="863" y="2473"/>
                </a:lnTo>
                <a:lnTo>
                  <a:pt x="1036" y="4141"/>
                </a:lnTo>
                <a:lnTo>
                  <a:pt x="1093" y="4773"/>
                </a:lnTo>
                <a:lnTo>
                  <a:pt x="1266" y="5406"/>
                </a:lnTo>
                <a:lnTo>
                  <a:pt x="1438" y="5981"/>
                </a:lnTo>
                <a:lnTo>
                  <a:pt x="1726" y="6556"/>
                </a:lnTo>
                <a:lnTo>
                  <a:pt x="1898" y="6843"/>
                </a:lnTo>
                <a:lnTo>
                  <a:pt x="2128" y="7131"/>
                </a:lnTo>
                <a:lnTo>
                  <a:pt x="2416" y="7303"/>
                </a:lnTo>
                <a:lnTo>
                  <a:pt x="2646" y="7476"/>
                </a:lnTo>
                <a:lnTo>
                  <a:pt x="2934" y="7591"/>
                </a:lnTo>
                <a:lnTo>
                  <a:pt x="3279" y="7649"/>
                </a:lnTo>
                <a:lnTo>
                  <a:pt x="3624" y="7649"/>
                </a:lnTo>
                <a:lnTo>
                  <a:pt x="3969" y="7534"/>
                </a:lnTo>
                <a:lnTo>
                  <a:pt x="4314" y="7418"/>
                </a:lnTo>
                <a:lnTo>
                  <a:pt x="4601" y="7188"/>
                </a:lnTo>
                <a:lnTo>
                  <a:pt x="4774" y="6958"/>
                </a:lnTo>
                <a:lnTo>
                  <a:pt x="4946" y="6728"/>
                </a:lnTo>
                <a:lnTo>
                  <a:pt x="5119" y="6383"/>
                </a:lnTo>
                <a:lnTo>
                  <a:pt x="5176" y="6096"/>
                </a:lnTo>
                <a:lnTo>
                  <a:pt x="5176" y="5693"/>
                </a:lnTo>
                <a:lnTo>
                  <a:pt x="5176" y="5348"/>
                </a:lnTo>
                <a:lnTo>
                  <a:pt x="5119" y="4946"/>
                </a:lnTo>
                <a:lnTo>
                  <a:pt x="5004" y="4543"/>
                </a:lnTo>
                <a:lnTo>
                  <a:pt x="4889" y="4198"/>
                </a:lnTo>
                <a:lnTo>
                  <a:pt x="4716" y="3796"/>
                </a:lnTo>
                <a:lnTo>
                  <a:pt x="4314" y="3106"/>
                </a:lnTo>
                <a:lnTo>
                  <a:pt x="3796" y="2473"/>
                </a:lnTo>
                <a:lnTo>
                  <a:pt x="3106" y="1783"/>
                </a:lnTo>
                <a:lnTo>
                  <a:pt x="2301" y="1093"/>
                </a:lnTo>
                <a:lnTo>
                  <a:pt x="1438" y="575"/>
                </a:lnTo>
                <a:lnTo>
                  <a:pt x="978" y="345"/>
                </a:lnTo>
                <a:lnTo>
                  <a:pt x="518" y="115"/>
                </a:lnTo>
                <a:lnTo>
                  <a:pt x="231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10800000" flipH="1">
            <a:off x="7979525" y="2356054"/>
            <a:ext cx="860638" cy="354844"/>
          </a:xfrm>
          <a:custGeom>
            <a:avLst/>
            <a:gdLst/>
            <a:ahLst/>
            <a:cxnLst/>
            <a:rect l="l" t="t" r="r" b="b"/>
            <a:pathLst>
              <a:path w="20645" h="8512" extrusionOk="0">
                <a:moveTo>
                  <a:pt x="15699" y="1"/>
                </a:moveTo>
                <a:lnTo>
                  <a:pt x="14779" y="58"/>
                </a:lnTo>
                <a:lnTo>
                  <a:pt x="13802" y="231"/>
                </a:lnTo>
                <a:lnTo>
                  <a:pt x="12882" y="461"/>
                </a:lnTo>
                <a:lnTo>
                  <a:pt x="11962" y="806"/>
                </a:lnTo>
                <a:lnTo>
                  <a:pt x="11099" y="1151"/>
                </a:lnTo>
                <a:lnTo>
                  <a:pt x="9316" y="1899"/>
                </a:lnTo>
                <a:lnTo>
                  <a:pt x="8224" y="2416"/>
                </a:lnTo>
                <a:lnTo>
                  <a:pt x="7131" y="2934"/>
                </a:lnTo>
                <a:lnTo>
                  <a:pt x="5981" y="3451"/>
                </a:lnTo>
                <a:lnTo>
                  <a:pt x="4831" y="3854"/>
                </a:lnTo>
                <a:lnTo>
                  <a:pt x="3623" y="4256"/>
                </a:lnTo>
                <a:lnTo>
                  <a:pt x="3048" y="4371"/>
                </a:lnTo>
                <a:lnTo>
                  <a:pt x="2473" y="4429"/>
                </a:lnTo>
                <a:lnTo>
                  <a:pt x="1840" y="4486"/>
                </a:lnTo>
                <a:lnTo>
                  <a:pt x="1265" y="4429"/>
                </a:lnTo>
                <a:lnTo>
                  <a:pt x="633" y="4371"/>
                </a:lnTo>
                <a:lnTo>
                  <a:pt x="58" y="4199"/>
                </a:lnTo>
                <a:lnTo>
                  <a:pt x="0" y="4199"/>
                </a:lnTo>
                <a:lnTo>
                  <a:pt x="0" y="4314"/>
                </a:lnTo>
                <a:lnTo>
                  <a:pt x="288" y="4601"/>
                </a:lnTo>
                <a:lnTo>
                  <a:pt x="863" y="5119"/>
                </a:lnTo>
                <a:lnTo>
                  <a:pt x="1725" y="5637"/>
                </a:lnTo>
                <a:lnTo>
                  <a:pt x="2530" y="6154"/>
                </a:lnTo>
                <a:lnTo>
                  <a:pt x="3451" y="6557"/>
                </a:lnTo>
                <a:lnTo>
                  <a:pt x="4371" y="6959"/>
                </a:lnTo>
                <a:lnTo>
                  <a:pt x="5291" y="7304"/>
                </a:lnTo>
                <a:lnTo>
                  <a:pt x="6211" y="7592"/>
                </a:lnTo>
                <a:lnTo>
                  <a:pt x="7131" y="7879"/>
                </a:lnTo>
                <a:lnTo>
                  <a:pt x="8051" y="8052"/>
                </a:lnTo>
                <a:lnTo>
                  <a:pt x="8971" y="8224"/>
                </a:lnTo>
                <a:lnTo>
                  <a:pt x="9949" y="8397"/>
                </a:lnTo>
                <a:lnTo>
                  <a:pt x="10869" y="8454"/>
                </a:lnTo>
                <a:lnTo>
                  <a:pt x="11847" y="8512"/>
                </a:lnTo>
                <a:lnTo>
                  <a:pt x="12767" y="8512"/>
                </a:lnTo>
                <a:lnTo>
                  <a:pt x="13744" y="8454"/>
                </a:lnTo>
                <a:lnTo>
                  <a:pt x="14664" y="8339"/>
                </a:lnTo>
                <a:lnTo>
                  <a:pt x="15584" y="8167"/>
                </a:lnTo>
                <a:lnTo>
                  <a:pt x="16275" y="7994"/>
                </a:lnTo>
                <a:lnTo>
                  <a:pt x="17022" y="7707"/>
                </a:lnTo>
                <a:lnTo>
                  <a:pt x="17827" y="7419"/>
                </a:lnTo>
                <a:lnTo>
                  <a:pt x="18517" y="7017"/>
                </a:lnTo>
                <a:lnTo>
                  <a:pt x="19207" y="6557"/>
                </a:lnTo>
                <a:lnTo>
                  <a:pt x="19495" y="6327"/>
                </a:lnTo>
                <a:lnTo>
                  <a:pt x="19782" y="6039"/>
                </a:lnTo>
                <a:lnTo>
                  <a:pt x="20012" y="5752"/>
                </a:lnTo>
                <a:lnTo>
                  <a:pt x="20242" y="5407"/>
                </a:lnTo>
                <a:lnTo>
                  <a:pt x="20415" y="5061"/>
                </a:lnTo>
                <a:lnTo>
                  <a:pt x="20530" y="4716"/>
                </a:lnTo>
                <a:lnTo>
                  <a:pt x="20588" y="4314"/>
                </a:lnTo>
                <a:lnTo>
                  <a:pt x="20645" y="3854"/>
                </a:lnTo>
                <a:lnTo>
                  <a:pt x="20588" y="3451"/>
                </a:lnTo>
                <a:lnTo>
                  <a:pt x="20472" y="3049"/>
                </a:lnTo>
                <a:lnTo>
                  <a:pt x="20300" y="2704"/>
                </a:lnTo>
                <a:lnTo>
                  <a:pt x="20127" y="2301"/>
                </a:lnTo>
                <a:lnTo>
                  <a:pt x="19897" y="1956"/>
                </a:lnTo>
                <a:lnTo>
                  <a:pt x="19610" y="1611"/>
                </a:lnTo>
                <a:lnTo>
                  <a:pt x="19322" y="1324"/>
                </a:lnTo>
                <a:lnTo>
                  <a:pt x="18977" y="1036"/>
                </a:lnTo>
                <a:lnTo>
                  <a:pt x="18632" y="748"/>
                </a:lnTo>
                <a:lnTo>
                  <a:pt x="18230" y="576"/>
                </a:lnTo>
                <a:lnTo>
                  <a:pt x="17885" y="346"/>
                </a:lnTo>
                <a:lnTo>
                  <a:pt x="17482" y="231"/>
                </a:lnTo>
                <a:lnTo>
                  <a:pt x="17080" y="116"/>
                </a:lnTo>
                <a:lnTo>
                  <a:pt x="16677" y="58"/>
                </a:lnTo>
                <a:lnTo>
                  <a:pt x="1569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979966" y="3584453"/>
            <a:ext cx="733614" cy="716814"/>
          </a:xfrm>
          <a:custGeom>
            <a:avLst/>
            <a:gdLst/>
            <a:ahLst/>
            <a:cxnLst/>
            <a:rect l="l" t="t" r="r" b="b"/>
            <a:pathLst>
              <a:path w="17598" h="17195" extrusionOk="0">
                <a:moveTo>
                  <a:pt x="58" y="0"/>
                </a:moveTo>
                <a:lnTo>
                  <a:pt x="58" y="115"/>
                </a:lnTo>
                <a:lnTo>
                  <a:pt x="1" y="518"/>
                </a:lnTo>
                <a:lnTo>
                  <a:pt x="58" y="1438"/>
                </a:lnTo>
                <a:lnTo>
                  <a:pt x="231" y="2761"/>
                </a:lnTo>
                <a:lnTo>
                  <a:pt x="576" y="4083"/>
                </a:lnTo>
                <a:lnTo>
                  <a:pt x="921" y="5348"/>
                </a:lnTo>
                <a:lnTo>
                  <a:pt x="1439" y="6671"/>
                </a:lnTo>
                <a:lnTo>
                  <a:pt x="1956" y="7879"/>
                </a:lnTo>
                <a:lnTo>
                  <a:pt x="2589" y="9086"/>
                </a:lnTo>
                <a:lnTo>
                  <a:pt x="3279" y="10237"/>
                </a:lnTo>
                <a:lnTo>
                  <a:pt x="3969" y="11329"/>
                </a:lnTo>
                <a:lnTo>
                  <a:pt x="4601" y="12249"/>
                </a:lnTo>
                <a:lnTo>
                  <a:pt x="5291" y="13054"/>
                </a:lnTo>
                <a:lnTo>
                  <a:pt x="6039" y="13859"/>
                </a:lnTo>
                <a:lnTo>
                  <a:pt x="6787" y="14550"/>
                </a:lnTo>
                <a:lnTo>
                  <a:pt x="7649" y="15240"/>
                </a:lnTo>
                <a:lnTo>
                  <a:pt x="8512" y="15815"/>
                </a:lnTo>
                <a:lnTo>
                  <a:pt x="9489" y="16332"/>
                </a:lnTo>
                <a:lnTo>
                  <a:pt x="10467" y="16735"/>
                </a:lnTo>
                <a:lnTo>
                  <a:pt x="11387" y="17022"/>
                </a:lnTo>
                <a:lnTo>
                  <a:pt x="12250" y="17195"/>
                </a:lnTo>
                <a:lnTo>
                  <a:pt x="13630" y="17195"/>
                </a:lnTo>
                <a:lnTo>
                  <a:pt x="14032" y="17080"/>
                </a:lnTo>
                <a:lnTo>
                  <a:pt x="14435" y="16965"/>
                </a:lnTo>
                <a:lnTo>
                  <a:pt x="14838" y="16850"/>
                </a:lnTo>
                <a:lnTo>
                  <a:pt x="15240" y="16620"/>
                </a:lnTo>
                <a:lnTo>
                  <a:pt x="15585" y="16390"/>
                </a:lnTo>
                <a:lnTo>
                  <a:pt x="15988" y="16102"/>
                </a:lnTo>
                <a:lnTo>
                  <a:pt x="16275" y="15815"/>
                </a:lnTo>
                <a:lnTo>
                  <a:pt x="16620" y="15412"/>
                </a:lnTo>
                <a:lnTo>
                  <a:pt x="16850" y="15010"/>
                </a:lnTo>
                <a:lnTo>
                  <a:pt x="17080" y="14607"/>
                </a:lnTo>
                <a:lnTo>
                  <a:pt x="17310" y="14204"/>
                </a:lnTo>
                <a:lnTo>
                  <a:pt x="17425" y="13744"/>
                </a:lnTo>
                <a:lnTo>
                  <a:pt x="17540" y="13342"/>
                </a:lnTo>
                <a:lnTo>
                  <a:pt x="17598" y="12939"/>
                </a:lnTo>
                <a:lnTo>
                  <a:pt x="17598" y="12479"/>
                </a:lnTo>
                <a:lnTo>
                  <a:pt x="17598" y="12077"/>
                </a:lnTo>
                <a:lnTo>
                  <a:pt x="17540" y="11674"/>
                </a:lnTo>
                <a:lnTo>
                  <a:pt x="17425" y="11272"/>
                </a:lnTo>
                <a:lnTo>
                  <a:pt x="17253" y="10869"/>
                </a:lnTo>
                <a:lnTo>
                  <a:pt x="16908" y="10122"/>
                </a:lnTo>
                <a:lnTo>
                  <a:pt x="16390" y="9374"/>
                </a:lnTo>
                <a:lnTo>
                  <a:pt x="15758" y="8684"/>
                </a:lnTo>
                <a:lnTo>
                  <a:pt x="15183" y="8109"/>
                </a:lnTo>
                <a:lnTo>
                  <a:pt x="14492" y="7591"/>
                </a:lnTo>
                <a:lnTo>
                  <a:pt x="13802" y="7131"/>
                </a:lnTo>
                <a:lnTo>
                  <a:pt x="13112" y="6671"/>
                </a:lnTo>
                <a:lnTo>
                  <a:pt x="12365" y="6326"/>
                </a:lnTo>
                <a:lnTo>
                  <a:pt x="11560" y="5924"/>
                </a:lnTo>
                <a:lnTo>
                  <a:pt x="10007" y="5348"/>
                </a:lnTo>
                <a:lnTo>
                  <a:pt x="7994" y="4601"/>
                </a:lnTo>
                <a:lnTo>
                  <a:pt x="5867" y="3853"/>
                </a:lnTo>
                <a:lnTo>
                  <a:pt x="4831" y="3451"/>
                </a:lnTo>
                <a:lnTo>
                  <a:pt x="3796" y="2991"/>
                </a:lnTo>
                <a:lnTo>
                  <a:pt x="2819" y="2473"/>
                </a:lnTo>
                <a:lnTo>
                  <a:pt x="1956" y="1841"/>
                </a:lnTo>
                <a:lnTo>
                  <a:pt x="1439" y="1438"/>
                </a:lnTo>
                <a:lnTo>
                  <a:pt x="978" y="1036"/>
                </a:lnTo>
                <a:lnTo>
                  <a:pt x="518" y="518"/>
                </a:lnTo>
                <a:lnTo>
                  <a:pt x="116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-1227644">
            <a:off x="4988560" y="4283914"/>
            <a:ext cx="213398" cy="167875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71" y="1"/>
                </a:moveTo>
                <a:lnTo>
                  <a:pt x="1553" y="116"/>
                </a:lnTo>
                <a:lnTo>
                  <a:pt x="1208" y="231"/>
                </a:lnTo>
                <a:lnTo>
                  <a:pt x="806" y="461"/>
                </a:lnTo>
                <a:lnTo>
                  <a:pt x="518" y="748"/>
                </a:lnTo>
                <a:lnTo>
                  <a:pt x="288" y="1094"/>
                </a:lnTo>
                <a:lnTo>
                  <a:pt x="115" y="1439"/>
                </a:lnTo>
                <a:lnTo>
                  <a:pt x="0" y="1841"/>
                </a:lnTo>
                <a:lnTo>
                  <a:pt x="58" y="2244"/>
                </a:lnTo>
                <a:lnTo>
                  <a:pt x="230" y="2646"/>
                </a:lnTo>
                <a:lnTo>
                  <a:pt x="518" y="3049"/>
                </a:lnTo>
                <a:lnTo>
                  <a:pt x="863" y="3394"/>
                </a:lnTo>
                <a:lnTo>
                  <a:pt x="1266" y="3624"/>
                </a:lnTo>
                <a:lnTo>
                  <a:pt x="1726" y="3796"/>
                </a:lnTo>
                <a:lnTo>
                  <a:pt x="2186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8" y="3739"/>
                </a:lnTo>
                <a:lnTo>
                  <a:pt x="4313" y="3509"/>
                </a:lnTo>
                <a:lnTo>
                  <a:pt x="4659" y="3279"/>
                </a:lnTo>
                <a:lnTo>
                  <a:pt x="4889" y="2934"/>
                </a:lnTo>
                <a:lnTo>
                  <a:pt x="5061" y="2589"/>
                </a:lnTo>
                <a:lnTo>
                  <a:pt x="5119" y="2186"/>
                </a:lnTo>
                <a:lnTo>
                  <a:pt x="5119" y="1784"/>
                </a:lnTo>
                <a:lnTo>
                  <a:pt x="4946" y="1324"/>
                </a:lnTo>
                <a:lnTo>
                  <a:pt x="4659" y="979"/>
                </a:lnTo>
                <a:lnTo>
                  <a:pt x="4313" y="633"/>
                </a:lnTo>
                <a:lnTo>
                  <a:pt x="3911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1302955">
            <a:off x="494865" y="2402127"/>
            <a:ext cx="731219" cy="544245"/>
          </a:xfrm>
          <a:custGeom>
            <a:avLst/>
            <a:gdLst/>
            <a:ahLst/>
            <a:cxnLst/>
            <a:rect l="l" t="t" r="r" b="b"/>
            <a:pathLst>
              <a:path w="17540" h="13055" extrusionOk="0">
                <a:moveTo>
                  <a:pt x="17540" y="0"/>
                </a:moveTo>
                <a:lnTo>
                  <a:pt x="17482" y="58"/>
                </a:lnTo>
                <a:lnTo>
                  <a:pt x="17080" y="518"/>
                </a:lnTo>
                <a:lnTo>
                  <a:pt x="16620" y="978"/>
                </a:lnTo>
                <a:lnTo>
                  <a:pt x="16160" y="1323"/>
                </a:lnTo>
                <a:lnTo>
                  <a:pt x="15642" y="1610"/>
                </a:lnTo>
                <a:lnTo>
                  <a:pt x="15124" y="1898"/>
                </a:lnTo>
                <a:lnTo>
                  <a:pt x="14549" y="2185"/>
                </a:lnTo>
                <a:lnTo>
                  <a:pt x="13399" y="2531"/>
                </a:lnTo>
                <a:lnTo>
                  <a:pt x="12192" y="2876"/>
                </a:lnTo>
                <a:lnTo>
                  <a:pt x="10984" y="3106"/>
                </a:lnTo>
                <a:lnTo>
                  <a:pt x="9776" y="3336"/>
                </a:lnTo>
                <a:lnTo>
                  <a:pt x="8569" y="3566"/>
                </a:lnTo>
                <a:lnTo>
                  <a:pt x="6728" y="3968"/>
                </a:lnTo>
                <a:lnTo>
                  <a:pt x="5751" y="4198"/>
                </a:lnTo>
                <a:lnTo>
                  <a:pt x="4831" y="4428"/>
                </a:lnTo>
                <a:lnTo>
                  <a:pt x="3911" y="4773"/>
                </a:lnTo>
                <a:lnTo>
                  <a:pt x="3048" y="5176"/>
                </a:lnTo>
                <a:lnTo>
                  <a:pt x="2243" y="5693"/>
                </a:lnTo>
                <a:lnTo>
                  <a:pt x="1495" y="6268"/>
                </a:lnTo>
                <a:lnTo>
                  <a:pt x="1208" y="6556"/>
                </a:lnTo>
                <a:lnTo>
                  <a:pt x="978" y="6901"/>
                </a:lnTo>
                <a:lnTo>
                  <a:pt x="748" y="7246"/>
                </a:lnTo>
                <a:lnTo>
                  <a:pt x="518" y="7591"/>
                </a:lnTo>
                <a:lnTo>
                  <a:pt x="345" y="7994"/>
                </a:lnTo>
                <a:lnTo>
                  <a:pt x="173" y="8396"/>
                </a:lnTo>
                <a:lnTo>
                  <a:pt x="115" y="8856"/>
                </a:lnTo>
                <a:lnTo>
                  <a:pt x="0" y="9259"/>
                </a:lnTo>
                <a:lnTo>
                  <a:pt x="0" y="9719"/>
                </a:lnTo>
                <a:lnTo>
                  <a:pt x="0" y="10121"/>
                </a:lnTo>
                <a:lnTo>
                  <a:pt x="58" y="10524"/>
                </a:lnTo>
                <a:lnTo>
                  <a:pt x="173" y="10926"/>
                </a:lnTo>
                <a:lnTo>
                  <a:pt x="288" y="11329"/>
                </a:lnTo>
                <a:lnTo>
                  <a:pt x="518" y="11674"/>
                </a:lnTo>
                <a:lnTo>
                  <a:pt x="748" y="12019"/>
                </a:lnTo>
                <a:lnTo>
                  <a:pt x="1035" y="12307"/>
                </a:lnTo>
                <a:lnTo>
                  <a:pt x="1380" y="12537"/>
                </a:lnTo>
                <a:lnTo>
                  <a:pt x="1725" y="12709"/>
                </a:lnTo>
                <a:lnTo>
                  <a:pt x="2070" y="12882"/>
                </a:lnTo>
                <a:lnTo>
                  <a:pt x="2415" y="12997"/>
                </a:lnTo>
                <a:lnTo>
                  <a:pt x="2818" y="13054"/>
                </a:lnTo>
                <a:lnTo>
                  <a:pt x="4026" y="13054"/>
                </a:lnTo>
                <a:lnTo>
                  <a:pt x="4831" y="12939"/>
                </a:lnTo>
                <a:lnTo>
                  <a:pt x="5636" y="12767"/>
                </a:lnTo>
                <a:lnTo>
                  <a:pt x="6383" y="12537"/>
                </a:lnTo>
                <a:lnTo>
                  <a:pt x="7073" y="12307"/>
                </a:lnTo>
                <a:lnTo>
                  <a:pt x="7936" y="11904"/>
                </a:lnTo>
                <a:lnTo>
                  <a:pt x="8799" y="11444"/>
                </a:lnTo>
                <a:lnTo>
                  <a:pt x="9604" y="10984"/>
                </a:lnTo>
                <a:lnTo>
                  <a:pt x="10351" y="10409"/>
                </a:lnTo>
                <a:lnTo>
                  <a:pt x="11099" y="9834"/>
                </a:lnTo>
                <a:lnTo>
                  <a:pt x="11847" y="9201"/>
                </a:lnTo>
                <a:lnTo>
                  <a:pt x="12537" y="8511"/>
                </a:lnTo>
                <a:lnTo>
                  <a:pt x="13169" y="7879"/>
                </a:lnTo>
                <a:lnTo>
                  <a:pt x="13802" y="7131"/>
                </a:lnTo>
                <a:lnTo>
                  <a:pt x="14434" y="6383"/>
                </a:lnTo>
                <a:lnTo>
                  <a:pt x="15009" y="5578"/>
                </a:lnTo>
                <a:lnTo>
                  <a:pt x="15584" y="4773"/>
                </a:lnTo>
                <a:lnTo>
                  <a:pt x="16045" y="3968"/>
                </a:lnTo>
                <a:lnTo>
                  <a:pt x="16562" y="3106"/>
                </a:lnTo>
                <a:lnTo>
                  <a:pt x="16965" y="2185"/>
                </a:lnTo>
                <a:lnTo>
                  <a:pt x="17310" y="1323"/>
                </a:lnTo>
                <a:lnTo>
                  <a:pt x="17540" y="518"/>
                </a:lnTo>
                <a:lnTo>
                  <a:pt x="17540" y="115"/>
                </a:lnTo>
                <a:lnTo>
                  <a:pt x="1754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1424315" y="4038224"/>
            <a:ext cx="460312" cy="354843"/>
          </a:xfrm>
          <a:custGeom>
            <a:avLst/>
            <a:gdLst/>
            <a:ahLst/>
            <a:cxnLst/>
            <a:rect l="l" t="t" r="r" b="b"/>
            <a:pathLst>
              <a:path w="11042" h="8512" extrusionOk="0">
                <a:moveTo>
                  <a:pt x="10984" y="0"/>
                </a:moveTo>
                <a:lnTo>
                  <a:pt x="10984" y="58"/>
                </a:lnTo>
                <a:lnTo>
                  <a:pt x="10697" y="288"/>
                </a:lnTo>
                <a:lnTo>
                  <a:pt x="10467" y="575"/>
                </a:lnTo>
                <a:lnTo>
                  <a:pt x="9834" y="978"/>
                </a:lnTo>
                <a:lnTo>
                  <a:pt x="9202" y="1266"/>
                </a:lnTo>
                <a:lnTo>
                  <a:pt x="8512" y="1496"/>
                </a:lnTo>
                <a:lnTo>
                  <a:pt x="7822" y="1668"/>
                </a:lnTo>
                <a:lnTo>
                  <a:pt x="7074" y="1841"/>
                </a:lnTo>
                <a:lnTo>
                  <a:pt x="5636" y="2013"/>
                </a:lnTo>
                <a:lnTo>
                  <a:pt x="4716" y="2128"/>
                </a:lnTo>
                <a:lnTo>
                  <a:pt x="3854" y="2301"/>
                </a:lnTo>
                <a:lnTo>
                  <a:pt x="2991" y="2473"/>
                </a:lnTo>
                <a:lnTo>
                  <a:pt x="2128" y="2761"/>
                </a:lnTo>
                <a:lnTo>
                  <a:pt x="1783" y="2933"/>
                </a:lnTo>
                <a:lnTo>
                  <a:pt x="1438" y="3163"/>
                </a:lnTo>
                <a:lnTo>
                  <a:pt x="1151" y="3393"/>
                </a:lnTo>
                <a:lnTo>
                  <a:pt x="863" y="3623"/>
                </a:lnTo>
                <a:lnTo>
                  <a:pt x="633" y="3968"/>
                </a:lnTo>
                <a:lnTo>
                  <a:pt x="403" y="4256"/>
                </a:lnTo>
                <a:lnTo>
                  <a:pt x="231" y="4601"/>
                </a:lnTo>
                <a:lnTo>
                  <a:pt x="116" y="5003"/>
                </a:lnTo>
                <a:lnTo>
                  <a:pt x="58" y="5348"/>
                </a:lnTo>
                <a:lnTo>
                  <a:pt x="1" y="5751"/>
                </a:lnTo>
                <a:lnTo>
                  <a:pt x="58" y="6096"/>
                </a:lnTo>
                <a:lnTo>
                  <a:pt x="116" y="6499"/>
                </a:lnTo>
                <a:lnTo>
                  <a:pt x="173" y="6901"/>
                </a:lnTo>
                <a:lnTo>
                  <a:pt x="346" y="7246"/>
                </a:lnTo>
                <a:lnTo>
                  <a:pt x="518" y="7534"/>
                </a:lnTo>
                <a:lnTo>
                  <a:pt x="748" y="7821"/>
                </a:lnTo>
                <a:lnTo>
                  <a:pt x="1036" y="8051"/>
                </a:lnTo>
                <a:lnTo>
                  <a:pt x="1266" y="8224"/>
                </a:lnTo>
                <a:lnTo>
                  <a:pt x="1611" y="8396"/>
                </a:lnTo>
                <a:lnTo>
                  <a:pt x="1898" y="8454"/>
                </a:lnTo>
                <a:lnTo>
                  <a:pt x="2243" y="8511"/>
                </a:lnTo>
                <a:lnTo>
                  <a:pt x="2588" y="8511"/>
                </a:lnTo>
                <a:lnTo>
                  <a:pt x="3279" y="8396"/>
                </a:lnTo>
                <a:lnTo>
                  <a:pt x="3969" y="8224"/>
                </a:lnTo>
                <a:lnTo>
                  <a:pt x="4659" y="7936"/>
                </a:lnTo>
                <a:lnTo>
                  <a:pt x="5291" y="7649"/>
                </a:lnTo>
                <a:lnTo>
                  <a:pt x="5809" y="7361"/>
                </a:lnTo>
                <a:lnTo>
                  <a:pt x="6671" y="6844"/>
                </a:lnTo>
                <a:lnTo>
                  <a:pt x="7477" y="6211"/>
                </a:lnTo>
                <a:lnTo>
                  <a:pt x="8282" y="5521"/>
                </a:lnTo>
                <a:lnTo>
                  <a:pt x="8972" y="4716"/>
                </a:lnTo>
                <a:lnTo>
                  <a:pt x="9604" y="3911"/>
                </a:lnTo>
                <a:lnTo>
                  <a:pt x="10122" y="2991"/>
                </a:lnTo>
                <a:lnTo>
                  <a:pt x="10524" y="2071"/>
                </a:lnTo>
                <a:lnTo>
                  <a:pt x="10869" y="1150"/>
                </a:lnTo>
                <a:lnTo>
                  <a:pt x="10984" y="460"/>
                </a:lnTo>
                <a:lnTo>
                  <a:pt x="11042" y="115"/>
                </a:lnTo>
                <a:lnTo>
                  <a:pt x="1098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1978090" y="3704975"/>
            <a:ext cx="424377" cy="908618"/>
          </a:xfrm>
          <a:custGeom>
            <a:avLst/>
            <a:gdLst/>
            <a:ahLst/>
            <a:cxnLst/>
            <a:rect l="l" t="t" r="r" b="b"/>
            <a:pathLst>
              <a:path w="10180" h="21796" extrusionOk="0">
                <a:moveTo>
                  <a:pt x="9719" y="1"/>
                </a:moveTo>
                <a:lnTo>
                  <a:pt x="9317" y="174"/>
                </a:lnTo>
                <a:lnTo>
                  <a:pt x="8569" y="691"/>
                </a:lnTo>
                <a:lnTo>
                  <a:pt x="7477" y="1439"/>
                </a:lnTo>
                <a:lnTo>
                  <a:pt x="6499" y="2359"/>
                </a:lnTo>
                <a:lnTo>
                  <a:pt x="5521" y="3279"/>
                </a:lnTo>
                <a:lnTo>
                  <a:pt x="4659" y="4314"/>
                </a:lnTo>
                <a:lnTo>
                  <a:pt x="3854" y="5407"/>
                </a:lnTo>
                <a:lnTo>
                  <a:pt x="3049" y="6499"/>
                </a:lnTo>
                <a:lnTo>
                  <a:pt x="2358" y="7649"/>
                </a:lnTo>
                <a:lnTo>
                  <a:pt x="1726" y="8799"/>
                </a:lnTo>
                <a:lnTo>
                  <a:pt x="1266" y="9777"/>
                </a:lnTo>
                <a:lnTo>
                  <a:pt x="863" y="10755"/>
                </a:lnTo>
                <a:lnTo>
                  <a:pt x="576" y="11790"/>
                </a:lnTo>
                <a:lnTo>
                  <a:pt x="288" y="12825"/>
                </a:lnTo>
                <a:lnTo>
                  <a:pt x="116" y="13860"/>
                </a:lnTo>
                <a:lnTo>
                  <a:pt x="1" y="14895"/>
                </a:lnTo>
                <a:lnTo>
                  <a:pt x="1" y="15988"/>
                </a:lnTo>
                <a:lnTo>
                  <a:pt x="116" y="17023"/>
                </a:lnTo>
                <a:lnTo>
                  <a:pt x="288" y="17943"/>
                </a:lnTo>
                <a:lnTo>
                  <a:pt x="576" y="18806"/>
                </a:lnTo>
                <a:lnTo>
                  <a:pt x="978" y="19611"/>
                </a:lnTo>
                <a:lnTo>
                  <a:pt x="1266" y="19956"/>
                </a:lnTo>
                <a:lnTo>
                  <a:pt x="1496" y="20301"/>
                </a:lnTo>
                <a:lnTo>
                  <a:pt x="1841" y="20646"/>
                </a:lnTo>
                <a:lnTo>
                  <a:pt x="2128" y="20933"/>
                </a:lnTo>
                <a:lnTo>
                  <a:pt x="2473" y="21163"/>
                </a:lnTo>
                <a:lnTo>
                  <a:pt x="2876" y="21393"/>
                </a:lnTo>
                <a:lnTo>
                  <a:pt x="3279" y="21566"/>
                </a:lnTo>
                <a:lnTo>
                  <a:pt x="3739" y="21681"/>
                </a:lnTo>
                <a:lnTo>
                  <a:pt x="4199" y="21796"/>
                </a:lnTo>
                <a:lnTo>
                  <a:pt x="5636" y="21796"/>
                </a:lnTo>
                <a:lnTo>
                  <a:pt x="6039" y="21681"/>
                </a:lnTo>
                <a:lnTo>
                  <a:pt x="6441" y="21566"/>
                </a:lnTo>
                <a:lnTo>
                  <a:pt x="6844" y="21451"/>
                </a:lnTo>
                <a:lnTo>
                  <a:pt x="7247" y="21278"/>
                </a:lnTo>
                <a:lnTo>
                  <a:pt x="7592" y="21048"/>
                </a:lnTo>
                <a:lnTo>
                  <a:pt x="7937" y="20761"/>
                </a:lnTo>
                <a:lnTo>
                  <a:pt x="8224" y="20473"/>
                </a:lnTo>
                <a:lnTo>
                  <a:pt x="8512" y="20186"/>
                </a:lnTo>
                <a:lnTo>
                  <a:pt x="8972" y="19496"/>
                </a:lnTo>
                <a:lnTo>
                  <a:pt x="9374" y="18691"/>
                </a:lnTo>
                <a:lnTo>
                  <a:pt x="9719" y="17828"/>
                </a:lnTo>
                <a:lnTo>
                  <a:pt x="9892" y="17023"/>
                </a:lnTo>
                <a:lnTo>
                  <a:pt x="10064" y="16218"/>
                </a:lnTo>
                <a:lnTo>
                  <a:pt x="10122" y="15413"/>
                </a:lnTo>
                <a:lnTo>
                  <a:pt x="10179" y="14550"/>
                </a:lnTo>
                <a:lnTo>
                  <a:pt x="10122" y="13688"/>
                </a:lnTo>
                <a:lnTo>
                  <a:pt x="10064" y="12882"/>
                </a:lnTo>
                <a:lnTo>
                  <a:pt x="9892" y="11215"/>
                </a:lnTo>
                <a:lnTo>
                  <a:pt x="9547" y="9087"/>
                </a:lnTo>
                <a:lnTo>
                  <a:pt x="9202" y="6902"/>
                </a:lnTo>
                <a:lnTo>
                  <a:pt x="9087" y="5752"/>
                </a:lnTo>
                <a:lnTo>
                  <a:pt x="8972" y="4659"/>
                </a:lnTo>
                <a:lnTo>
                  <a:pt x="8972" y="3566"/>
                </a:lnTo>
                <a:lnTo>
                  <a:pt x="9087" y="2474"/>
                </a:lnTo>
                <a:lnTo>
                  <a:pt x="9202" y="1841"/>
                </a:lnTo>
                <a:lnTo>
                  <a:pt x="9374" y="1266"/>
                </a:lnTo>
                <a:lnTo>
                  <a:pt x="9547" y="634"/>
                </a:lnTo>
                <a:lnTo>
                  <a:pt x="9834" y="58"/>
                </a:lnTo>
                <a:lnTo>
                  <a:pt x="983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4609731" y="3768371"/>
            <a:ext cx="378814" cy="510672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517483" y="4309108"/>
            <a:ext cx="148699" cy="117517"/>
          </a:xfrm>
          <a:custGeom>
            <a:avLst/>
            <a:gdLst/>
            <a:ahLst/>
            <a:cxnLst/>
            <a:rect l="l" t="t" r="r" b="b"/>
            <a:pathLst>
              <a:path w="3567" h="2819" extrusionOk="0">
                <a:moveTo>
                  <a:pt x="1381" y="1"/>
                </a:moveTo>
                <a:lnTo>
                  <a:pt x="1093" y="58"/>
                </a:lnTo>
                <a:lnTo>
                  <a:pt x="806" y="173"/>
                </a:lnTo>
                <a:lnTo>
                  <a:pt x="576" y="346"/>
                </a:lnTo>
                <a:lnTo>
                  <a:pt x="346" y="518"/>
                </a:lnTo>
                <a:lnTo>
                  <a:pt x="173" y="748"/>
                </a:lnTo>
                <a:lnTo>
                  <a:pt x="58" y="1036"/>
                </a:lnTo>
                <a:lnTo>
                  <a:pt x="1" y="1266"/>
                </a:lnTo>
                <a:lnTo>
                  <a:pt x="1" y="1553"/>
                </a:lnTo>
                <a:lnTo>
                  <a:pt x="173" y="1841"/>
                </a:lnTo>
                <a:lnTo>
                  <a:pt x="346" y="2128"/>
                </a:lnTo>
                <a:lnTo>
                  <a:pt x="576" y="2358"/>
                </a:lnTo>
                <a:lnTo>
                  <a:pt x="863" y="2531"/>
                </a:lnTo>
                <a:lnTo>
                  <a:pt x="1151" y="2646"/>
                </a:lnTo>
                <a:lnTo>
                  <a:pt x="1496" y="2761"/>
                </a:lnTo>
                <a:lnTo>
                  <a:pt x="1841" y="2818"/>
                </a:lnTo>
                <a:lnTo>
                  <a:pt x="2128" y="2818"/>
                </a:lnTo>
                <a:lnTo>
                  <a:pt x="2473" y="2703"/>
                </a:lnTo>
                <a:lnTo>
                  <a:pt x="2761" y="2646"/>
                </a:lnTo>
                <a:lnTo>
                  <a:pt x="2991" y="2473"/>
                </a:lnTo>
                <a:lnTo>
                  <a:pt x="3221" y="2301"/>
                </a:lnTo>
                <a:lnTo>
                  <a:pt x="3394" y="2071"/>
                </a:lnTo>
                <a:lnTo>
                  <a:pt x="3509" y="1783"/>
                </a:lnTo>
                <a:lnTo>
                  <a:pt x="3566" y="1496"/>
                </a:lnTo>
                <a:lnTo>
                  <a:pt x="3509" y="1208"/>
                </a:lnTo>
                <a:lnTo>
                  <a:pt x="3394" y="921"/>
                </a:lnTo>
                <a:lnTo>
                  <a:pt x="3221" y="691"/>
                </a:lnTo>
                <a:lnTo>
                  <a:pt x="2991" y="461"/>
                </a:lnTo>
                <a:lnTo>
                  <a:pt x="2703" y="288"/>
                </a:lnTo>
                <a:lnTo>
                  <a:pt x="2416" y="116"/>
                </a:lnTo>
                <a:lnTo>
                  <a:pt x="2071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 rot="1302955">
            <a:off x="709863" y="3063411"/>
            <a:ext cx="213404" cy="167839"/>
          </a:xfrm>
          <a:custGeom>
            <a:avLst/>
            <a:gdLst/>
            <a:ahLst/>
            <a:cxnLst/>
            <a:rect l="l" t="t" r="r" b="b"/>
            <a:pathLst>
              <a:path w="5119" h="4026" extrusionOk="0">
                <a:moveTo>
                  <a:pt x="2013" y="0"/>
                </a:moveTo>
                <a:lnTo>
                  <a:pt x="1553" y="115"/>
                </a:lnTo>
                <a:lnTo>
                  <a:pt x="1150" y="230"/>
                </a:lnTo>
                <a:lnTo>
                  <a:pt x="805" y="460"/>
                </a:lnTo>
                <a:lnTo>
                  <a:pt x="518" y="748"/>
                </a:lnTo>
                <a:lnTo>
                  <a:pt x="230" y="1093"/>
                </a:lnTo>
                <a:lnTo>
                  <a:pt x="58" y="1438"/>
                </a:lnTo>
                <a:lnTo>
                  <a:pt x="0" y="1840"/>
                </a:lnTo>
                <a:lnTo>
                  <a:pt x="58" y="2243"/>
                </a:lnTo>
                <a:lnTo>
                  <a:pt x="230" y="2646"/>
                </a:lnTo>
                <a:lnTo>
                  <a:pt x="518" y="3048"/>
                </a:lnTo>
                <a:lnTo>
                  <a:pt x="863" y="3336"/>
                </a:lnTo>
                <a:lnTo>
                  <a:pt x="1265" y="3623"/>
                </a:lnTo>
                <a:lnTo>
                  <a:pt x="1668" y="3796"/>
                </a:lnTo>
                <a:lnTo>
                  <a:pt x="2128" y="3968"/>
                </a:lnTo>
                <a:lnTo>
                  <a:pt x="2646" y="4026"/>
                </a:lnTo>
                <a:lnTo>
                  <a:pt x="3106" y="3968"/>
                </a:lnTo>
                <a:lnTo>
                  <a:pt x="3566" y="3911"/>
                </a:lnTo>
                <a:lnTo>
                  <a:pt x="3968" y="3738"/>
                </a:lnTo>
                <a:lnTo>
                  <a:pt x="4313" y="3508"/>
                </a:lnTo>
                <a:lnTo>
                  <a:pt x="4658" y="3221"/>
                </a:lnTo>
                <a:lnTo>
                  <a:pt x="4888" y="2933"/>
                </a:lnTo>
                <a:lnTo>
                  <a:pt x="5061" y="2531"/>
                </a:lnTo>
                <a:lnTo>
                  <a:pt x="5118" y="2186"/>
                </a:lnTo>
                <a:lnTo>
                  <a:pt x="5061" y="1725"/>
                </a:lnTo>
                <a:lnTo>
                  <a:pt x="4888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3" y="345"/>
                </a:lnTo>
                <a:lnTo>
                  <a:pt x="3451" y="173"/>
                </a:lnTo>
                <a:lnTo>
                  <a:pt x="2991" y="58"/>
                </a:lnTo>
                <a:lnTo>
                  <a:pt x="253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 rot="-3814210">
            <a:off x="918830" y="2734888"/>
            <a:ext cx="441133" cy="211020"/>
          </a:xfrm>
          <a:custGeom>
            <a:avLst/>
            <a:gdLst/>
            <a:ahLst/>
            <a:cxnLst/>
            <a:rect l="l" t="t" r="r" b="b"/>
            <a:pathLst>
              <a:path w="10582" h="5062" extrusionOk="0">
                <a:moveTo>
                  <a:pt x="2013" y="1"/>
                </a:moveTo>
                <a:lnTo>
                  <a:pt x="1610" y="116"/>
                </a:lnTo>
                <a:lnTo>
                  <a:pt x="1150" y="288"/>
                </a:lnTo>
                <a:lnTo>
                  <a:pt x="748" y="519"/>
                </a:lnTo>
                <a:lnTo>
                  <a:pt x="460" y="806"/>
                </a:lnTo>
                <a:lnTo>
                  <a:pt x="173" y="1209"/>
                </a:lnTo>
                <a:lnTo>
                  <a:pt x="0" y="1554"/>
                </a:lnTo>
                <a:lnTo>
                  <a:pt x="0" y="1784"/>
                </a:lnTo>
                <a:lnTo>
                  <a:pt x="0" y="2014"/>
                </a:lnTo>
                <a:lnTo>
                  <a:pt x="58" y="2416"/>
                </a:lnTo>
                <a:lnTo>
                  <a:pt x="230" y="2761"/>
                </a:lnTo>
                <a:lnTo>
                  <a:pt x="460" y="3106"/>
                </a:lnTo>
                <a:lnTo>
                  <a:pt x="748" y="3394"/>
                </a:lnTo>
                <a:lnTo>
                  <a:pt x="1093" y="3681"/>
                </a:lnTo>
                <a:lnTo>
                  <a:pt x="1438" y="3911"/>
                </a:lnTo>
                <a:lnTo>
                  <a:pt x="2185" y="4314"/>
                </a:lnTo>
                <a:lnTo>
                  <a:pt x="2645" y="4486"/>
                </a:lnTo>
                <a:lnTo>
                  <a:pt x="3105" y="4659"/>
                </a:lnTo>
                <a:lnTo>
                  <a:pt x="4083" y="4889"/>
                </a:lnTo>
                <a:lnTo>
                  <a:pt x="5061" y="5004"/>
                </a:lnTo>
                <a:lnTo>
                  <a:pt x="6038" y="5062"/>
                </a:lnTo>
                <a:lnTo>
                  <a:pt x="7073" y="5004"/>
                </a:lnTo>
                <a:lnTo>
                  <a:pt x="8108" y="4831"/>
                </a:lnTo>
                <a:lnTo>
                  <a:pt x="9086" y="4601"/>
                </a:lnTo>
                <a:lnTo>
                  <a:pt x="10064" y="4256"/>
                </a:lnTo>
                <a:lnTo>
                  <a:pt x="10409" y="4026"/>
                </a:lnTo>
                <a:lnTo>
                  <a:pt x="10581" y="3911"/>
                </a:lnTo>
                <a:lnTo>
                  <a:pt x="10236" y="3911"/>
                </a:lnTo>
                <a:lnTo>
                  <a:pt x="9949" y="3854"/>
                </a:lnTo>
                <a:lnTo>
                  <a:pt x="9316" y="3739"/>
                </a:lnTo>
                <a:lnTo>
                  <a:pt x="8741" y="3509"/>
                </a:lnTo>
                <a:lnTo>
                  <a:pt x="8166" y="3221"/>
                </a:lnTo>
                <a:lnTo>
                  <a:pt x="7591" y="2876"/>
                </a:lnTo>
                <a:lnTo>
                  <a:pt x="7073" y="2474"/>
                </a:lnTo>
                <a:lnTo>
                  <a:pt x="6038" y="1726"/>
                </a:lnTo>
                <a:lnTo>
                  <a:pt x="5233" y="1151"/>
                </a:lnTo>
                <a:lnTo>
                  <a:pt x="4371" y="634"/>
                </a:lnTo>
                <a:lnTo>
                  <a:pt x="3911" y="404"/>
                </a:lnTo>
                <a:lnTo>
                  <a:pt x="3450" y="231"/>
                </a:lnTo>
                <a:lnTo>
                  <a:pt x="2933" y="58"/>
                </a:lnTo>
                <a:lnTo>
                  <a:pt x="241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 rot="1827790">
            <a:off x="1588718" y="535572"/>
            <a:ext cx="352422" cy="299688"/>
          </a:xfrm>
          <a:custGeom>
            <a:avLst/>
            <a:gdLst/>
            <a:ahLst/>
            <a:cxnLst/>
            <a:rect l="l" t="t" r="r" b="b"/>
            <a:pathLst>
              <a:path w="8454" h="7189" extrusionOk="0">
                <a:moveTo>
                  <a:pt x="1840" y="0"/>
                </a:moveTo>
                <a:lnTo>
                  <a:pt x="1380" y="58"/>
                </a:lnTo>
                <a:lnTo>
                  <a:pt x="978" y="173"/>
                </a:lnTo>
                <a:lnTo>
                  <a:pt x="633" y="345"/>
                </a:lnTo>
                <a:lnTo>
                  <a:pt x="288" y="633"/>
                </a:lnTo>
                <a:lnTo>
                  <a:pt x="58" y="978"/>
                </a:lnTo>
                <a:lnTo>
                  <a:pt x="0" y="1380"/>
                </a:lnTo>
                <a:lnTo>
                  <a:pt x="0" y="1725"/>
                </a:lnTo>
                <a:lnTo>
                  <a:pt x="58" y="2128"/>
                </a:lnTo>
                <a:lnTo>
                  <a:pt x="173" y="2530"/>
                </a:lnTo>
                <a:lnTo>
                  <a:pt x="345" y="2875"/>
                </a:lnTo>
                <a:lnTo>
                  <a:pt x="575" y="3278"/>
                </a:lnTo>
                <a:lnTo>
                  <a:pt x="978" y="3853"/>
                </a:lnTo>
                <a:lnTo>
                  <a:pt x="1323" y="4256"/>
                </a:lnTo>
                <a:lnTo>
                  <a:pt x="1668" y="4601"/>
                </a:lnTo>
                <a:lnTo>
                  <a:pt x="2358" y="5176"/>
                </a:lnTo>
                <a:lnTo>
                  <a:pt x="3220" y="5693"/>
                </a:lnTo>
                <a:lnTo>
                  <a:pt x="4026" y="6153"/>
                </a:lnTo>
                <a:lnTo>
                  <a:pt x="4946" y="6556"/>
                </a:lnTo>
                <a:lnTo>
                  <a:pt x="5866" y="6843"/>
                </a:lnTo>
                <a:lnTo>
                  <a:pt x="6843" y="7073"/>
                </a:lnTo>
                <a:lnTo>
                  <a:pt x="7821" y="7188"/>
                </a:lnTo>
                <a:lnTo>
                  <a:pt x="8223" y="7188"/>
                </a:lnTo>
                <a:lnTo>
                  <a:pt x="8396" y="7131"/>
                </a:lnTo>
                <a:lnTo>
                  <a:pt x="8454" y="7131"/>
                </a:lnTo>
                <a:lnTo>
                  <a:pt x="8454" y="7073"/>
                </a:lnTo>
                <a:lnTo>
                  <a:pt x="7878" y="6786"/>
                </a:lnTo>
                <a:lnTo>
                  <a:pt x="7418" y="6441"/>
                </a:lnTo>
                <a:lnTo>
                  <a:pt x="6958" y="5981"/>
                </a:lnTo>
                <a:lnTo>
                  <a:pt x="6613" y="5463"/>
                </a:lnTo>
                <a:lnTo>
                  <a:pt x="6326" y="4946"/>
                </a:lnTo>
                <a:lnTo>
                  <a:pt x="5981" y="4371"/>
                </a:lnTo>
                <a:lnTo>
                  <a:pt x="5406" y="3335"/>
                </a:lnTo>
                <a:lnTo>
                  <a:pt x="4946" y="2473"/>
                </a:lnTo>
                <a:lnTo>
                  <a:pt x="4428" y="1668"/>
                </a:lnTo>
                <a:lnTo>
                  <a:pt x="4141" y="1265"/>
                </a:lnTo>
                <a:lnTo>
                  <a:pt x="3853" y="920"/>
                </a:lnTo>
                <a:lnTo>
                  <a:pt x="3450" y="575"/>
                </a:lnTo>
                <a:lnTo>
                  <a:pt x="3048" y="288"/>
                </a:lnTo>
                <a:lnTo>
                  <a:pt x="2703" y="115"/>
                </a:lnTo>
                <a:lnTo>
                  <a:pt x="230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 rot="1827807">
            <a:off x="3501985" y="452707"/>
            <a:ext cx="323660" cy="201391"/>
          </a:xfrm>
          <a:custGeom>
            <a:avLst/>
            <a:gdLst/>
            <a:ahLst/>
            <a:cxnLst/>
            <a:rect l="l" t="t" r="r" b="b"/>
            <a:pathLst>
              <a:path w="7764" h="4831" extrusionOk="0">
                <a:moveTo>
                  <a:pt x="1208" y="0"/>
                </a:moveTo>
                <a:lnTo>
                  <a:pt x="863" y="115"/>
                </a:lnTo>
                <a:lnTo>
                  <a:pt x="576" y="230"/>
                </a:lnTo>
                <a:lnTo>
                  <a:pt x="346" y="460"/>
                </a:lnTo>
                <a:lnTo>
                  <a:pt x="116" y="748"/>
                </a:lnTo>
                <a:lnTo>
                  <a:pt x="0" y="1035"/>
                </a:lnTo>
                <a:lnTo>
                  <a:pt x="0" y="1380"/>
                </a:lnTo>
                <a:lnTo>
                  <a:pt x="58" y="1725"/>
                </a:lnTo>
                <a:lnTo>
                  <a:pt x="173" y="2128"/>
                </a:lnTo>
                <a:lnTo>
                  <a:pt x="346" y="2415"/>
                </a:lnTo>
                <a:lnTo>
                  <a:pt x="518" y="2703"/>
                </a:lnTo>
                <a:lnTo>
                  <a:pt x="806" y="2933"/>
                </a:lnTo>
                <a:lnTo>
                  <a:pt x="1151" y="3163"/>
                </a:lnTo>
                <a:lnTo>
                  <a:pt x="1496" y="3335"/>
                </a:lnTo>
                <a:lnTo>
                  <a:pt x="1898" y="3450"/>
                </a:lnTo>
                <a:lnTo>
                  <a:pt x="2243" y="3565"/>
                </a:lnTo>
                <a:lnTo>
                  <a:pt x="3048" y="3680"/>
                </a:lnTo>
                <a:lnTo>
                  <a:pt x="3853" y="3738"/>
                </a:lnTo>
                <a:lnTo>
                  <a:pt x="4889" y="3853"/>
                </a:lnTo>
                <a:lnTo>
                  <a:pt x="5924" y="3968"/>
                </a:lnTo>
                <a:lnTo>
                  <a:pt x="6441" y="4083"/>
                </a:lnTo>
                <a:lnTo>
                  <a:pt x="6901" y="4255"/>
                </a:lnTo>
                <a:lnTo>
                  <a:pt x="7361" y="4486"/>
                </a:lnTo>
                <a:lnTo>
                  <a:pt x="7706" y="4831"/>
                </a:lnTo>
                <a:lnTo>
                  <a:pt x="7764" y="4831"/>
                </a:lnTo>
                <a:lnTo>
                  <a:pt x="7764" y="4773"/>
                </a:lnTo>
                <a:lnTo>
                  <a:pt x="7706" y="4658"/>
                </a:lnTo>
                <a:lnTo>
                  <a:pt x="7591" y="4313"/>
                </a:lnTo>
                <a:lnTo>
                  <a:pt x="7189" y="3623"/>
                </a:lnTo>
                <a:lnTo>
                  <a:pt x="6729" y="2933"/>
                </a:lnTo>
                <a:lnTo>
                  <a:pt x="6154" y="2300"/>
                </a:lnTo>
                <a:lnTo>
                  <a:pt x="5579" y="1783"/>
                </a:lnTo>
                <a:lnTo>
                  <a:pt x="4946" y="1265"/>
                </a:lnTo>
                <a:lnTo>
                  <a:pt x="4313" y="805"/>
                </a:lnTo>
                <a:lnTo>
                  <a:pt x="3623" y="460"/>
                </a:lnTo>
                <a:lnTo>
                  <a:pt x="2876" y="173"/>
                </a:lnTo>
                <a:lnTo>
                  <a:pt x="2243" y="58"/>
                </a:lnTo>
                <a:lnTo>
                  <a:pt x="1553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 rot="1827790">
            <a:off x="1185425" y="1261974"/>
            <a:ext cx="208602" cy="462726"/>
          </a:xfrm>
          <a:custGeom>
            <a:avLst/>
            <a:gdLst/>
            <a:ahLst/>
            <a:cxnLst/>
            <a:rect l="l" t="t" r="r" b="b"/>
            <a:pathLst>
              <a:path w="5004" h="11100" extrusionOk="0">
                <a:moveTo>
                  <a:pt x="3336" y="1"/>
                </a:moveTo>
                <a:lnTo>
                  <a:pt x="3106" y="173"/>
                </a:lnTo>
                <a:lnTo>
                  <a:pt x="2646" y="576"/>
                </a:lnTo>
                <a:lnTo>
                  <a:pt x="2070" y="1208"/>
                </a:lnTo>
                <a:lnTo>
                  <a:pt x="1553" y="1899"/>
                </a:lnTo>
                <a:lnTo>
                  <a:pt x="1093" y="2704"/>
                </a:lnTo>
                <a:lnTo>
                  <a:pt x="690" y="3509"/>
                </a:lnTo>
                <a:lnTo>
                  <a:pt x="403" y="4371"/>
                </a:lnTo>
                <a:lnTo>
                  <a:pt x="173" y="5234"/>
                </a:lnTo>
                <a:lnTo>
                  <a:pt x="58" y="6097"/>
                </a:lnTo>
                <a:lnTo>
                  <a:pt x="0" y="6959"/>
                </a:lnTo>
                <a:lnTo>
                  <a:pt x="0" y="7477"/>
                </a:lnTo>
                <a:lnTo>
                  <a:pt x="58" y="8109"/>
                </a:lnTo>
                <a:lnTo>
                  <a:pt x="115" y="8742"/>
                </a:lnTo>
                <a:lnTo>
                  <a:pt x="288" y="9317"/>
                </a:lnTo>
                <a:lnTo>
                  <a:pt x="518" y="9892"/>
                </a:lnTo>
                <a:lnTo>
                  <a:pt x="805" y="10410"/>
                </a:lnTo>
                <a:lnTo>
                  <a:pt x="1035" y="10582"/>
                </a:lnTo>
                <a:lnTo>
                  <a:pt x="1208" y="10755"/>
                </a:lnTo>
                <a:lnTo>
                  <a:pt x="1495" y="10927"/>
                </a:lnTo>
                <a:lnTo>
                  <a:pt x="1725" y="10985"/>
                </a:lnTo>
                <a:lnTo>
                  <a:pt x="2070" y="11042"/>
                </a:lnTo>
                <a:lnTo>
                  <a:pt x="2416" y="11100"/>
                </a:lnTo>
                <a:lnTo>
                  <a:pt x="2703" y="11042"/>
                </a:lnTo>
                <a:lnTo>
                  <a:pt x="3048" y="10985"/>
                </a:lnTo>
                <a:lnTo>
                  <a:pt x="3336" y="10812"/>
                </a:lnTo>
                <a:lnTo>
                  <a:pt x="3681" y="10697"/>
                </a:lnTo>
                <a:lnTo>
                  <a:pt x="3911" y="10525"/>
                </a:lnTo>
                <a:lnTo>
                  <a:pt x="4198" y="10295"/>
                </a:lnTo>
                <a:lnTo>
                  <a:pt x="4428" y="10064"/>
                </a:lnTo>
                <a:lnTo>
                  <a:pt x="4601" y="9777"/>
                </a:lnTo>
                <a:lnTo>
                  <a:pt x="4773" y="9489"/>
                </a:lnTo>
                <a:lnTo>
                  <a:pt x="4888" y="9202"/>
                </a:lnTo>
                <a:lnTo>
                  <a:pt x="4946" y="8857"/>
                </a:lnTo>
                <a:lnTo>
                  <a:pt x="5003" y="8569"/>
                </a:lnTo>
                <a:lnTo>
                  <a:pt x="5003" y="7879"/>
                </a:lnTo>
                <a:lnTo>
                  <a:pt x="4888" y="7132"/>
                </a:lnTo>
                <a:lnTo>
                  <a:pt x="4716" y="6384"/>
                </a:lnTo>
                <a:lnTo>
                  <a:pt x="4428" y="5636"/>
                </a:lnTo>
                <a:lnTo>
                  <a:pt x="4141" y="4889"/>
                </a:lnTo>
                <a:lnTo>
                  <a:pt x="3681" y="3739"/>
                </a:lnTo>
                <a:lnTo>
                  <a:pt x="3508" y="3106"/>
                </a:lnTo>
                <a:lnTo>
                  <a:pt x="3336" y="2531"/>
                </a:lnTo>
                <a:lnTo>
                  <a:pt x="3221" y="1899"/>
                </a:lnTo>
                <a:lnTo>
                  <a:pt x="3163" y="1266"/>
                </a:lnTo>
                <a:lnTo>
                  <a:pt x="3278" y="633"/>
                </a:lnTo>
                <a:lnTo>
                  <a:pt x="3451" y="58"/>
                </a:lnTo>
                <a:lnTo>
                  <a:pt x="345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 rot="1827790">
            <a:off x="848951" y="1332927"/>
            <a:ext cx="148698" cy="115098"/>
          </a:xfrm>
          <a:custGeom>
            <a:avLst/>
            <a:gdLst/>
            <a:ahLst/>
            <a:cxnLst/>
            <a:rect l="l" t="t" r="r" b="b"/>
            <a:pathLst>
              <a:path w="3567" h="2761" extrusionOk="0">
                <a:moveTo>
                  <a:pt x="1726" y="0"/>
                </a:moveTo>
                <a:lnTo>
                  <a:pt x="1381" y="58"/>
                </a:lnTo>
                <a:lnTo>
                  <a:pt x="1093" y="115"/>
                </a:lnTo>
                <a:lnTo>
                  <a:pt x="748" y="288"/>
                </a:lnTo>
                <a:lnTo>
                  <a:pt x="518" y="460"/>
                </a:lnTo>
                <a:lnTo>
                  <a:pt x="346" y="690"/>
                </a:lnTo>
                <a:lnTo>
                  <a:pt x="173" y="920"/>
                </a:lnTo>
                <a:lnTo>
                  <a:pt x="58" y="1150"/>
                </a:lnTo>
                <a:lnTo>
                  <a:pt x="1" y="1438"/>
                </a:lnTo>
                <a:lnTo>
                  <a:pt x="1" y="1725"/>
                </a:lnTo>
                <a:lnTo>
                  <a:pt x="116" y="2013"/>
                </a:lnTo>
                <a:lnTo>
                  <a:pt x="288" y="2243"/>
                </a:lnTo>
                <a:lnTo>
                  <a:pt x="576" y="2473"/>
                </a:lnTo>
                <a:lnTo>
                  <a:pt x="863" y="2588"/>
                </a:lnTo>
                <a:lnTo>
                  <a:pt x="1208" y="2703"/>
                </a:lnTo>
                <a:lnTo>
                  <a:pt x="1496" y="2760"/>
                </a:lnTo>
                <a:lnTo>
                  <a:pt x="2186" y="2760"/>
                </a:lnTo>
                <a:lnTo>
                  <a:pt x="2474" y="2645"/>
                </a:lnTo>
                <a:lnTo>
                  <a:pt x="2819" y="2473"/>
                </a:lnTo>
                <a:lnTo>
                  <a:pt x="3049" y="2300"/>
                </a:lnTo>
                <a:lnTo>
                  <a:pt x="3221" y="2128"/>
                </a:lnTo>
                <a:lnTo>
                  <a:pt x="3394" y="1898"/>
                </a:lnTo>
                <a:lnTo>
                  <a:pt x="3509" y="1610"/>
                </a:lnTo>
                <a:lnTo>
                  <a:pt x="3566" y="1323"/>
                </a:lnTo>
                <a:lnTo>
                  <a:pt x="3509" y="1035"/>
                </a:lnTo>
                <a:lnTo>
                  <a:pt x="3451" y="805"/>
                </a:lnTo>
                <a:lnTo>
                  <a:pt x="3221" y="518"/>
                </a:lnTo>
                <a:lnTo>
                  <a:pt x="2991" y="345"/>
                </a:lnTo>
                <a:lnTo>
                  <a:pt x="2704" y="173"/>
                </a:lnTo>
                <a:lnTo>
                  <a:pt x="2359" y="58"/>
                </a:lnTo>
                <a:lnTo>
                  <a:pt x="2071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 rot="1827807">
            <a:off x="3855665" y="672377"/>
            <a:ext cx="285350" cy="383607"/>
          </a:xfrm>
          <a:custGeom>
            <a:avLst/>
            <a:gdLst/>
            <a:ahLst/>
            <a:cxnLst/>
            <a:rect l="l" t="t" r="r" b="b"/>
            <a:pathLst>
              <a:path w="6845" h="9202" extrusionOk="0">
                <a:moveTo>
                  <a:pt x="2129" y="1"/>
                </a:moveTo>
                <a:lnTo>
                  <a:pt x="1726" y="58"/>
                </a:lnTo>
                <a:lnTo>
                  <a:pt x="1323" y="173"/>
                </a:lnTo>
                <a:lnTo>
                  <a:pt x="978" y="346"/>
                </a:lnTo>
                <a:lnTo>
                  <a:pt x="633" y="633"/>
                </a:lnTo>
                <a:lnTo>
                  <a:pt x="346" y="978"/>
                </a:lnTo>
                <a:lnTo>
                  <a:pt x="173" y="1323"/>
                </a:lnTo>
                <a:lnTo>
                  <a:pt x="1" y="1726"/>
                </a:lnTo>
                <a:lnTo>
                  <a:pt x="1" y="2128"/>
                </a:lnTo>
                <a:lnTo>
                  <a:pt x="1" y="2473"/>
                </a:lnTo>
                <a:lnTo>
                  <a:pt x="116" y="2876"/>
                </a:lnTo>
                <a:lnTo>
                  <a:pt x="231" y="3278"/>
                </a:lnTo>
                <a:lnTo>
                  <a:pt x="461" y="3623"/>
                </a:lnTo>
                <a:lnTo>
                  <a:pt x="921" y="4256"/>
                </a:lnTo>
                <a:lnTo>
                  <a:pt x="1438" y="4831"/>
                </a:lnTo>
                <a:lnTo>
                  <a:pt x="2071" y="5291"/>
                </a:lnTo>
                <a:lnTo>
                  <a:pt x="2704" y="5751"/>
                </a:lnTo>
                <a:lnTo>
                  <a:pt x="4429" y="6844"/>
                </a:lnTo>
                <a:lnTo>
                  <a:pt x="5234" y="7476"/>
                </a:lnTo>
                <a:lnTo>
                  <a:pt x="5636" y="7821"/>
                </a:lnTo>
                <a:lnTo>
                  <a:pt x="5981" y="8166"/>
                </a:lnTo>
                <a:lnTo>
                  <a:pt x="6326" y="8684"/>
                </a:lnTo>
                <a:lnTo>
                  <a:pt x="6557" y="9202"/>
                </a:lnTo>
                <a:lnTo>
                  <a:pt x="6614" y="9202"/>
                </a:lnTo>
                <a:lnTo>
                  <a:pt x="6672" y="8972"/>
                </a:lnTo>
                <a:lnTo>
                  <a:pt x="6787" y="8569"/>
                </a:lnTo>
                <a:lnTo>
                  <a:pt x="6787" y="7936"/>
                </a:lnTo>
                <a:lnTo>
                  <a:pt x="6844" y="7304"/>
                </a:lnTo>
                <a:lnTo>
                  <a:pt x="6787" y="6729"/>
                </a:lnTo>
                <a:lnTo>
                  <a:pt x="6729" y="6096"/>
                </a:lnTo>
                <a:lnTo>
                  <a:pt x="6614" y="5464"/>
                </a:lnTo>
                <a:lnTo>
                  <a:pt x="6442" y="4831"/>
                </a:lnTo>
                <a:lnTo>
                  <a:pt x="6039" y="3681"/>
                </a:lnTo>
                <a:lnTo>
                  <a:pt x="5636" y="2761"/>
                </a:lnTo>
                <a:lnTo>
                  <a:pt x="5406" y="2358"/>
                </a:lnTo>
                <a:lnTo>
                  <a:pt x="5119" y="1956"/>
                </a:lnTo>
                <a:lnTo>
                  <a:pt x="4831" y="1553"/>
                </a:lnTo>
                <a:lnTo>
                  <a:pt x="4486" y="1208"/>
                </a:lnTo>
                <a:lnTo>
                  <a:pt x="4084" y="863"/>
                </a:lnTo>
                <a:lnTo>
                  <a:pt x="3681" y="576"/>
                </a:lnTo>
                <a:lnTo>
                  <a:pt x="3336" y="346"/>
                </a:lnTo>
                <a:lnTo>
                  <a:pt x="2934" y="173"/>
                </a:lnTo>
                <a:lnTo>
                  <a:pt x="2531" y="58"/>
                </a:lnTo>
                <a:lnTo>
                  <a:pt x="212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 rot="1827790">
            <a:off x="943946" y="779694"/>
            <a:ext cx="855835" cy="608923"/>
          </a:xfrm>
          <a:custGeom>
            <a:avLst/>
            <a:gdLst/>
            <a:ahLst/>
            <a:cxnLst/>
            <a:rect l="l" t="t" r="r" b="b"/>
            <a:pathLst>
              <a:path w="20530" h="14607" extrusionOk="0">
                <a:moveTo>
                  <a:pt x="18000" y="0"/>
                </a:moveTo>
                <a:lnTo>
                  <a:pt x="16907" y="58"/>
                </a:lnTo>
                <a:lnTo>
                  <a:pt x="15814" y="115"/>
                </a:lnTo>
                <a:lnTo>
                  <a:pt x="14664" y="288"/>
                </a:lnTo>
                <a:lnTo>
                  <a:pt x="13572" y="460"/>
                </a:lnTo>
                <a:lnTo>
                  <a:pt x="12479" y="748"/>
                </a:lnTo>
                <a:lnTo>
                  <a:pt x="11444" y="1035"/>
                </a:lnTo>
                <a:lnTo>
                  <a:pt x="10409" y="1380"/>
                </a:lnTo>
                <a:lnTo>
                  <a:pt x="9374" y="1725"/>
                </a:lnTo>
                <a:lnTo>
                  <a:pt x="8396" y="2128"/>
                </a:lnTo>
                <a:lnTo>
                  <a:pt x="7418" y="2588"/>
                </a:lnTo>
                <a:lnTo>
                  <a:pt x="6441" y="3048"/>
                </a:lnTo>
                <a:lnTo>
                  <a:pt x="5521" y="3623"/>
                </a:lnTo>
                <a:lnTo>
                  <a:pt x="4601" y="4256"/>
                </a:lnTo>
                <a:lnTo>
                  <a:pt x="3795" y="4888"/>
                </a:lnTo>
                <a:lnTo>
                  <a:pt x="2990" y="5636"/>
                </a:lnTo>
                <a:lnTo>
                  <a:pt x="2415" y="6211"/>
                </a:lnTo>
                <a:lnTo>
                  <a:pt x="1840" y="6901"/>
                </a:lnTo>
                <a:lnTo>
                  <a:pt x="1265" y="7648"/>
                </a:lnTo>
                <a:lnTo>
                  <a:pt x="748" y="8454"/>
                </a:lnTo>
                <a:lnTo>
                  <a:pt x="345" y="9259"/>
                </a:lnTo>
                <a:lnTo>
                  <a:pt x="230" y="9719"/>
                </a:lnTo>
                <a:lnTo>
                  <a:pt x="115" y="10121"/>
                </a:lnTo>
                <a:lnTo>
                  <a:pt x="58" y="10581"/>
                </a:lnTo>
                <a:lnTo>
                  <a:pt x="0" y="10984"/>
                </a:lnTo>
                <a:lnTo>
                  <a:pt x="58" y="11444"/>
                </a:lnTo>
                <a:lnTo>
                  <a:pt x="173" y="11846"/>
                </a:lnTo>
                <a:lnTo>
                  <a:pt x="345" y="12306"/>
                </a:lnTo>
                <a:lnTo>
                  <a:pt x="518" y="12709"/>
                </a:lnTo>
                <a:lnTo>
                  <a:pt x="805" y="13112"/>
                </a:lnTo>
                <a:lnTo>
                  <a:pt x="1150" y="13457"/>
                </a:lnTo>
                <a:lnTo>
                  <a:pt x="1553" y="13744"/>
                </a:lnTo>
                <a:lnTo>
                  <a:pt x="1955" y="13974"/>
                </a:lnTo>
                <a:lnTo>
                  <a:pt x="2358" y="14204"/>
                </a:lnTo>
                <a:lnTo>
                  <a:pt x="2818" y="14319"/>
                </a:lnTo>
                <a:lnTo>
                  <a:pt x="3335" y="14492"/>
                </a:lnTo>
                <a:lnTo>
                  <a:pt x="3795" y="14549"/>
                </a:lnTo>
                <a:lnTo>
                  <a:pt x="4313" y="14607"/>
                </a:lnTo>
                <a:lnTo>
                  <a:pt x="4831" y="14607"/>
                </a:lnTo>
                <a:lnTo>
                  <a:pt x="5291" y="14549"/>
                </a:lnTo>
                <a:lnTo>
                  <a:pt x="5751" y="14492"/>
                </a:lnTo>
                <a:lnTo>
                  <a:pt x="6211" y="14377"/>
                </a:lnTo>
                <a:lnTo>
                  <a:pt x="6613" y="14204"/>
                </a:lnTo>
                <a:lnTo>
                  <a:pt x="7131" y="13974"/>
                </a:lnTo>
                <a:lnTo>
                  <a:pt x="7591" y="13687"/>
                </a:lnTo>
                <a:lnTo>
                  <a:pt x="8511" y="13054"/>
                </a:lnTo>
                <a:lnTo>
                  <a:pt x="9316" y="12364"/>
                </a:lnTo>
                <a:lnTo>
                  <a:pt x="10064" y="11559"/>
                </a:lnTo>
                <a:lnTo>
                  <a:pt x="10811" y="10696"/>
                </a:lnTo>
                <a:lnTo>
                  <a:pt x="11444" y="9834"/>
                </a:lnTo>
                <a:lnTo>
                  <a:pt x="12766" y="8109"/>
                </a:lnTo>
                <a:lnTo>
                  <a:pt x="13514" y="6958"/>
                </a:lnTo>
                <a:lnTo>
                  <a:pt x="14319" y="5808"/>
                </a:lnTo>
                <a:lnTo>
                  <a:pt x="15124" y="4658"/>
                </a:lnTo>
                <a:lnTo>
                  <a:pt x="15987" y="3566"/>
                </a:lnTo>
                <a:lnTo>
                  <a:pt x="16447" y="3048"/>
                </a:lnTo>
                <a:lnTo>
                  <a:pt x="16964" y="2530"/>
                </a:lnTo>
                <a:lnTo>
                  <a:pt x="17482" y="2070"/>
                </a:lnTo>
                <a:lnTo>
                  <a:pt x="18000" y="1668"/>
                </a:lnTo>
                <a:lnTo>
                  <a:pt x="18575" y="1265"/>
                </a:lnTo>
                <a:lnTo>
                  <a:pt x="19150" y="920"/>
                </a:lnTo>
                <a:lnTo>
                  <a:pt x="19840" y="690"/>
                </a:lnTo>
                <a:lnTo>
                  <a:pt x="20472" y="460"/>
                </a:lnTo>
                <a:lnTo>
                  <a:pt x="20530" y="403"/>
                </a:lnTo>
                <a:lnTo>
                  <a:pt x="20472" y="345"/>
                </a:lnTo>
                <a:lnTo>
                  <a:pt x="20070" y="230"/>
                </a:lnTo>
                <a:lnTo>
                  <a:pt x="19150" y="58"/>
                </a:lnTo>
                <a:lnTo>
                  <a:pt x="180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 rot="1827807">
            <a:off x="3233619" y="682663"/>
            <a:ext cx="635356" cy="426753"/>
          </a:xfrm>
          <a:custGeom>
            <a:avLst/>
            <a:gdLst/>
            <a:ahLst/>
            <a:cxnLst/>
            <a:rect l="l" t="t" r="r" b="b"/>
            <a:pathLst>
              <a:path w="15241" h="10237" extrusionOk="0">
                <a:moveTo>
                  <a:pt x="3796" y="1"/>
                </a:moveTo>
                <a:lnTo>
                  <a:pt x="3106" y="58"/>
                </a:lnTo>
                <a:lnTo>
                  <a:pt x="2474" y="231"/>
                </a:lnTo>
                <a:lnTo>
                  <a:pt x="1841" y="461"/>
                </a:lnTo>
                <a:lnTo>
                  <a:pt x="1323" y="806"/>
                </a:lnTo>
                <a:lnTo>
                  <a:pt x="863" y="1266"/>
                </a:lnTo>
                <a:lnTo>
                  <a:pt x="633" y="1553"/>
                </a:lnTo>
                <a:lnTo>
                  <a:pt x="461" y="1841"/>
                </a:lnTo>
                <a:lnTo>
                  <a:pt x="288" y="2128"/>
                </a:lnTo>
                <a:lnTo>
                  <a:pt x="173" y="2473"/>
                </a:lnTo>
                <a:lnTo>
                  <a:pt x="58" y="3221"/>
                </a:lnTo>
                <a:lnTo>
                  <a:pt x="1" y="3854"/>
                </a:lnTo>
                <a:lnTo>
                  <a:pt x="116" y="4486"/>
                </a:lnTo>
                <a:lnTo>
                  <a:pt x="346" y="5061"/>
                </a:lnTo>
                <a:lnTo>
                  <a:pt x="691" y="5579"/>
                </a:lnTo>
                <a:lnTo>
                  <a:pt x="1093" y="6096"/>
                </a:lnTo>
                <a:lnTo>
                  <a:pt x="1611" y="6499"/>
                </a:lnTo>
                <a:lnTo>
                  <a:pt x="2186" y="6901"/>
                </a:lnTo>
                <a:lnTo>
                  <a:pt x="2761" y="7189"/>
                </a:lnTo>
                <a:lnTo>
                  <a:pt x="3336" y="7419"/>
                </a:lnTo>
                <a:lnTo>
                  <a:pt x="3911" y="7649"/>
                </a:lnTo>
                <a:lnTo>
                  <a:pt x="4486" y="7822"/>
                </a:lnTo>
                <a:lnTo>
                  <a:pt x="5751" y="8109"/>
                </a:lnTo>
                <a:lnTo>
                  <a:pt x="7017" y="8224"/>
                </a:lnTo>
                <a:lnTo>
                  <a:pt x="8627" y="8339"/>
                </a:lnTo>
                <a:lnTo>
                  <a:pt x="10294" y="8512"/>
                </a:lnTo>
                <a:lnTo>
                  <a:pt x="11157" y="8627"/>
                </a:lnTo>
                <a:lnTo>
                  <a:pt x="11962" y="8742"/>
                </a:lnTo>
                <a:lnTo>
                  <a:pt x="12767" y="8972"/>
                </a:lnTo>
                <a:lnTo>
                  <a:pt x="13515" y="9259"/>
                </a:lnTo>
                <a:lnTo>
                  <a:pt x="14377" y="9662"/>
                </a:lnTo>
                <a:lnTo>
                  <a:pt x="14780" y="9892"/>
                </a:lnTo>
                <a:lnTo>
                  <a:pt x="15183" y="10179"/>
                </a:lnTo>
                <a:lnTo>
                  <a:pt x="15240" y="10237"/>
                </a:lnTo>
                <a:lnTo>
                  <a:pt x="15240" y="10122"/>
                </a:lnTo>
                <a:lnTo>
                  <a:pt x="15183" y="9834"/>
                </a:lnTo>
                <a:lnTo>
                  <a:pt x="14952" y="9144"/>
                </a:lnTo>
                <a:lnTo>
                  <a:pt x="14550" y="8224"/>
                </a:lnTo>
                <a:lnTo>
                  <a:pt x="14090" y="7361"/>
                </a:lnTo>
                <a:lnTo>
                  <a:pt x="13572" y="6499"/>
                </a:lnTo>
                <a:lnTo>
                  <a:pt x="12997" y="5636"/>
                </a:lnTo>
                <a:lnTo>
                  <a:pt x="12365" y="4831"/>
                </a:lnTo>
                <a:lnTo>
                  <a:pt x="11675" y="4084"/>
                </a:lnTo>
                <a:lnTo>
                  <a:pt x="10985" y="3394"/>
                </a:lnTo>
                <a:lnTo>
                  <a:pt x="10237" y="2703"/>
                </a:lnTo>
                <a:lnTo>
                  <a:pt x="9604" y="2186"/>
                </a:lnTo>
                <a:lnTo>
                  <a:pt x="8972" y="1726"/>
                </a:lnTo>
                <a:lnTo>
                  <a:pt x="8282" y="1323"/>
                </a:lnTo>
                <a:lnTo>
                  <a:pt x="7592" y="921"/>
                </a:lnTo>
                <a:lnTo>
                  <a:pt x="6844" y="576"/>
                </a:lnTo>
                <a:lnTo>
                  <a:pt x="6096" y="346"/>
                </a:lnTo>
                <a:lnTo>
                  <a:pt x="5291" y="173"/>
                </a:lnTo>
                <a:lnTo>
                  <a:pt x="4486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 rot="1827790">
            <a:off x="1641304" y="1211644"/>
            <a:ext cx="177420" cy="177462"/>
          </a:xfrm>
          <a:custGeom>
            <a:avLst/>
            <a:gdLst/>
            <a:ahLst/>
            <a:cxnLst/>
            <a:rect l="l" t="t" r="r" b="b"/>
            <a:pathLst>
              <a:path w="4256" h="4257" extrusionOk="0">
                <a:moveTo>
                  <a:pt x="1840" y="1"/>
                </a:moveTo>
                <a:lnTo>
                  <a:pt x="1495" y="116"/>
                </a:lnTo>
                <a:lnTo>
                  <a:pt x="1150" y="231"/>
                </a:lnTo>
                <a:lnTo>
                  <a:pt x="805" y="461"/>
                </a:lnTo>
                <a:lnTo>
                  <a:pt x="575" y="691"/>
                </a:lnTo>
                <a:lnTo>
                  <a:pt x="403" y="921"/>
                </a:lnTo>
                <a:lnTo>
                  <a:pt x="230" y="1208"/>
                </a:lnTo>
                <a:lnTo>
                  <a:pt x="115" y="1496"/>
                </a:lnTo>
                <a:lnTo>
                  <a:pt x="58" y="1841"/>
                </a:lnTo>
                <a:lnTo>
                  <a:pt x="0" y="2128"/>
                </a:lnTo>
                <a:lnTo>
                  <a:pt x="58" y="2473"/>
                </a:lnTo>
                <a:lnTo>
                  <a:pt x="115" y="2819"/>
                </a:lnTo>
                <a:lnTo>
                  <a:pt x="230" y="3106"/>
                </a:lnTo>
                <a:lnTo>
                  <a:pt x="403" y="3394"/>
                </a:lnTo>
                <a:lnTo>
                  <a:pt x="633" y="3624"/>
                </a:lnTo>
                <a:lnTo>
                  <a:pt x="863" y="3854"/>
                </a:lnTo>
                <a:lnTo>
                  <a:pt x="1093" y="4026"/>
                </a:lnTo>
                <a:lnTo>
                  <a:pt x="1380" y="4141"/>
                </a:lnTo>
                <a:lnTo>
                  <a:pt x="1725" y="4199"/>
                </a:lnTo>
                <a:lnTo>
                  <a:pt x="2070" y="4256"/>
                </a:lnTo>
                <a:lnTo>
                  <a:pt x="2358" y="4256"/>
                </a:lnTo>
                <a:lnTo>
                  <a:pt x="2703" y="4199"/>
                </a:lnTo>
                <a:lnTo>
                  <a:pt x="2990" y="4084"/>
                </a:lnTo>
                <a:lnTo>
                  <a:pt x="3278" y="3911"/>
                </a:lnTo>
                <a:lnTo>
                  <a:pt x="3508" y="3739"/>
                </a:lnTo>
                <a:lnTo>
                  <a:pt x="3738" y="3509"/>
                </a:lnTo>
                <a:lnTo>
                  <a:pt x="3968" y="3221"/>
                </a:lnTo>
                <a:lnTo>
                  <a:pt x="4083" y="2934"/>
                </a:lnTo>
                <a:lnTo>
                  <a:pt x="4198" y="2646"/>
                </a:lnTo>
                <a:lnTo>
                  <a:pt x="4256" y="2301"/>
                </a:lnTo>
                <a:lnTo>
                  <a:pt x="4256" y="2013"/>
                </a:lnTo>
                <a:lnTo>
                  <a:pt x="4198" y="1668"/>
                </a:lnTo>
                <a:lnTo>
                  <a:pt x="4141" y="1381"/>
                </a:lnTo>
                <a:lnTo>
                  <a:pt x="3968" y="1093"/>
                </a:lnTo>
                <a:lnTo>
                  <a:pt x="3795" y="806"/>
                </a:lnTo>
                <a:lnTo>
                  <a:pt x="3565" y="576"/>
                </a:lnTo>
                <a:lnTo>
                  <a:pt x="3278" y="346"/>
                </a:lnTo>
                <a:lnTo>
                  <a:pt x="2933" y="173"/>
                </a:lnTo>
                <a:lnTo>
                  <a:pt x="2588" y="58"/>
                </a:lnTo>
                <a:lnTo>
                  <a:pt x="224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 rot="-1238213">
            <a:off x="5331439" y="1035509"/>
            <a:ext cx="405202" cy="234951"/>
          </a:xfrm>
          <a:custGeom>
            <a:avLst/>
            <a:gdLst/>
            <a:ahLst/>
            <a:cxnLst/>
            <a:rect l="l" t="t" r="r" b="b"/>
            <a:pathLst>
              <a:path w="9720" h="5636" extrusionOk="0">
                <a:moveTo>
                  <a:pt x="7477" y="0"/>
                </a:moveTo>
                <a:lnTo>
                  <a:pt x="7074" y="58"/>
                </a:lnTo>
                <a:lnTo>
                  <a:pt x="6614" y="230"/>
                </a:lnTo>
                <a:lnTo>
                  <a:pt x="6154" y="460"/>
                </a:lnTo>
                <a:lnTo>
                  <a:pt x="5752" y="690"/>
                </a:lnTo>
                <a:lnTo>
                  <a:pt x="5349" y="978"/>
                </a:lnTo>
                <a:lnTo>
                  <a:pt x="4601" y="1668"/>
                </a:lnTo>
                <a:lnTo>
                  <a:pt x="3969" y="2358"/>
                </a:lnTo>
                <a:lnTo>
                  <a:pt x="3106" y="3221"/>
                </a:lnTo>
                <a:lnTo>
                  <a:pt x="2646" y="3681"/>
                </a:lnTo>
                <a:lnTo>
                  <a:pt x="2186" y="4083"/>
                </a:lnTo>
                <a:lnTo>
                  <a:pt x="1726" y="4486"/>
                </a:lnTo>
                <a:lnTo>
                  <a:pt x="1209" y="4773"/>
                </a:lnTo>
                <a:lnTo>
                  <a:pt x="634" y="5003"/>
                </a:lnTo>
                <a:lnTo>
                  <a:pt x="1" y="5118"/>
                </a:lnTo>
                <a:lnTo>
                  <a:pt x="1" y="5176"/>
                </a:lnTo>
                <a:lnTo>
                  <a:pt x="173" y="5291"/>
                </a:lnTo>
                <a:lnTo>
                  <a:pt x="576" y="5406"/>
                </a:lnTo>
                <a:lnTo>
                  <a:pt x="1554" y="5578"/>
                </a:lnTo>
                <a:lnTo>
                  <a:pt x="2531" y="5636"/>
                </a:lnTo>
                <a:lnTo>
                  <a:pt x="3566" y="5578"/>
                </a:lnTo>
                <a:lnTo>
                  <a:pt x="4486" y="5463"/>
                </a:lnTo>
                <a:lnTo>
                  <a:pt x="5407" y="5233"/>
                </a:lnTo>
                <a:lnTo>
                  <a:pt x="6327" y="4946"/>
                </a:lnTo>
                <a:lnTo>
                  <a:pt x="7247" y="4601"/>
                </a:lnTo>
                <a:lnTo>
                  <a:pt x="7649" y="4371"/>
                </a:lnTo>
                <a:lnTo>
                  <a:pt x="8052" y="4083"/>
                </a:lnTo>
                <a:lnTo>
                  <a:pt x="8627" y="3623"/>
                </a:lnTo>
                <a:lnTo>
                  <a:pt x="8914" y="3336"/>
                </a:lnTo>
                <a:lnTo>
                  <a:pt x="9202" y="2991"/>
                </a:lnTo>
                <a:lnTo>
                  <a:pt x="9432" y="2703"/>
                </a:lnTo>
                <a:lnTo>
                  <a:pt x="9605" y="2301"/>
                </a:lnTo>
                <a:lnTo>
                  <a:pt x="9720" y="1956"/>
                </a:lnTo>
                <a:lnTo>
                  <a:pt x="9720" y="1553"/>
                </a:lnTo>
                <a:lnTo>
                  <a:pt x="9605" y="1150"/>
                </a:lnTo>
                <a:lnTo>
                  <a:pt x="9375" y="805"/>
                </a:lnTo>
                <a:lnTo>
                  <a:pt x="9087" y="518"/>
                </a:lnTo>
                <a:lnTo>
                  <a:pt x="8742" y="288"/>
                </a:lnTo>
                <a:lnTo>
                  <a:pt x="8282" y="115"/>
                </a:lnTo>
                <a:lnTo>
                  <a:pt x="7879" y="58"/>
                </a:lnTo>
                <a:lnTo>
                  <a:pt x="747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 rot="-1238203">
            <a:off x="7575209" y="1241479"/>
            <a:ext cx="632901" cy="419585"/>
          </a:xfrm>
          <a:custGeom>
            <a:avLst/>
            <a:gdLst/>
            <a:ahLst/>
            <a:cxnLst/>
            <a:rect l="l" t="t" r="r" b="b"/>
            <a:pathLst>
              <a:path w="15182" h="10065" extrusionOk="0">
                <a:moveTo>
                  <a:pt x="1840" y="1"/>
                </a:moveTo>
                <a:lnTo>
                  <a:pt x="1035" y="58"/>
                </a:lnTo>
                <a:lnTo>
                  <a:pt x="403" y="231"/>
                </a:lnTo>
                <a:lnTo>
                  <a:pt x="58" y="346"/>
                </a:lnTo>
                <a:lnTo>
                  <a:pt x="0" y="403"/>
                </a:lnTo>
                <a:lnTo>
                  <a:pt x="58" y="403"/>
                </a:lnTo>
                <a:lnTo>
                  <a:pt x="575" y="576"/>
                </a:lnTo>
                <a:lnTo>
                  <a:pt x="1035" y="748"/>
                </a:lnTo>
                <a:lnTo>
                  <a:pt x="1495" y="921"/>
                </a:lnTo>
                <a:lnTo>
                  <a:pt x="1898" y="1208"/>
                </a:lnTo>
                <a:lnTo>
                  <a:pt x="2300" y="1496"/>
                </a:lnTo>
                <a:lnTo>
                  <a:pt x="2703" y="1783"/>
                </a:lnTo>
                <a:lnTo>
                  <a:pt x="3393" y="2473"/>
                </a:lnTo>
                <a:lnTo>
                  <a:pt x="4083" y="3278"/>
                </a:lnTo>
                <a:lnTo>
                  <a:pt x="4716" y="4084"/>
                </a:lnTo>
                <a:lnTo>
                  <a:pt x="5923" y="5636"/>
                </a:lnTo>
                <a:lnTo>
                  <a:pt x="6901" y="6901"/>
                </a:lnTo>
                <a:lnTo>
                  <a:pt x="7419" y="7476"/>
                </a:lnTo>
                <a:lnTo>
                  <a:pt x="7936" y="8052"/>
                </a:lnTo>
                <a:lnTo>
                  <a:pt x="8511" y="8627"/>
                </a:lnTo>
                <a:lnTo>
                  <a:pt x="9144" y="9087"/>
                </a:lnTo>
                <a:lnTo>
                  <a:pt x="9776" y="9547"/>
                </a:lnTo>
                <a:lnTo>
                  <a:pt x="10524" y="9834"/>
                </a:lnTo>
                <a:lnTo>
                  <a:pt x="11156" y="10007"/>
                </a:lnTo>
                <a:lnTo>
                  <a:pt x="11847" y="10064"/>
                </a:lnTo>
                <a:lnTo>
                  <a:pt x="12537" y="10007"/>
                </a:lnTo>
                <a:lnTo>
                  <a:pt x="13227" y="9834"/>
                </a:lnTo>
                <a:lnTo>
                  <a:pt x="13917" y="9547"/>
                </a:lnTo>
                <a:lnTo>
                  <a:pt x="14204" y="9317"/>
                </a:lnTo>
                <a:lnTo>
                  <a:pt x="14434" y="9144"/>
                </a:lnTo>
                <a:lnTo>
                  <a:pt x="14664" y="8857"/>
                </a:lnTo>
                <a:lnTo>
                  <a:pt x="14837" y="8569"/>
                </a:lnTo>
                <a:lnTo>
                  <a:pt x="15009" y="8282"/>
                </a:lnTo>
                <a:lnTo>
                  <a:pt x="15124" y="7937"/>
                </a:lnTo>
                <a:lnTo>
                  <a:pt x="15182" y="7649"/>
                </a:lnTo>
                <a:lnTo>
                  <a:pt x="15182" y="7304"/>
                </a:lnTo>
                <a:lnTo>
                  <a:pt x="15124" y="7016"/>
                </a:lnTo>
                <a:lnTo>
                  <a:pt x="15067" y="6729"/>
                </a:lnTo>
                <a:lnTo>
                  <a:pt x="14837" y="6096"/>
                </a:lnTo>
                <a:lnTo>
                  <a:pt x="14549" y="5521"/>
                </a:lnTo>
                <a:lnTo>
                  <a:pt x="14147" y="4946"/>
                </a:lnTo>
                <a:lnTo>
                  <a:pt x="13744" y="4429"/>
                </a:lnTo>
                <a:lnTo>
                  <a:pt x="13284" y="3969"/>
                </a:lnTo>
                <a:lnTo>
                  <a:pt x="12882" y="3566"/>
                </a:lnTo>
                <a:lnTo>
                  <a:pt x="12249" y="3048"/>
                </a:lnTo>
                <a:lnTo>
                  <a:pt x="11617" y="2588"/>
                </a:lnTo>
                <a:lnTo>
                  <a:pt x="10984" y="2186"/>
                </a:lnTo>
                <a:lnTo>
                  <a:pt x="10294" y="1841"/>
                </a:lnTo>
                <a:lnTo>
                  <a:pt x="9546" y="1496"/>
                </a:lnTo>
                <a:lnTo>
                  <a:pt x="8856" y="1208"/>
                </a:lnTo>
                <a:lnTo>
                  <a:pt x="7361" y="748"/>
                </a:lnTo>
                <a:lnTo>
                  <a:pt x="6613" y="518"/>
                </a:lnTo>
                <a:lnTo>
                  <a:pt x="5866" y="346"/>
                </a:lnTo>
                <a:lnTo>
                  <a:pt x="5061" y="173"/>
                </a:lnTo>
                <a:lnTo>
                  <a:pt x="4256" y="116"/>
                </a:lnTo>
                <a:lnTo>
                  <a:pt x="345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 rot="-1238203">
            <a:off x="6995489" y="1429804"/>
            <a:ext cx="381191" cy="179840"/>
          </a:xfrm>
          <a:custGeom>
            <a:avLst/>
            <a:gdLst/>
            <a:ahLst/>
            <a:cxnLst/>
            <a:rect l="l" t="t" r="r" b="b"/>
            <a:pathLst>
              <a:path w="9144" h="4314" extrusionOk="0">
                <a:moveTo>
                  <a:pt x="4601" y="1"/>
                </a:moveTo>
                <a:lnTo>
                  <a:pt x="3853" y="116"/>
                </a:lnTo>
                <a:lnTo>
                  <a:pt x="3163" y="231"/>
                </a:lnTo>
                <a:lnTo>
                  <a:pt x="2415" y="461"/>
                </a:lnTo>
                <a:lnTo>
                  <a:pt x="1783" y="749"/>
                </a:lnTo>
                <a:lnTo>
                  <a:pt x="1150" y="1094"/>
                </a:lnTo>
                <a:lnTo>
                  <a:pt x="575" y="1496"/>
                </a:lnTo>
                <a:lnTo>
                  <a:pt x="173" y="1841"/>
                </a:lnTo>
                <a:lnTo>
                  <a:pt x="0" y="2014"/>
                </a:lnTo>
                <a:lnTo>
                  <a:pt x="0" y="2071"/>
                </a:lnTo>
                <a:lnTo>
                  <a:pt x="58" y="2071"/>
                </a:lnTo>
                <a:lnTo>
                  <a:pt x="575" y="2014"/>
                </a:lnTo>
                <a:lnTo>
                  <a:pt x="1035" y="2014"/>
                </a:lnTo>
                <a:lnTo>
                  <a:pt x="1553" y="2129"/>
                </a:lnTo>
                <a:lnTo>
                  <a:pt x="2070" y="2244"/>
                </a:lnTo>
                <a:lnTo>
                  <a:pt x="2530" y="2474"/>
                </a:lnTo>
                <a:lnTo>
                  <a:pt x="2991" y="2704"/>
                </a:lnTo>
                <a:lnTo>
                  <a:pt x="3911" y="3221"/>
                </a:lnTo>
                <a:lnTo>
                  <a:pt x="5061" y="3796"/>
                </a:lnTo>
                <a:lnTo>
                  <a:pt x="5636" y="4026"/>
                </a:lnTo>
                <a:lnTo>
                  <a:pt x="6211" y="4199"/>
                </a:lnTo>
                <a:lnTo>
                  <a:pt x="6786" y="4314"/>
                </a:lnTo>
                <a:lnTo>
                  <a:pt x="7304" y="4256"/>
                </a:lnTo>
                <a:lnTo>
                  <a:pt x="7821" y="4084"/>
                </a:lnTo>
                <a:lnTo>
                  <a:pt x="8109" y="3969"/>
                </a:lnTo>
                <a:lnTo>
                  <a:pt x="8281" y="3796"/>
                </a:lnTo>
                <a:lnTo>
                  <a:pt x="8684" y="3394"/>
                </a:lnTo>
                <a:lnTo>
                  <a:pt x="8971" y="2934"/>
                </a:lnTo>
                <a:lnTo>
                  <a:pt x="9029" y="2646"/>
                </a:lnTo>
                <a:lnTo>
                  <a:pt x="9144" y="2416"/>
                </a:lnTo>
                <a:lnTo>
                  <a:pt x="9144" y="2129"/>
                </a:lnTo>
                <a:lnTo>
                  <a:pt x="9144" y="1899"/>
                </a:lnTo>
                <a:lnTo>
                  <a:pt x="9086" y="1669"/>
                </a:lnTo>
                <a:lnTo>
                  <a:pt x="8971" y="1439"/>
                </a:lnTo>
                <a:lnTo>
                  <a:pt x="8856" y="1209"/>
                </a:lnTo>
                <a:lnTo>
                  <a:pt x="8741" y="1036"/>
                </a:lnTo>
                <a:lnTo>
                  <a:pt x="8339" y="749"/>
                </a:lnTo>
                <a:lnTo>
                  <a:pt x="7936" y="519"/>
                </a:lnTo>
                <a:lnTo>
                  <a:pt x="7419" y="346"/>
                </a:lnTo>
                <a:lnTo>
                  <a:pt x="6958" y="173"/>
                </a:lnTo>
                <a:lnTo>
                  <a:pt x="6038" y="58"/>
                </a:lnTo>
                <a:lnTo>
                  <a:pt x="534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 rot="-1238203">
            <a:off x="6702849" y="675420"/>
            <a:ext cx="453144" cy="611348"/>
          </a:xfrm>
          <a:custGeom>
            <a:avLst/>
            <a:gdLst/>
            <a:ahLst/>
            <a:cxnLst/>
            <a:rect l="l" t="t" r="r" b="b"/>
            <a:pathLst>
              <a:path w="10870" h="14665" extrusionOk="0">
                <a:moveTo>
                  <a:pt x="7304" y="1"/>
                </a:moveTo>
                <a:lnTo>
                  <a:pt x="6672" y="58"/>
                </a:lnTo>
                <a:lnTo>
                  <a:pt x="6097" y="231"/>
                </a:lnTo>
                <a:lnTo>
                  <a:pt x="5522" y="518"/>
                </a:lnTo>
                <a:lnTo>
                  <a:pt x="5004" y="921"/>
                </a:lnTo>
                <a:lnTo>
                  <a:pt x="4544" y="1381"/>
                </a:lnTo>
                <a:lnTo>
                  <a:pt x="4141" y="1956"/>
                </a:lnTo>
                <a:lnTo>
                  <a:pt x="3796" y="2474"/>
                </a:lnTo>
                <a:lnTo>
                  <a:pt x="3509" y="2991"/>
                </a:lnTo>
                <a:lnTo>
                  <a:pt x="3279" y="3566"/>
                </a:lnTo>
                <a:lnTo>
                  <a:pt x="3049" y="4199"/>
                </a:lnTo>
                <a:lnTo>
                  <a:pt x="2704" y="5406"/>
                </a:lnTo>
                <a:lnTo>
                  <a:pt x="2474" y="6614"/>
                </a:lnTo>
                <a:lnTo>
                  <a:pt x="2244" y="8224"/>
                </a:lnTo>
                <a:lnTo>
                  <a:pt x="2014" y="9892"/>
                </a:lnTo>
                <a:lnTo>
                  <a:pt x="1841" y="10697"/>
                </a:lnTo>
                <a:lnTo>
                  <a:pt x="1611" y="11502"/>
                </a:lnTo>
                <a:lnTo>
                  <a:pt x="1381" y="12307"/>
                </a:lnTo>
                <a:lnTo>
                  <a:pt x="1036" y="13055"/>
                </a:lnTo>
                <a:lnTo>
                  <a:pt x="576" y="13860"/>
                </a:lnTo>
                <a:lnTo>
                  <a:pt x="288" y="14262"/>
                </a:lnTo>
                <a:lnTo>
                  <a:pt x="1" y="14607"/>
                </a:lnTo>
                <a:lnTo>
                  <a:pt x="1" y="14665"/>
                </a:lnTo>
                <a:lnTo>
                  <a:pt x="58" y="14665"/>
                </a:lnTo>
                <a:lnTo>
                  <a:pt x="346" y="14607"/>
                </a:lnTo>
                <a:lnTo>
                  <a:pt x="1036" y="14492"/>
                </a:lnTo>
                <a:lnTo>
                  <a:pt x="1956" y="14147"/>
                </a:lnTo>
                <a:lnTo>
                  <a:pt x="2876" y="13745"/>
                </a:lnTo>
                <a:lnTo>
                  <a:pt x="3796" y="13285"/>
                </a:lnTo>
                <a:lnTo>
                  <a:pt x="4659" y="12767"/>
                </a:lnTo>
                <a:lnTo>
                  <a:pt x="5464" y="12192"/>
                </a:lnTo>
                <a:lnTo>
                  <a:pt x="6269" y="11560"/>
                </a:lnTo>
                <a:lnTo>
                  <a:pt x="7017" y="10869"/>
                </a:lnTo>
                <a:lnTo>
                  <a:pt x="7764" y="10237"/>
                </a:lnTo>
                <a:lnTo>
                  <a:pt x="8282" y="9604"/>
                </a:lnTo>
                <a:lnTo>
                  <a:pt x="8799" y="8972"/>
                </a:lnTo>
                <a:lnTo>
                  <a:pt x="9259" y="8339"/>
                </a:lnTo>
                <a:lnTo>
                  <a:pt x="9720" y="7707"/>
                </a:lnTo>
                <a:lnTo>
                  <a:pt x="10065" y="6959"/>
                </a:lnTo>
                <a:lnTo>
                  <a:pt x="10352" y="6269"/>
                </a:lnTo>
                <a:lnTo>
                  <a:pt x="10640" y="5464"/>
                </a:lnTo>
                <a:lnTo>
                  <a:pt x="10812" y="4659"/>
                </a:lnTo>
                <a:lnTo>
                  <a:pt x="10870" y="3969"/>
                </a:lnTo>
                <a:lnTo>
                  <a:pt x="10870" y="3279"/>
                </a:lnTo>
                <a:lnTo>
                  <a:pt x="10755" y="2646"/>
                </a:lnTo>
                <a:lnTo>
                  <a:pt x="10525" y="2014"/>
                </a:lnTo>
                <a:lnTo>
                  <a:pt x="10237" y="1438"/>
                </a:lnTo>
                <a:lnTo>
                  <a:pt x="9777" y="978"/>
                </a:lnTo>
                <a:lnTo>
                  <a:pt x="9547" y="748"/>
                </a:lnTo>
                <a:lnTo>
                  <a:pt x="9259" y="576"/>
                </a:lnTo>
                <a:lnTo>
                  <a:pt x="8972" y="403"/>
                </a:lnTo>
                <a:lnTo>
                  <a:pt x="8627" y="231"/>
                </a:lnTo>
                <a:lnTo>
                  <a:pt x="7937" y="58"/>
                </a:lnTo>
                <a:lnTo>
                  <a:pt x="7304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 rot="-1238203">
            <a:off x="7075758" y="876308"/>
            <a:ext cx="769553" cy="350051"/>
          </a:xfrm>
          <a:custGeom>
            <a:avLst/>
            <a:gdLst/>
            <a:ahLst/>
            <a:cxnLst/>
            <a:rect l="l" t="t" r="r" b="b"/>
            <a:pathLst>
              <a:path w="18460" h="8397" extrusionOk="0">
                <a:moveTo>
                  <a:pt x="11674" y="1"/>
                </a:moveTo>
                <a:lnTo>
                  <a:pt x="10812" y="116"/>
                </a:lnTo>
                <a:lnTo>
                  <a:pt x="9949" y="231"/>
                </a:lnTo>
                <a:lnTo>
                  <a:pt x="9086" y="461"/>
                </a:lnTo>
                <a:lnTo>
                  <a:pt x="8224" y="691"/>
                </a:lnTo>
                <a:lnTo>
                  <a:pt x="7246" y="1036"/>
                </a:lnTo>
                <a:lnTo>
                  <a:pt x="6211" y="1438"/>
                </a:lnTo>
                <a:lnTo>
                  <a:pt x="5176" y="1956"/>
                </a:lnTo>
                <a:lnTo>
                  <a:pt x="4198" y="2474"/>
                </a:lnTo>
                <a:lnTo>
                  <a:pt x="3278" y="3049"/>
                </a:lnTo>
                <a:lnTo>
                  <a:pt x="2358" y="3681"/>
                </a:lnTo>
                <a:lnTo>
                  <a:pt x="1553" y="4371"/>
                </a:lnTo>
                <a:lnTo>
                  <a:pt x="748" y="5176"/>
                </a:lnTo>
                <a:lnTo>
                  <a:pt x="230" y="5751"/>
                </a:lnTo>
                <a:lnTo>
                  <a:pt x="58" y="6039"/>
                </a:lnTo>
                <a:lnTo>
                  <a:pt x="0" y="6096"/>
                </a:lnTo>
                <a:lnTo>
                  <a:pt x="58" y="6096"/>
                </a:lnTo>
                <a:lnTo>
                  <a:pt x="575" y="5981"/>
                </a:lnTo>
                <a:lnTo>
                  <a:pt x="1093" y="5866"/>
                </a:lnTo>
                <a:lnTo>
                  <a:pt x="2128" y="5866"/>
                </a:lnTo>
                <a:lnTo>
                  <a:pt x="3048" y="5924"/>
                </a:lnTo>
                <a:lnTo>
                  <a:pt x="3968" y="6039"/>
                </a:lnTo>
                <a:lnTo>
                  <a:pt x="4831" y="6212"/>
                </a:lnTo>
                <a:lnTo>
                  <a:pt x="5693" y="6499"/>
                </a:lnTo>
                <a:lnTo>
                  <a:pt x="7476" y="7074"/>
                </a:lnTo>
                <a:lnTo>
                  <a:pt x="9144" y="7649"/>
                </a:lnTo>
                <a:lnTo>
                  <a:pt x="10466" y="7994"/>
                </a:lnTo>
                <a:lnTo>
                  <a:pt x="11847" y="8282"/>
                </a:lnTo>
                <a:lnTo>
                  <a:pt x="12537" y="8339"/>
                </a:lnTo>
                <a:lnTo>
                  <a:pt x="13227" y="8397"/>
                </a:lnTo>
                <a:lnTo>
                  <a:pt x="13917" y="8397"/>
                </a:lnTo>
                <a:lnTo>
                  <a:pt x="14549" y="8339"/>
                </a:lnTo>
                <a:lnTo>
                  <a:pt x="15297" y="8224"/>
                </a:lnTo>
                <a:lnTo>
                  <a:pt x="15987" y="7994"/>
                </a:lnTo>
                <a:lnTo>
                  <a:pt x="16620" y="7649"/>
                </a:lnTo>
                <a:lnTo>
                  <a:pt x="17195" y="7247"/>
                </a:lnTo>
                <a:lnTo>
                  <a:pt x="17655" y="6787"/>
                </a:lnTo>
                <a:lnTo>
                  <a:pt x="18057" y="6212"/>
                </a:lnTo>
                <a:lnTo>
                  <a:pt x="18172" y="5866"/>
                </a:lnTo>
                <a:lnTo>
                  <a:pt x="18287" y="5521"/>
                </a:lnTo>
                <a:lnTo>
                  <a:pt x="18402" y="5176"/>
                </a:lnTo>
                <a:lnTo>
                  <a:pt x="18460" y="4774"/>
                </a:lnTo>
                <a:lnTo>
                  <a:pt x="18460" y="4371"/>
                </a:lnTo>
                <a:lnTo>
                  <a:pt x="18460" y="3969"/>
                </a:lnTo>
                <a:lnTo>
                  <a:pt x="18402" y="3566"/>
                </a:lnTo>
                <a:lnTo>
                  <a:pt x="18345" y="3221"/>
                </a:lnTo>
                <a:lnTo>
                  <a:pt x="18230" y="2876"/>
                </a:lnTo>
                <a:lnTo>
                  <a:pt x="18057" y="2589"/>
                </a:lnTo>
                <a:lnTo>
                  <a:pt x="17655" y="2014"/>
                </a:lnTo>
                <a:lnTo>
                  <a:pt x="17137" y="1496"/>
                </a:lnTo>
                <a:lnTo>
                  <a:pt x="16562" y="1036"/>
                </a:lnTo>
                <a:lnTo>
                  <a:pt x="15872" y="691"/>
                </a:lnTo>
                <a:lnTo>
                  <a:pt x="15182" y="403"/>
                </a:lnTo>
                <a:lnTo>
                  <a:pt x="14319" y="173"/>
                </a:lnTo>
                <a:lnTo>
                  <a:pt x="13457" y="58"/>
                </a:lnTo>
                <a:lnTo>
                  <a:pt x="1259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 rot="-1238213">
            <a:off x="5199525" y="1012194"/>
            <a:ext cx="167875" cy="143905"/>
          </a:xfrm>
          <a:custGeom>
            <a:avLst/>
            <a:gdLst/>
            <a:ahLst/>
            <a:cxnLst/>
            <a:rect l="l" t="t" r="r" b="b"/>
            <a:pathLst>
              <a:path w="4027" h="3452" extrusionOk="0">
                <a:moveTo>
                  <a:pt x="1381" y="1"/>
                </a:moveTo>
                <a:lnTo>
                  <a:pt x="1036" y="116"/>
                </a:lnTo>
                <a:lnTo>
                  <a:pt x="749" y="231"/>
                </a:lnTo>
                <a:lnTo>
                  <a:pt x="461" y="404"/>
                </a:lnTo>
                <a:lnTo>
                  <a:pt x="231" y="691"/>
                </a:lnTo>
                <a:lnTo>
                  <a:pt x="58" y="979"/>
                </a:lnTo>
                <a:lnTo>
                  <a:pt x="1" y="1266"/>
                </a:lnTo>
                <a:lnTo>
                  <a:pt x="58" y="1669"/>
                </a:lnTo>
                <a:lnTo>
                  <a:pt x="173" y="2014"/>
                </a:lnTo>
                <a:lnTo>
                  <a:pt x="346" y="2359"/>
                </a:lnTo>
                <a:lnTo>
                  <a:pt x="576" y="2646"/>
                </a:lnTo>
                <a:lnTo>
                  <a:pt x="864" y="2934"/>
                </a:lnTo>
                <a:lnTo>
                  <a:pt x="1209" y="3164"/>
                </a:lnTo>
                <a:lnTo>
                  <a:pt x="1554" y="3279"/>
                </a:lnTo>
                <a:lnTo>
                  <a:pt x="1956" y="3394"/>
                </a:lnTo>
                <a:lnTo>
                  <a:pt x="2359" y="3451"/>
                </a:lnTo>
                <a:lnTo>
                  <a:pt x="2704" y="3451"/>
                </a:lnTo>
                <a:lnTo>
                  <a:pt x="2991" y="3336"/>
                </a:lnTo>
                <a:lnTo>
                  <a:pt x="3336" y="3221"/>
                </a:lnTo>
                <a:lnTo>
                  <a:pt x="3624" y="3049"/>
                </a:lnTo>
                <a:lnTo>
                  <a:pt x="3854" y="2761"/>
                </a:lnTo>
                <a:lnTo>
                  <a:pt x="3969" y="2474"/>
                </a:lnTo>
                <a:lnTo>
                  <a:pt x="4026" y="2186"/>
                </a:lnTo>
                <a:lnTo>
                  <a:pt x="4026" y="1784"/>
                </a:lnTo>
                <a:lnTo>
                  <a:pt x="3911" y="1439"/>
                </a:lnTo>
                <a:lnTo>
                  <a:pt x="3681" y="1094"/>
                </a:lnTo>
                <a:lnTo>
                  <a:pt x="3451" y="749"/>
                </a:lnTo>
                <a:lnTo>
                  <a:pt x="3164" y="519"/>
                </a:lnTo>
                <a:lnTo>
                  <a:pt x="2819" y="289"/>
                </a:lnTo>
                <a:lnTo>
                  <a:pt x="2474" y="116"/>
                </a:lnTo>
                <a:lnTo>
                  <a:pt x="2129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 rot="-1238203">
            <a:off x="6410985" y="1078470"/>
            <a:ext cx="287728" cy="407621"/>
          </a:xfrm>
          <a:custGeom>
            <a:avLst/>
            <a:gdLst/>
            <a:ahLst/>
            <a:cxnLst/>
            <a:rect l="l" t="t" r="r" b="b"/>
            <a:pathLst>
              <a:path w="6902" h="9778" extrusionOk="0">
                <a:moveTo>
                  <a:pt x="4429" y="1"/>
                </a:moveTo>
                <a:lnTo>
                  <a:pt x="4084" y="58"/>
                </a:lnTo>
                <a:lnTo>
                  <a:pt x="3796" y="116"/>
                </a:lnTo>
                <a:lnTo>
                  <a:pt x="3451" y="231"/>
                </a:lnTo>
                <a:lnTo>
                  <a:pt x="3164" y="404"/>
                </a:lnTo>
                <a:lnTo>
                  <a:pt x="2876" y="576"/>
                </a:lnTo>
                <a:lnTo>
                  <a:pt x="2646" y="806"/>
                </a:lnTo>
                <a:lnTo>
                  <a:pt x="2416" y="1036"/>
                </a:lnTo>
                <a:lnTo>
                  <a:pt x="2244" y="1324"/>
                </a:lnTo>
                <a:lnTo>
                  <a:pt x="1956" y="1956"/>
                </a:lnTo>
                <a:lnTo>
                  <a:pt x="1726" y="2704"/>
                </a:lnTo>
                <a:lnTo>
                  <a:pt x="1611" y="3451"/>
                </a:lnTo>
                <a:lnTo>
                  <a:pt x="1496" y="4256"/>
                </a:lnTo>
                <a:lnTo>
                  <a:pt x="1439" y="5004"/>
                </a:lnTo>
                <a:lnTo>
                  <a:pt x="1381" y="6269"/>
                </a:lnTo>
                <a:lnTo>
                  <a:pt x="1266" y="6902"/>
                </a:lnTo>
                <a:lnTo>
                  <a:pt x="1151" y="7534"/>
                </a:lnTo>
                <a:lnTo>
                  <a:pt x="979" y="8109"/>
                </a:lnTo>
                <a:lnTo>
                  <a:pt x="748" y="8684"/>
                </a:lnTo>
                <a:lnTo>
                  <a:pt x="461" y="9202"/>
                </a:lnTo>
                <a:lnTo>
                  <a:pt x="1" y="9662"/>
                </a:lnTo>
                <a:lnTo>
                  <a:pt x="1" y="9720"/>
                </a:lnTo>
                <a:lnTo>
                  <a:pt x="58" y="9777"/>
                </a:lnTo>
                <a:lnTo>
                  <a:pt x="346" y="9720"/>
                </a:lnTo>
                <a:lnTo>
                  <a:pt x="979" y="9547"/>
                </a:lnTo>
                <a:lnTo>
                  <a:pt x="1784" y="9259"/>
                </a:lnTo>
                <a:lnTo>
                  <a:pt x="2531" y="8799"/>
                </a:lnTo>
                <a:lnTo>
                  <a:pt x="3279" y="8339"/>
                </a:lnTo>
                <a:lnTo>
                  <a:pt x="3969" y="7764"/>
                </a:lnTo>
                <a:lnTo>
                  <a:pt x="4601" y="7074"/>
                </a:lnTo>
                <a:lnTo>
                  <a:pt x="5176" y="6384"/>
                </a:lnTo>
                <a:lnTo>
                  <a:pt x="5694" y="5694"/>
                </a:lnTo>
                <a:lnTo>
                  <a:pt x="6097" y="4947"/>
                </a:lnTo>
                <a:lnTo>
                  <a:pt x="6327" y="4429"/>
                </a:lnTo>
                <a:lnTo>
                  <a:pt x="6557" y="3911"/>
                </a:lnTo>
                <a:lnTo>
                  <a:pt x="6729" y="3279"/>
                </a:lnTo>
                <a:lnTo>
                  <a:pt x="6844" y="2704"/>
                </a:lnTo>
                <a:lnTo>
                  <a:pt x="6902" y="2071"/>
                </a:lnTo>
                <a:lnTo>
                  <a:pt x="6844" y="1496"/>
                </a:lnTo>
                <a:lnTo>
                  <a:pt x="6729" y="1209"/>
                </a:lnTo>
                <a:lnTo>
                  <a:pt x="6614" y="979"/>
                </a:lnTo>
                <a:lnTo>
                  <a:pt x="6442" y="749"/>
                </a:lnTo>
                <a:lnTo>
                  <a:pt x="6269" y="519"/>
                </a:lnTo>
                <a:lnTo>
                  <a:pt x="5982" y="346"/>
                </a:lnTo>
                <a:lnTo>
                  <a:pt x="5694" y="173"/>
                </a:lnTo>
                <a:lnTo>
                  <a:pt x="5407" y="116"/>
                </a:lnTo>
                <a:lnTo>
                  <a:pt x="5061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 rot="-1238203">
            <a:off x="6420955" y="816647"/>
            <a:ext cx="213399" cy="167876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14" y="1"/>
                </a:moveTo>
                <a:lnTo>
                  <a:pt x="1553" y="116"/>
                </a:lnTo>
                <a:lnTo>
                  <a:pt x="1151" y="231"/>
                </a:lnTo>
                <a:lnTo>
                  <a:pt x="806" y="461"/>
                </a:lnTo>
                <a:lnTo>
                  <a:pt x="518" y="748"/>
                </a:lnTo>
                <a:lnTo>
                  <a:pt x="231" y="1093"/>
                </a:lnTo>
                <a:lnTo>
                  <a:pt x="58" y="1438"/>
                </a:lnTo>
                <a:lnTo>
                  <a:pt x="1" y="1841"/>
                </a:lnTo>
                <a:lnTo>
                  <a:pt x="58" y="2244"/>
                </a:lnTo>
                <a:lnTo>
                  <a:pt x="231" y="2646"/>
                </a:lnTo>
                <a:lnTo>
                  <a:pt x="518" y="3049"/>
                </a:lnTo>
                <a:lnTo>
                  <a:pt x="863" y="3336"/>
                </a:lnTo>
                <a:lnTo>
                  <a:pt x="1266" y="3624"/>
                </a:lnTo>
                <a:lnTo>
                  <a:pt x="1668" y="3796"/>
                </a:lnTo>
                <a:lnTo>
                  <a:pt x="2129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9" y="3739"/>
                </a:lnTo>
                <a:lnTo>
                  <a:pt x="4314" y="3509"/>
                </a:lnTo>
                <a:lnTo>
                  <a:pt x="4659" y="3221"/>
                </a:lnTo>
                <a:lnTo>
                  <a:pt x="4889" y="2934"/>
                </a:lnTo>
                <a:lnTo>
                  <a:pt x="5061" y="2531"/>
                </a:lnTo>
                <a:lnTo>
                  <a:pt x="5119" y="2186"/>
                </a:lnTo>
                <a:lnTo>
                  <a:pt x="5061" y="1726"/>
                </a:lnTo>
                <a:lnTo>
                  <a:pt x="4889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4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2564727" y="3768374"/>
            <a:ext cx="258866" cy="348972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"/>
          <p:cNvSpPr/>
          <p:nvPr/>
        </p:nvSpPr>
        <p:spPr>
          <a:xfrm>
            <a:off x="8756382" y="4814861"/>
            <a:ext cx="176272" cy="174476"/>
          </a:xfrm>
          <a:custGeom>
            <a:avLst/>
            <a:gdLst/>
            <a:ahLst/>
            <a:cxnLst/>
            <a:rect l="l" t="t" r="r" b="b"/>
            <a:pathLst>
              <a:path w="5694" h="5636" extrusionOk="0">
                <a:moveTo>
                  <a:pt x="2703" y="0"/>
                </a:moveTo>
                <a:lnTo>
                  <a:pt x="2185" y="58"/>
                </a:lnTo>
                <a:lnTo>
                  <a:pt x="1725" y="230"/>
                </a:lnTo>
                <a:lnTo>
                  <a:pt x="1323" y="460"/>
                </a:lnTo>
                <a:lnTo>
                  <a:pt x="978" y="690"/>
                </a:lnTo>
                <a:lnTo>
                  <a:pt x="690" y="1035"/>
                </a:lnTo>
                <a:lnTo>
                  <a:pt x="460" y="1380"/>
                </a:lnTo>
                <a:lnTo>
                  <a:pt x="230" y="1725"/>
                </a:lnTo>
                <a:lnTo>
                  <a:pt x="115" y="2128"/>
                </a:lnTo>
                <a:lnTo>
                  <a:pt x="58" y="2588"/>
                </a:lnTo>
                <a:lnTo>
                  <a:pt x="0" y="2991"/>
                </a:lnTo>
                <a:lnTo>
                  <a:pt x="58" y="3451"/>
                </a:lnTo>
                <a:lnTo>
                  <a:pt x="173" y="3853"/>
                </a:lnTo>
                <a:lnTo>
                  <a:pt x="403" y="4256"/>
                </a:lnTo>
                <a:lnTo>
                  <a:pt x="633" y="4601"/>
                </a:lnTo>
                <a:lnTo>
                  <a:pt x="920" y="4888"/>
                </a:lnTo>
                <a:lnTo>
                  <a:pt x="1265" y="5176"/>
                </a:lnTo>
                <a:lnTo>
                  <a:pt x="1610" y="5406"/>
                </a:lnTo>
                <a:lnTo>
                  <a:pt x="2013" y="5521"/>
                </a:lnTo>
                <a:lnTo>
                  <a:pt x="2415" y="5636"/>
                </a:lnTo>
                <a:lnTo>
                  <a:pt x="3278" y="5636"/>
                </a:lnTo>
                <a:lnTo>
                  <a:pt x="3738" y="5521"/>
                </a:lnTo>
                <a:lnTo>
                  <a:pt x="4141" y="5348"/>
                </a:lnTo>
                <a:lnTo>
                  <a:pt x="4486" y="5176"/>
                </a:lnTo>
                <a:lnTo>
                  <a:pt x="4831" y="4888"/>
                </a:lnTo>
                <a:lnTo>
                  <a:pt x="5118" y="4543"/>
                </a:lnTo>
                <a:lnTo>
                  <a:pt x="5348" y="4198"/>
                </a:lnTo>
                <a:lnTo>
                  <a:pt x="5521" y="3796"/>
                </a:lnTo>
                <a:lnTo>
                  <a:pt x="5636" y="3393"/>
                </a:lnTo>
                <a:lnTo>
                  <a:pt x="5693" y="2933"/>
                </a:lnTo>
                <a:lnTo>
                  <a:pt x="5693" y="2531"/>
                </a:lnTo>
                <a:lnTo>
                  <a:pt x="5578" y="2128"/>
                </a:lnTo>
                <a:lnTo>
                  <a:pt x="5463" y="1668"/>
                </a:lnTo>
                <a:lnTo>
                  <a:pt x="5233" y="1323"/>
                </a:lnTo>
                <a:lnTo>
                  <a:pt x="4946" y="920"/>
                </a:lnTo>
                <a:lnTo>
                  <a:pt x="4543" y="575"/>
                </a:lnTo>
                <a:lnTo>
                  <a:pt x="4141" y="345"/>
                </a:lnTo>
                <a:lnTo>
                  <a:pt x="3681" y="115"/>
                </a:lnTo>
                <a:lnTo>
                  <a:pt x="322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6"/>
          <p:cNvSpPr/>
          <p:nvPr/>
        </p:nvSpPr>
        <p:spPr>
          <a:xfrm>
            <a:off x="8591870" y="158066"/>
            <a:ext cx="300907" cy="174476"/>
          </a:xfrm>
          <a:custGeom>
            <a:avLst/>
            <a:gdLst/>
            <a:ahLst/>
            <a:cxnLst/>
            <a:rect l="l" t="t" r="r" b="b"/>
            <a:pathLst>
              <a:path w="9720" h="5636" extrusionOk="0">
                <a:moveTo>
                  <a:pt x="7477" y="0"/>
                </a:moveTo>
                <a:lnTo>
                  <a:pt x="7074" y="58"/>
                </a:lnTo>
                <a:lnTo>
                  <a:pt x="6614" y="230"/>
                </a:lnTo>
                <a:lnTo>
                  <a:pt x="6154" y="460"/>
                </a:lnTo>
                <a:lnTo>
                  <a:pt x="5752" y="690"/>
                </a:lnTo>
                <a:lnTo>
                  <a:pt x="5349" y="978"/>
                </a:lnTo>
                <a:lnTo>
                  <a:pt x="4601" y="1668"/>
                </a:lnTo>
                <a:lnTo>
                  <a:pt x="3969" y="2358"/>
                </a:lnTo>
                <a:lnTo>
                  <a:pt x="3106" y="3221"/>
                </a:lnTo>
                <a:lnTo>
                  <a:pt x="2646" y="3681"/>
                </a:lnTo>
                <a:lnTo>
                  <a:pt x="2186" y="4083"/>
                </a:lnTo>
                <a:lnTo>
                  <a:pt x="1726" y="4486"/>
                </a:lnTo>
                <a:lnTo>
                  <a:pt x="1209" y="4773"/>
                </a:lnTo>
                <a:lnTo>
                  <a:pt x="634" y="5003"/>
                </a:lnTo>
                <a:lnTo>
                  <a:pt x="1" y="5118"/>
                </a:lnTo>
                <a:lnTo>
                  <a:pt x="1" y="5176"/>
                </a:lnTo>
                <a:lnTo>
                  <a:pt x="173" y="5291"/>
                </a:lnTo>
                <a:lnTo>
                  <a:pt x="576" y="5406"/>
                </a:lnTo>
                <a:lnTo>
                  <a:pt x="1554" y="5578"/>
                </a:lnTo>
                <a:lnTo>
                  <a:pt x="2531" y="5636"/>
                </a:lnTo>
                <a:lnTo>
                  <a:pt x="3566" y="5578"/>
                </a:lnTo>
                <a:lnTo>
                  <a:pt x="4486" y="5463"/>
                </a:lnTo>
                <a:lnTo>
                  <a:pt x="5407" y="5233"/>
                </a:lnTo>
                <a:lnTo>
                  <a:pt x="6327" y="4946"/>
                </a:lnTo>
                <a:lnTo>
                  <a:pt x="7247" y="4601"/>
                </a:lnTo>
                <a:lnTo>
                  <a:pt x="7649" y="4371"/>
                </a:lnTo>
                <a:lnTo>
                  <a:pt x="8052" y="4083"/>
                </a:lnTo>
                <a:lnTo>
                  <a:pt x="8627" y="3623"/>
                </a:lnTo>
                <a:lnTo>
                  <a:pt x="8914" y="3336"/>
                </a:lnTo>
                <a:lnTo>
                  <a:pt x="9202" y="2991"/>
                </a:lnTo>
                <a:lnTo>
                  <a:pt x="9432" y="2703"/>
                </a:lnTo>
                <a:lnTo>
                  <a:pt x="9605" y="2301"/>
                </a:lnTo>
                <a:lnTo>
                  <a:pt x="9720" y="1956"/>
                </a:lnTo>
                <a:lnTo>
                  <a:pt x="9720" y="1553"/>
                </a:lnTo>
                <a:lnTo>
                  <a:pt x="9605" y="1150"/>
                </a:lnTo>
                <a:lnTo>
                  <a:pt x="9375" y="805"/>
                </a:lnTo>
                <a:lnTo>
                  <a:pt x="9087" y="518"/>
                </a:lnTo>
                <a:lnTo>
                  <a:pt x="8742" y="288"/>
                </a:lnTo>
                <a:lnTo>
                  <a:pt x="8282" y="115"/>
                </a:lnTo>
                <a:lnTo>
                  <a:pt x="7879" y="58"/>
                </a:lnTo>
                <a:lnTo>
                  <a:pt x="74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6"/>
          <p:cNvSpPr/>
          <p:nvPr/>
        </p:nvSpPr>
        <p:spPr>
          <a:xfrm>
            <a:off x="476396" y="4122342"/>
            <a:ext cx="542995" cy="404150"/>
          </a:xfrm>
          <a:custGeom>
            <a:avLst/>
            <a:gdLst/>
            <a:ahLst/>
            <a:cxnLst/>
            <a:rect l="l" t="t" r="r" b="b"/>
            <a:pathLst>
              <a:path w="17540" h="13055" extrusionOk="0">
                <a:moveTo>
                  <a:pt x="17540" y="0"/>
                </a:moveTo>
                <a:lnTo>
                  <a:pt x="17482" y="58"/>
                </a:lnTo>
                <a:lnTo>
                  <a:pt x="17080" y="518"/>
                </a:lnTo>
                <a:lnTo>
                  <a:pt x="16620" y="978"/>
                </a:lnTo>
                <a:lnTo>
                  <a:pt x="16160" y="1323"/>
                </a:lnTo>
                <a:lnTo>
                  <a:pt x="15642" y="1610"/>
                </a:lnTo>
                <a:lnTo>
                  <a:pt x="15124" y="1898"/>
                </a:lnTo>
                <a:lnTo>
                  <a:pt x="14549" y="2185"/>
                </a:lnTo>
                <a:lnTo>
                  <a:pt x="13399" y="2531"/>
                </a:lnTo>
                <a:lnTo>
                  <a:pt x="12192" y="2876"/>
                </a:lnTo>
                <a:lnTo>
                  <a:pt x="10984" y="3106"/>
                </a:lnTo>
                <a:lnTo>
                  <a:pt x="9776" y="3336"/>
                </a:lnTo>
                <a:lnTo>
                  <a:pt x="8569" y="3566"/>
                </a:lnTo>
                <a:lnTo>
                  <a:pt x="6728" y="3968"/>
                </a:lnTo>
                <a:lnTo>
                  <a:pt x="5751" y="4198"/>
                </a:lnTo>
                <a:lnTo>
                  <a:pt x="4831" y="4428"/>
                </a:lnTo>
                <a:lnTo>
                  <a:pt x="3911" y="4773"/>
                </a:lnTo>
                <a:lnTo>
                  <a:pt x="3048" y="5176"/>
                </a:lnTo>
                <a:lnTo>
                  <a:pt x="2243" y="5693"/>
                </a:lnTo>
                <a:lnTo>
                  <a:pt x="1495" y="6268"/>
                </a:lnTo>
                <a:lnTo>
                  <a:pt x="1208" y="6556"/>
                </a:lnTo>
                <a:lnTo>
                  <a:pt x="978" y="6901"/>
                </a:lnTo>
                <a:lnTo>
                  <a:pt x="748" y="7246"/>
                </a:lnTo>
                <a:lnTo>
                  <a:pt x="518" y="7591"/>
                </a:lnTo>
                <a:lnTo>
                  <a:pt x="345" y="7994"/>
                </a:lnTo>
                <a:lnTo>
                  <a:pt x="173" y="8396"/>
                </a:lnTo>
                <a:lnTo>
                  <a:pt x="115" y="8856"/>
                </a:lnTo>
                <a:lnTo>
                  <a:pt x="0" y="9259"/>
                </a:lnTo>
                <a:lnTo>
                  <a:pt x="0" y="9719"/>
                </a:lnTo>
                <a:lnTo>
                  <a:pt x="0" y="10121"/>
                </a:lnTo>
                <a:lnTo>
                  <a:pt x="58" y="10524"/>
                </a:lnTo>
                <a:lnTo>
                  <a:pt x="173" y="10926"/>
                </a:lnTo>
                <a:lnTo>
                  <a:pt x="288" y="11329"/>
                </a:lnTo>
                <a:lnTo>
                  <a:pt x="518" y="11674"/>
                </a:lnTo>
                <a:lnTo>
                  <a:pt x="748" y="12019"/>
                </a:lnTo>
                <a:lnTo>
                  <a:pt x="1035" y="12307"/>
                </a:lnTo>
                <a:lnTo>
                  <a:pt x="1380" y="12537"/>
                </a:lnTo>
                <a:lnTo>
                  <a:pt x="1725" y="12709"/>
                </a:lnTo>
                <a:lnTo>
                  <a:pt x="2070" y="12882"/>
                </a:lnTo>
                <a:lnTo>
                  <a:pt x="2415" y="12997"/>
                </a:lnTo>
                <a:lnTo>
                  <a:pt x="2818" y="13054"/>
                </a:lnTo>
                <a:lnTo>
                  <a:pt x="4026" y="13054"/>
                </a:lnTo>
                <a:lnTo>
                  <a:pt x="4831" y="12939"/>
                </a:lnTo>
                <a:lnTo>
                  <a:pt x="5636" y="12767"/>
                </a:lnTo>
                <a:lnTo>
                  <a:pt x="6383" y="12537"/>
                </a:lnTo>
                <a:lnTo>
                  <a:pt x="7073" y="12307"/>
                </a:lnTo>
                <a:lnTo>
                  <a:pt x="7936" y="11904"/>
                </a:lnTo>
                <a:lnTo>
                  <a:pt x="8799" y="11444"/>
                </a:lnTo>
                <a:lnTo>
                  <a:pt x="9604" y="10984"/>
                </a:lnTo>
                <a:lnTo>
                  <a:pt x="10351" y="10409"/>
                </a:lnTo>
                <a:lnTo>
                  <a:pt x="11099" y="9834"/>
                </a:lnTo>
                <a:lnTo>
                  <a:pt x="11847" y="9201"/>
                </a:lnTo>
                <a:lnTo>
                  <a:pt x="12537" y="8511"/>
                </a:lnTo>
                <a:lnTo>
                  <a:pt x="13169" y="7879"/>
                </a:lnTo>
                <a:lnTo>
                  <a:pt x="13802" y="7131"/>
                </a:lnTo>
                <a:lnTo>
                  <a:pt x="14434" y="6383"/>
                </a:lnTo>
                <a:lnTo>
                  <a:pt x="15009" y="5578"/>
                </a:lnTo>
                <a:lnTo>
                  <a:pt x="15584" y="4773"/>
                </a:lnTo>
                <a:lnTo>
                  <a:pt x="16045" y="3968"/>
                </a:lnTo>
                <a:lnTo>
                  <a:pt x="16562" y="3106"/>
                </a:lnTo>
                <a:lnTo>
                  <a:pt x="16965" y="2185"/>
                </a:lnTo>
                <a:lnTo>
                  <a:pt x="17310" y="1323"/>
                </a:lnTo>
                <a:lnTo>
                  <a:pt x="17540" y="518"/>
                </a:lnTo>
                <a:lnTo>
                  <a:pt x="17540" y="115"/>
                </a:lnTo>
                <a:lnTo>
                  <a:pt x="1754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6"/>
          <p:cNvSpPr/>
          <p:nvPr/>
        </p:nvSpPr>
        <p:spPr>
          <a:xfrm>
            <a:off x="440795" y="314384"/>
            <a:ext cx="261715" cy="222553"/>
          </a:xfrm>
          <a:custGeom>
            <a:avLst/>
            <a:gdLst/>
            <a:ahLst/>
            <a:cxnLst/>
            <a:rect l="l" t="t" r="r" b="b"/>
            <a:pathLst>
              <a:path w="8454" h="7189" extrusionOk="0">
                <a:moveTo>
                  <a:pt x="1840" y="0"/>
                </a:moveTo>
                <a:lnTo>
                  <a:pt x="1380" y="58"/>
                </a:lnTo>
                <a:lnTo>
                  <a:pt x="978" y="173"/>
                </a:lnTo>
                <a:lnTo>
                  <a:pt x="633" y="345"/>
                </a:lnTo>
                <a:lnTo>
                  <a:pt x="288" y="633"/>
                </a:lnTo>
                <a:lnTo>
                  <a:pt x="58" y="978"/>
                </a:lnTo>
                <a:lnTo>
                  <a:pt x="0" y="1380"/>
                </a:lnTo>
                <a:lnTo>
                  <a:pt x="0" y="1725"/>
                </a:lnTo>
                <a:lnTo>
                  <a:pt x="58" y="2128"/>
                </a:lnTo>
                <a:lnTo>
                  <a:pt x="173" y="2530"/>
                </a:lnTo>
                <a:lnTo>
                  <a:pt x="345" y="2875"/>
                </a:lnTo>
                <a:lnTo>
                  <a:pt x="575" y="3278"/>
                </a:lnTo>
                <a:lnTo>
                  <a:pt x="978" y="3853"/>
                </a:lnTo>
                <a:lnTo>
                  <a:pt x="1323" y="4256"/>
                </a:lnTo>
                <a:lnTo>
                  <a:pt x="1668" y="4601"/>
                </a:lnTo>
                <a:lnTo>
                  <a:pt x="2358" y="5176"/>
                </a:lnTo>
                <a:lnTo>
                  <a:pt x="3220" y="5693"/>
                </a:lnTo>
                <a:lnTo>
                  <a:pt x="4026" y="6153"/>
                </a:lnTo>
                <a:lnTo>
                  <a:pt x="4946" y="6556"/>
                </a:lnTo>
                <a:lnTo>
                  <a:pt x="5866" y="6843"/>
                </a:lnTo>
                <a:lnTo>
                  <a:pt x="6843" y="7073"/>
                </a:lnTo>
                <a:lnTo>
                  <a:pt x="7821" y="7188"/>
                </a:lnTo>
                <a:lnTo>
                  <a:pt x="8223" y="7188"/>
                </a:lnTo>
                <a:lnTo>
                  <a:pt x="8396" y="7131"/>
                </a:lnTo>
                <a:lnTo>
                  <a:pt x="8454" y="7131"/>
                </a:lnTo>
                <a:lnTo>
                  <a:pt x="8454" y="7073"/>
                </a:lnTo>
                <a:lnTo>
                  <a:pt x="7878" y="6786"/>
                </a:lnTo>
                <a:lnTo>
                  <a:pt x="7418" y="6441"/>
                </a:lnTo>
                <a:lnTo>
                  <a:pt x="6958" y="5981"/>
                </a:lnTo>
                <a:lnTo>
                  <a:pt x="6613" y="5463"/>
                </a:lnTo>
                <a:lnTo>
                  <a:pt x="6326" y="4946"/>
                </a:lnTo>
                <a:lnTo>
                  <a:pt x="5981" y="4371"/>
                </a:lnTo>
                <a:lnTo>
                  <a:pt x="5406" y="3335"/>
                </a:lnTo>
                <a:lnTo>
                  <a:pt x="4946" y="2473"/>
                </a:lnTo>
                <a:lnTo>
                  <a:pt x="4428" y="1668"/>
                </a:lnTo>
                <a:lnTo>
                  <a:pt x="4141" y="1265"/>
                </a:lnTo>
                <a:lnTo>
                  <a:pt x="3853" y="920"/>
                </a:lnTo>
                <a:lnTo>
                  <a:pt x="3450" y="575"/>
                </a:lnTo>
                <a:lnTo>
                  <a:pt x="3048" y="288"/>
                </a:lnTo>
                <a:lnTo>
                  <a:pt x="2703" y="115"/>
                </a:lnTo>
                <a:lnTo>
                  <a:pt x="230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6"/>
          <p:cNvSpPr/>
          <p:nvPr/>
        </p:nvSpPr>
        <p:spPr>
          <a:xfrm>
            <a:off x="832438" y="152383"/>
            <a:ext cx="240354" cy="149556"/>
          </a:xfrm>
          <a:custGeom>
            <a:avLst/>
            <a:gdLst/>
            <a:ahLst/>
            <a:cxnLst/>
            <a:rect l="l" t="t" r="r" b="b"/>
            <a:pathLst>
              <a:path w="7764" h="4831" extrusionOk="0">
                <a:moveTo>
                  <a:pt x="1208" y="0"/>
                </a:moveTo>
                <a:lnTo>
                  <a:pt x="863" y="115"/>
                </a:lnTo>
                <a:lnTo>
                  <a:pt x="576" y="230"/>
                </a:lnTo>
                <a:lnTo>
                  <a:pt x="346" y="460"/>
                </a:lnTo>
                <a:lnTo>
                  <a:pt x="116" y="748"/>
                </a:lnTo>
                <a:lnTo>
                  <a:pt x="0" y="1035"/>
                </a:lnTo>
                <a:lnTo>
                  <a:pt x="0" y="1380"/>
                </a:lnTo>
                <a:lnTo>
                  <a:pt x="58" y="1725"/>
                </a:lnTo>
                <a:lnTo>
                  <a:pt x="173" y="2128"/>
                </a:lnTo>
                <a:lnTo>
                  <a:pt x="346" y="2415"/>
                </a:lnTo>
                <a:lnTo>
                  <a:pt x="518" y="2703"/>
                </a:lnTo>
                <a:lnTo>
                  <a:pt x="806" y="2933"/>
                </a:lnTo>
                <a:lnTo>
                  <a:pt x="1151" y="3163"/>
                </a:lnTo>
                <a:lnTo>
                  <a:pt x="1496" y="3335"/>
                </a:lnTo>
                <a:lnTo>
                  <a:pt x="1898" y="3450"/>
                </a:lnTo>
                <a:lnTo>
                  <a:pt x="2243" y="3565"/>
                </a:lnTo>
                <a:lnTo>
                  <a:pt x="3048" y="3680"/>
                </a:lnTo>
                <a:lnTo>
                  <a:pt x="3853" y="3738"/>
                </a:lnTo>
                <a:lnTo>
                  <a:pt x="4889" y="3853"/>
                </a:lnTo>
                <a:lnTo>
                  <a:pt x="5924" y="3968"/>
                </a:lnTo>
                <a:lnTo>
                  <a:pt x="6441" y="4083"/>
                </a:lnTo>
                <a:lnTo>
                  <a:pt x="6901" y="4255"/>
                </a:lnTo>
                <a:lnTo>
                  <a:pt x="7361" y="4486"/>
                </a:lnTo>
                <a:lnTo>
                  <a:pt x="7706" y="4831"/>
                </a:lnTo>
                <a:lnTo>
                  <a:pt x="7764" y="4831"/>
                </a:lnTo>
                <a:lnTo>
                  <a:pt x="7764" y="4773"/>
                </a:lnTo>
                <a:lnTo>
                  <a:pt x="7706" y="4658"/>
                </a:lnTo>
                <a:lnTo>
                  <a:pt x="7591" y="4313"/>
                </a:lnTo>
                <a:lnTo>
                  <a:pt x="7189" y="3623"/>
                </a:lnTo>
                <a:lnTo>
                  <a:pt x="6729" y="2933"/>
                </a:lnTo>
                <a:lnTo>
                  <a:pt x="6154" y="2300"/>
                </a:lnTo>
                <a:lnTo>
                  <a:pt x="5579" y="1783"/>
                </a:lnTo>
                <a:lnTo>
                  <a:pt x="4946" y="1265"/>
                </a:lnTo>
                <a:lnTo>
                  <a:pt x="4313" y="805"/>
                </a:lnTo>
                <a:lnTo>
                  <a:pt x="3623" y="460"/>
                </a:lnTo>
                <a:lnTo>
                  <a:pt x="2876" y="173"/>
                </a:lnTo>
                <a:lnTo>
                  <a:pt x="2243" y="58"/>
                </a:lnTo>
                <a:lnTo>
                  <a:pt x="1553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6"/>
          <p:cNvSpPr/>
          <p:nvPr/>
        </p:nvSpPr>
        <p:spPr>
          <a:xfrm>
            <a:off x="471041" y="4572743"/>
            <a:ext cx="341833" cy="263510"/>
          </a:xfrm>
          <a:custGeom>
            <a:avLst/>
            <a:gdLst/>
            <a:ahLst/>
            <a:cxnLst/>
            <a:rect l="l" t="t" r="r" b="b"/>
            <a:pathLst>
              <a:path w="11042" h="8512" extrusionOk="0">
                <a:moveTo>
                  <a:pt x="10984" y="0"/>
                </a:moveTo>
                <a:lnTo>
                  <a:pt x="10984" y="58"/>
                </a:lnTo>
                <a:lnTo>
                  <a:pt x="10697" y="288"/>
                </a:lnTo>
                <a:lnTo>
                  <a:pt x="10467" y="575"/>
                </a:lnTo>
                <a:lnTo>
                  <a:pt x="9834" y="978"/>
                </a:lnTo>
                <a:lnTo>
                  <a:pt x="9202" y="1266"/>
                </a:lnTo>
                <a:lnTo>
                  <a:pt x="8512" y="1496"/>
                </a:lnTo>
                <a:lnTo>
                  <a:pt x="7822" y="1668"/>
                </a:lnTo>
                <a:lnTo>
                  <a:pt x="7074" y="1841"/>
                </a:lnTo>
                <a:lnTo>
                  <a:pt x="5636" y="2013"/>
                </a:lnTo>
                <a:lnTo>
                  <a:pt x="4716" y="2128"/>
                </a:lnTo>
                <a:lnTo>
                  <a:pt x="3854" y="2301"/>
                </a:lnTo>
                <a:lnTo>
                  <a:pt x="2991" y="2473"/>
                </a:lnTo>
                <a:lnTo>
                  <a:pt x="2128" y="2761"/>
                </a:lnTo>
                <a:lnTo>
                  <a:pt x="1783" y="2933"/>
                </a:lnTo>
                <a:lnTo>
                  <a:pt x="1438" y="3163"/>
                </a:lnTo>
                <a:lnTo>
                  <a:pt x="1151" y="3393"/>
                </a:lnTo>
                <a:lnTo>
                  <a:pt x="863" y="3623"/>
                </a:lnTo>
                <a:lnTo>
                  <a:pt x="633" y="3968"/>
                </a:lnTo>
                <a:lnTo>
                  <a:pt x="403" y="4256"/>
                </a:lnTo>
                <a:lnTo>
                  <a:pt x="231" y="4601"/>
                </a:lnTo>
                <a:lnTo>
                  <a:pt x="116" y="5003"/>
                </a:lnTo>
                <a:lnTo>
                  <a:pt x="58" y="5348"/>
                </a:lnTo>
                <a:lnTo>
                  <a:pt x="1" y="5751"/>
                </a:lnTo>
                <a:lnTo>
                  <a:pt x="58" y="6096"/>
                </a:lnTo>
                <a:lnTo>
                  <a:pt x="116" y="6499"/>
                </a:lnTo>
                <a:lnTo>
                  <a:pt x="173" y="6901"/>
                </a:lnTo>
                <a:lnTo>
                  <a:pt x="346" y="7246"/>
                </a:lnTo>
                <a:lnTo>
                  <a:pt x="518" y="7534"/>
                </a:lnTo>
                <a:lnTo>
                  <a:pt x="748" y="7821"/>
                </a:lnTo>
                <a:lnTo>
                  <a:pt x="1036" y="8051"/>
                </a:lnTo>
                <a:lnTo>
                  <a:pt x="1266" y="8224"/>
                </a:lnTo>
                <a:lnTo>
                  <a:pt x="1611" y="8396"/>
                </a:lnTo>
                <a:lnTo>
                  <a:pt x="1898" y="8454"/>
                </a:lnTo>
                <a:lnTo>
                  <a:pt x="2243" y="8511"/>
                </a:lnTo>
                <a:lnTo>
                  <a:pt x="2588" y="8511"/>
                </a:lnTo>
                <a:lnTo>
                  <a:pt x="3279" y="8396"/>
                </a:lnTo>
                <a:lnTo>
                  <a:pt x="3969" y="8224"/>
                </a:lnTo>
                <a:lnTo>
                  <a:pt x="4659" y="7936"/>
                </a:lnTo>
                <a:lnTo>
                  <a:pt x="5291" y="7649"/>
                </a:lnTo>
                <a:lnTo>
                  <a:pt x="5809" y="7361"/>
                </a:lnTo>
                <a:lnTo>
                  <a:pt x="6671" y="6844"/>
                </a:lnTo>
                <a:lnTo>
                  <a:pt x="7477" y="6211"/>
                </a:lnTo>
                <a:lnTo>
                  <a:pt x="8282" y="5521"/>
                </a:lnTo>
                <a:lnTo>
                  <a:pt x="8972" y="4716"/>
                </a:lnTo>
                <a:lnTo>
                  <a:pt x="9604" y="3911"/>
                </a:lnTo>
                <a:lnTo>
                  <a:pt x="10122" y="2991"/>
                </a:lnTo>
                <a:lnTo>
                  <a:pt x="10524" y="2071"/>
                </a:lnTo>
                <a:lnTo>
                  <a:pt x="10869" y="1150"/>
                </a:lnTo>
                <a:lnTo>
                  <a:pt x="10984" y="460"/>
                </a:lnTo>
                <a:lnTo>
                  <a:pt x="11042" y="115"/>
                </a:lnTo>
                <a:lnTo>
                  <a:pt x="1098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6"/>
          <p:cNvSpPr/>
          <p:nvPr/>
        </p:nvSpPr>
        <p:spPr>
          <a:xfrm>
            <a:off x="494197" y="949910"/>
            <a:ext cx="154911" cy="343628"/>
          </a:xfrm>
          <a:custGeom>
            <a:avLst/>
            <a:gdLst/>
            <a:ahLst/>
            <a:cxnLst/>
            <a:rect l="l" t="t" r="r" b="b"/>
            <a:pathLst>
              <a:path w="5004" h="11100" extrusionOk="0">
                <a:moveTo>
                  <a:pt x="3336" y="1"/>
                </a:moveTo>
                <a:lnTo>
                  <a:pt x="3106" y="173"/>
                </a:lnTo>
                <a:lnTo>
                  <a:pt x="2646" y="576"/>
                </a:lnTo>
                <a:lnTo>
                  <a:pt x="2070" y="1208"/>
                </a:lnTo>
                <a:lnTo>
                  <a:pt x="1553" y="1899"/>
                </a:lnTo>
                <a:lnTo>
                  <a:pt x="1093" y="2704"/>
                </a:lnTo>
                <a:lnTo>
                  <a:pt x="690" y="3509"/>
                </a:lnTo>
                <a:lnTo>
                  <a:pt x="403" y="4371"/>
                </a:lnTo>
                <a:lnTo>
                  <a:pt x="173" y="5234"/>
                </a:lnTo>
                <a:lnTo>
                  <a:pt x="58" y="6097"/>
                </a:lnTo>
                <a:lnTo>
                  <a:pt x="0" y="6959"/>
                </a:lnTo>
                <a:lnTo>
                  <a:pt x="0" y="7477"/>
                </a:lnTo>
                <a:lnTo>
                  <a:pt x="58" y="8109"/>
                </a:lnTo>
                <a:lnTo>
                  <a:pt x="115" y="8742"/>
                </a:lnTo>
                <a:lnTo>
                  <a:pt x="288" y="9317"/>
                </a:lnTo>
                <a:lnTo>
                  <a:pt x="518" y="9892"/>
                </a:lnTo>
                <a:lnTo>
                  <a:pt x="805" y="10410"/>
                </a:lnTo>
                <a:lnTo>
                  <a:pt x="1035" y="10582"/>
                </a:lnTo>
                <a:lnTo>
                  <a:pt x="1208" y="10755"/>
                </a:lnTo>
                <a:lnTo>
                  <a:pt x="1495" y="10927"/>
                </a:lnTo>
                <a:lnTo>
                  <a:pt x="1725" y="10985"/>
                </a:lnTo>
                <a:lnTo>
                  <a:pt x="2070" y="11042"/>
                </a:lnTo>
                <a:lnTo>
                  <a:pt x="2416" y="11100"/>
                </a:lnTo>
                <a:lnTo>
                  <a:pt x="2703" y="11042"/>
                </a:lnTo>
                <a:lnTo>
                  <a:pt x="3048" y="10985"/>
                </a:lnTo>
                <a:lnTo>
                  <a:pt x="3336" y="10812"/>
                </a:lnTo>
                <a:lnTo>
                  <a:pt x="3681" y="10697"/>
                </a:lnTo>
                <a:lnTo>
                  <a:pt x="3911" y="10525"/>
                </a:lnTo>
                <a:lnTo>
                  <a:pt x="4198" y="10295"/>
                </a:lnTo>
                <a:lnTo>
                  <a:pt x="4428" y="10064"/>
                </a:lnTo>
                <a:lnTo>
                  <a:pt x="4601" y="9777"/>
                </a:lnTo>
                <a:lnTo>
                  <a:pt x="4773" y="9489"/>
                </a:lnTo>
                <a:lnTo>
                  <a:pt x="4888" y="9202"/>
                </a:lnTo>
                <a:lnTo>
                  <a:pt x="4946" y="8857"/>
                </a:lnTo>
                <a:lnTo>
                  <a:pt x="5003" y="8569"/>
                </a:lnTo>
                <a:lnTo>
                  <a:pt x="5003" y="7879"/>
                </a:lnTo>
                <a:lnTo>
                  <a:pt x="4888" y="7132"/>
                </a:lnTo>
                <a:lnTo>
                  <a:pt x="4716" y="6384"/>
                </a:lnTo>
                <a:lnTo>
                  <a:pt x="4428" y="5636"/>
                </a:lnTo>
                <a:lnTo>
                  <a:pt x="4141" y="4889"/>
                </a:lnTo>
                <a:lnTo>
                  <a:pt x="3681" y="3739"/>
                </a:lnTo>
                <a:lnTo>
                  <a:pt x="3508" y="3106"/>
                </a:lnTo>
                <a:lnTo>
                  <a:pt x="3336" y="2531"/>
                </a:lnTo>
                <a:lnTo>
                  <a:pt x="3221" y="1899"/>
                </a:lnTo>
                <a:lnTo>
                  <a:pt x="3163" y="1266"/>
                </a:lnTo>
                <a:lnTo>
                  <a:pt x="3278" y="633"/>
                </a:lnTo>
                <a:lnTo>
                  <a:pt x="3451" y="58"/>
                </a:lnTo>
                <a:lnTo>
                  <a:pt x="345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"/>
          <p:cNvSpPr/>
          <p:nvPr/>
        </p:nvSpPr>
        <p:spPr>
          <a:xfrm>
            <a:off x="8530268" y="3889108"/>
            <a:ext cx="295551" cy="236825"/>
          </a:xfrm>
          <a:custGeom>
            <a:avLst/>
            <a:gdLst/>
            <a:ahLst/>
            <a:cxnLst/>
            <a:rect l="l" t="t" r="r" b="b"/>
            <a:pathLst>
              <a:path w="9547" h="7650" extrusionOk="0">
                <a:moveTo>
                  <a:pt x="6902" y="1"/>
                </a:moveTo>
                <a:lnTo>
                  <a:pt x="6557" y="58"/>
                </a:lnTo>
                <a:lnTo>
                  <a:pt x="6212" y="116"/>
                </a:lnTo>
                <a:lnTo>
                  <a:pt x="5924" y="231"/>
                </a:lnTo>
                <a:lnTo>
                  <a:pt x="5636" y="346"/>
                </a:lnTo>
                <a:lnTo>
                  <a:pt x="5349" y="576"/>
                </a:lnTo>
                <a:lnTo>
                  <a:pt x="4831" y="979"/>
                </a:lnTo>
                <a:lnTo>
                  <a:pt x="4371" y="1611"/>
                </a:lnTo>
                <a:lnTo>
                  <a:pt x="3911" y="2244"/>
                </a:lnTo>
                <a:lnTo>
                  <a:pt x="3566" y="2934"/>
                </a:lnTo>
                <a:lnTo>
                  <a:pt x="3221" y="3624"/>
                </a:lnTo>
                <a:lnTo>
                  <a:pt x="2646" y="4716"/>
                </a:lnTo>
                <a:lnTo>
                  <a:pt x="2301" y="5292"/>
                </a:lnTo>
                <a:lnTo>
                  <a:pt x="1956" y="5809"/>
                </a:lnTo>
                <a:lnTo>
                  <a:pt x="1553" y="6327"/>
                </a:lnTo>
                <a:lnTo>
                  <a:pt x="1151" y="6787"/>
                </a:lnTo>
                <a:lnTo>
                  <a:pt x="633" y="7132"/>
                </a:lnTo>
                <a:lnTo>
                  <a:pt x="58" y="7419"/>
                </a:lnTo>
                <a:lnTo>
                  <a:pt x="1" y="7419"/>
                </a:lnTo>
                <a:lnTo>
                  <a:pt x="58" y="7477"/>
                </a:lnTo>
                <a:lnTo>
                  <a:pt x="403" y="7534"/>
                </a:lnTo>
                <a:lnTo>
                  <a:pt x="978" y="7649"/>
                </a:lnTo>
                <a:lnTo>
                  <a:pt x="1841" y="7649"/>
                </a:lnTo>
                <a:lnTo>
                  <a:pt x="2704" y="7592"/>
                </a:lnTo>
                <a:lnTo>
                  <a:pt x="3566" y="7362"/>
                </a:lnTo>
                <a:lnTo>
                  <a:pt x="4429" y="7132"/>
                </a:lnTo>
                <a:lnTo>
                  <a:pt x="5291" y="6787"/>
                </a:lnTo>
                <a:lnTo>
                  <a:pt x="6096" y="6384"/>
                </a:lnTo>
                <a:lnTo>
                  <a:pt x="6844" y="5867"/>
                </a:lnTo>
                <a:lnTo>
                  <a:pt x="7534" y="5349"/>
                </a:lnTo>
                <a:lnTo>
                  <a:pt x="7879" y="5004"/>
                </a:lnTo>
                <a:lnTo>
                  <a:pt x="8339" y="4544"/>
                </a:lnTo>
                <a:lnTo>
                  <a:pt x="8742" y="4084"/>
                </a:lnTo>
                <a:lnTo>
                  <a:pt x="9087" y="3566"/>
                </a:lnTo>
                <a:lnTo>
                  <a:pt x="9374" y="3049"/>
                </a:lnTo>
                <a:lnTo>
                  <a:pt x="9489" y="2474"/>
                </a:lnTo>
                <a:lnTo>
                  <a:pt x="9547" y="2186"/>
                </a:lnTo>
                <a:lnTo>
                  <a:pt x="9547" y="1899"/>
                </a:lnTo>
                <a:lnTo>
                  <a:pt x="9489" y="1611"/>
                </a:lnTo>
                <a:lnTo>
                  <a:pt x="9374" y="1381"/>
                </a:lnTo>
                <a:lnTo>
                  <a:pt x="9202" y="1094"/>
                </a:lnTo>
                <a:lnTo>
                  <a:pt x="8972" y="806"/>
                </a:lnTo>
                <a:lnTo>
                  <a:pt x="8742" y="633"/>
                </a:lnTo>
                <a:lnTo>
                  <a:pt x="8454" y="403"/>
                </a:lnTo>
                <a:lnTo>
                  <a:pt x="8167" y="288"/>
                </a:lnTo>
                <a:lnTo>
                  <a:pt x="7822" y="173"/>
                </a:lnTo>
                <a:lnTo>
                  <a:pt x="7534" y="58"/>
                </a:lnTo>
                <a:lnTo>
                  <a:pt x="724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6"/>
          <p:cNvSpPr/>
          <p:nvPr/>
        </p:nvSpPr>
        <p:spPr>
          <a:xfrm>
            <a:off x="882280" y="4325269"/>
            <a:ext cx="315147" cy="674750"/>
          </a:xfrm>
          <a:custGeom>
            <a:avLst/>
            <a:gdLst/>
            <a:ahLst/>
            <a:cxnLst/>
            <a:rect l="l" t="t" r="r" b="b"/>
            <a:pathLst>
              <a:path w="10180" h="21796" extrusionOk="0">
                <a:moveTo>
                  <a:pt x="9719" y="1"/>
                </a:moveTo>
                <a:lnTo>
                  <a:pt x="9317" y="174"/>
                </a:lnTo>
                <a:lnTo>
                  <a:pt x="8569" y="691"/>
                </a:lnTo>
                <a:lnTo>
                  <a:pt x="7477" y="1439"/>
                </a:lnTo>
                <a:lnTo>
                  <a:pt x="6499" y="2359"/>
                </a:lnTo>
                <a:lnTo>
                  <a:pt x="5521" y="3279"/>
                </a:lnTo>
                <a:lnTo>
                  <a:pt x="4659" y="4314"/>
                </a:lnTo>
                <a:lnTo>
                  <a:pt x="3854" y="5407"/>
                </a:lnTo>
                <a:lnTo>
                  <a:pt x="3049" y="6499"/>
                </a:lnTo>
                <a:lnTo>
                  <a:pt x="2358" y="7649"/>
                </a:lnTo>
                <a:lnTo>
                  <a:pt x="1726" y="8799"/>
                </a:lnTo>
                <a:lnTo>
                  <a:pt x="1266" y="9777"/>
                </a:lnTo>
                <a:lnTo>
                  <a:pt x="863" y="10755"/>
                </a:lnTo>
                <a:lnTo>
                  <a:pt x="576" y="11790"/>
                </a:lnTo>
                <a:lnTo>
                  <a:pt x="288" y="12825"/>
                </a:lnTo>
                <a:lnTo>
                  <a:pt x="116" y="13860"/>
                </a:lnTo>
                <a:lnTo>
                  <a:pt x="1" y="14895"/>
                </a:lnTo>
                <a:lnTo>
                  <a:pt x="1" y="15988"/>
                </a:lnTo>
                <a:lnTo>
                  <a:pt x="116" y="17023"/>
                </a:lnTo>
                <a:lnTo>
                  <a:pt x="288" y="17943"/>
                </a:lnTo>
                <a:lnTo>
                  <a:pt x="576" y="18806"/>
                </a:lnTo>
                <a:lnTo>
                  <a:pt x="978" y="19611"/>
                </a:lnTo>
                <a:lnTo>
                  <a:pt x="1266" y="19956"/>
                </a:lnTo>
                <a:lnTo>
                  <a:pt x="1496" y="20301"/>
                </a:lnTo>
                <a:lnTo>
                  <a:pt x="1841" y="20646"/>
                </a:lnTo>
                <a:lnTo>
                  <a:pt x="2128" y="20933"/>
                </a:lnTo>
                <a:lnTo>
                  <a:pt x="2473" y="21163"/>
                </a:lnTo>
                <a:lnTo>
                  <a:pt x="2876" y="21393"/>
                </a:lnTo>
                <a:lnTo>
                  <a:pt x="3279" y="21566"/>
                </a:lnTo>
                <a:lnTo>
                  <a:pt x="3739" y="21681"/>
                </a:lnTo>
                <a:lnTo>
                  <a:pt x="4199" y="21796"/>
                </a:lnTo>
                <a:lnTo>
                  <a:pt x="5636" y="21796"/>
                </a:lnTo>
                <a:lnTo>
                  <a:pt x="6039" y="21681"/>
                </a:lnTo>
                <a:lnTo>
                  <a:pt x="6441" y="21566"/>
                </a:lnTo>
                <a:lnTo>
                  <a:pt x="6844" y="21451"/>
                </a:lnTo>
                <a:lnTo>
                  <a:pt x="7247" y="21278"/>
                </a:lnTo>
                <a:lnTo>
                  <a:pt x="7592" y="21048"/>
                </a:lnTo>
                <a:lnTo>
                  <a:pt x="7937" y="20761"/>
                </a:lnTo>
                <a:lnTo>
                  <a:pt x="8224" y="20473"/>
                </a:lnTo>
                <a:lnTo>
                  <a:pt x="8512" y="20186"/>
                </a:lnTo>
                <a:lnTo>
                  <a:pt x="8972" y="19496"/>
                </a:lnTo>
                <a:lnTo>
                  <a:pt x="9374" y="18691"/>
                </a:lnTo>
                <a:lnTo>
                  <a:pt x="9719" y="17828"/>
                </a:lnTo>
                <a:lnTo>
                  <a:pt x="9892" y="17023"/>
                </a:lnTo>
                <a:lnTo>
                  <a:pt x="10064" y="16218"/>
                </a:lnTo>
                <a:lnTo>
                  <a:pt x="10122" y="15413"/>
                </a:lnTo>
                <a:lnTo>
                  <a:pt x="10179" y="14550"/>
                </a:lnTo>
                <a:lnTo>
                  <a:pt x="10122" y="13688"/>
                </a:lnTo>
                <a:lnTo>
                  <a:pt x="10064" y="12882"/>
                </a:lnTo>
                <a:lnTo>
                  <a:pt x="9892" y="11215"/>
                </a:lnTo>
                <a:lnTo>
                  <a:pt x="9547" y="9087"/>
                </a:lnTo>
                <a:lnTo>
                  <a:pt x="9202" y="6902"/>
                </a:lnTo>
                <a:lnTo>
                  <a:pt x="9087" y="5752"/>
                </a:lnTo>
                <a:lnTo>
                  <a:pt x="8972" y="4659"/>
                </a:lnTo>
                <a:lnTo>
                  <a:pt x="8972" y="3566"/>
                </a:lnTo>
                <a:lnTo>
                  <a:pt x="9087" y="2474"/>
                </a:lnTo>
                <a:lnTo>
                  <a:pt x="9202" y="1841"/>
                </a:lnTo>
                <a:lnTo>
                  <a:pt x="9374" y="1266"/>
                </a:lnTo>
                <a:lnTo>
                  <a:pt x="9547" y="634"/>
                </a:lnTo>
                <a:lnTo>
                  <a:pt x="9834" y="58"/>
                </a:lnTo>
                <a:lnTo>
                  <a:pt x="983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6"/>
          <p:cNvSpPr/>
          <p:nvPr/>
        </p:nvSpPr>
        <p:spPr>
          <a:xfrm>
            <a:off x="1341596" y="4382261"/>
            <a:ext cx="281311" cy="379229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"/>
          <p:cNvSpPr/>
          <p:nvPr/>
        </p:nvSpPr>
        <p:spPr>
          <a:xfrm>
            <a:off x="8097668" y="4736508"/>
            <a:ext cx="318707" cy="290227"/>
          </a:xfrm>
          <a:custGeom>
            <a:avLst/>
            <a:gdLst/>
            <a:ahLst/>
            <a:cxnLst/>
            <a:rect l="l" t="t" r="r" b="b"/>
            <a:pathLst>
              <a:path w="10295" h="9375" extrusionOk="0">
                <a:moveTo>
                  <a:pt x="1" y="1"/>
                </a:moveTo>
                <a:lnTo>
                  <a:pt x="1" y="58"/>
                </a:lnTo>
                <a:lnTo>
                  <a:pt x="1" y="288"/>
                </a:lnTo>
                <a:lnTo>
                  <a:pt x="58" y="864"/>
                </a:lnTo>
                <a:lnTo>
                  <a:pt x="173" y="1554"/>
                </a:lnTo>
                <a:lnTo>
                  <a:pt x="403" y="2301"/>
                </a:lnTo>
                <a:lnTo>
                  <a:pt x="633" y="3049"/>
                </a:lnTo>
                <a:lnTo>
                  <a:pt x="978" y="3739"/>
                </a:lnTo>
                <a:lnTo>
                  <a:pt x="1323" y="4429"/>
                </a:lnTo>
                <a:lnTo>
                  <a:pt x="1668" y="5119"/>
                </a:lnTo>
                <a:lnTo>
                  <a:pt x="2128" y="5752"/>
                </a:lnTo>
                <a:lnTo>
                  <a:pt x="2531" y="6327"/>
                </a:lnTo>
                <a:lnTo>
                  <a:pt x="2934" y="6787"/>
                </a:lnTo>
                <a:lnTo>
                  <a:pt x="3336" y="7247"/>
                </a:lnTo>
                <a:lnTo>
                  <a:pt x="3796" y="7707"/>
                </a:lnTo>
                <a:lnTo>
                  <a:pt x="4256" y="8052"/>
                </a:lnTo>
                <a:lnTo>
                  <a:pt x="4716" y="8397"/>
                </a:lnTo>
                <a:lnTo>
                  <a:pt x="5234" y="8742"/>
                </a:lnTo>
                <a:lnTo>
                  <a:pt x="5809" y="8972"/>
                </a:lnTo>
                <a:lnTo>
                  <a:pt x="6384" y="9202"/>
                </a:lnTo>
                <a:lnTo>
                  <a:pt x="6901" y="9317"/>
                </a:lnTo>
                <a:lnTo>
                  <a:pt x="7419" y="9375"/>
                </a:lnTo>
                <a:lnTo>
                  <a:pt x="7937" y="9375"/>
                </a:lnTo>
                <a:lnTo>
                  <a:pt x="8397" y="9317"/>
                </a:lnTo>
                <a:lnTo>
                  <a:pt x="8857" y="9144"/>
                </a:lnTo>
                <a:lnTo>
                  <a:pt x="9259" y="8857"/>
                </a:lnTo>
                <a:lnTo>
                  <a:pt x="9662" y="8512"/>
                </a:lnTo>
                <a:lnTo>
                  <a:pt x="9949" y="8052"/>
                </a:lnTo>
                <a:lnTo>
                  <a:pt x="10179" y="7534"/>
                </a:lnTo>
                <a:lnTo>
                  <a:pt x="10294" y="7074"/>
                </a:lnTo>
                <a:lnTo>
                  <a:pt x="10294" y="6614"/>
                </a:lnTo>
                <a:lnTo>
                  <a:pt x="10237" y="6097"/>
                </a:lnTo>
                <a:lnTo>
                  <a:pt x="10064" y="5694"/>
                </a:lnTo>
                <a:lnTo>
                  <a:pt x="9834" y="5234"/>
                </a:lnTo>
                <a:lnTo>
                  <a:pt x="9547" y="4831"/>
                </a:lnTo>
                <a:lnTo>
                  <a:pt x="9144" y="4486"/>
                </a:lnTo>
                <a:lnTo>
                  <a:pt x="8799" y="4199"/>
                </a:lnTo>
                <a:lnTo>
                  <a:pt x="8397" y="3911"/>
                </a:lnTo>
                <a:lnTo>
                  <a:pt x="7592" y="3451"/>
                </a:lnTo>
                <a:lnTo>
                  <a:pt x="6671" y="3049"/>
                </a:lnTo>
                <a:lnTo>
                  <a:pt x="5809" y="2761"/>
                </a:lnTo>
                <a:lnTo>
                  <a:pt x="4601" y="2416"/>
                </a:lnTo>
                <a:lnTo>
                  <a:pt x="3394" y="2014"/>
                </a:lnTo>
                <a:lnTo>
                  <a:pt x="2819" y="1841"/>
                </a:lnTo>
                <a:lnTo>
                  <a:pt x="2186" y="1611"/>
                </a:lnTo>
                <a:lnTo>
                  <a:pt x="1668" y="1324"/>
                </a:lnTo>
                <a:lnTo>
                  <a:pt x="1093" y="979"/>
                </a:lnTo>
                <a:lnTo>
                  <a:pt x="576" y="576"/>
                </a:lnTo>
                <a:lnTo>
                  <a:pt x="58" y="58"/>
                </a:lnTo>
                <a:lnTo>
                  <a:pt x="1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6"/>
          <p:cNvSpPr/>
          <p:nvPr/>
        </p:nvSpPr>
        <p:spPr>
          <a:xfrm>
            <a:off x="7823509" y="4656421"/>
            <a:ext cx="160267" cy="236794"/>
          </a:xfrm>
          <a:custGeom>
            <a:avLst/>
            <a:gdLst/>
            <a:ahLst/>
            <a:cxnLst/>
            <a:rect l="l" t="t" r="r" b="b"/>
            <a:pathLst>
              <a:path w="5177" h="7649" extrusionOk="0">
                <a:moveTo>
                  <a:pt x="1" y="0"/>
                </a:moveTo>
                <a:lnTo>
                  <a:pt x="1" y="58"/>
                </a:lnTo>
                <a:lnTo>
                  <a:pt x="288" y="403"/>
                </a:lnTo>
                <a:lnTo>
                  <a:pt x="518" y="863"/>
                </a:lnTo>
                <a:lnTo>
                  <a:pt x="633" y="1265"/>
                </a:lnTo>
                <a:lnTo>
                  <a:pt x="748" y="1668"/>
                </a:lnTo>
                <a:lnTo>
                  <a:pt x="863" y="2473"/>
                </a:lnTo>
                <a:lnTo>
                  <a:pt x="1036" y="4141"/>
                </a:lnTo>
                <a:lnTo>
                  <a:pt x="1093" y="4773"/>
                </a:lnTo>
                <a:lnTo>
                  <a:pt x="1266" y="5406"/>
                </a:lnTo>
                <a:lnTo>
                  <a:pt x="1438" y="5981"/>
                </a:lnTo>
                <a:lnTo>
                  <a:pt x="1726" y="6556"/>
                </a:lnTo>
                <a:lnTo>
                  <a:pt x="1898" y="6843"/>
                </a:lnTo>
                <a:lnTo>
                  <a:pt x="2128" y="7131"/>
                </a:lnTo>
                <a:lnTo>
                  <a:pt x="2416" y="7303"/>
                </a:lnTo>
                <a:lnTo>
                  <a:pt x="2646" y="7476"/>
                </a:lnTo>
                <a:lnTo>
                  <a:pt x="2934" y="7591"/>
                </a:lnTo>
                <a:lnTo>
                  <a:pt x="3279" y="7649"/>
                </a:lnTo>
                <a:lnTo>
                  <a:pt x="3624" y="7649"/>
                </a:lnTo>
                <a:lnTo>
                  <a:pt x="3969" y="7534"/>
                </a:lnTo>
                <a:lnTo>
                  <a:pt x="4314" y="7418"/>
                </a:lnTo>
                <a:lnTo>
                  <a:pt x="4601" y="7188"/>
                </a:lnTo>
                <a:lnTo>
                  <a:pt x="4774" y="6958"/>
                </a:lnTo>
                <a:lnTo>
                  <a:pt x="4946" y="6728"/>
                </a:lnTo>
                <a:lnTo>
                  <a:pt x="5119" y="6383"/>
                </a:lnTo>
                <a:lnTo>
                  <a:pt x="5176" y="6096"/>
                </a:lnTo>
                <a:lnTo>
                  <a:pt x="5176" y="5693"/>
                </a:lnTo>
                <a:lnTo>
                  <a:pt x="5176" y="5348"/>
                </a:lnTo>
                <a:lnTo>
                  <a:pt x="5119" y="4946"/>
                </a:lnTo>
                <a:lnTo>
                  <a:pt x="5004" y="4543"/>
                </a:lnTo>
                <a:lnTo>
                  <a:pt x="4889" y="4198"/>
                </a:lnTo>
                <a:lnTo>
                  <a:pt x="4716" y="3796"/>
                </a:lnTo>
                <a:lnTo>
                  <a:pt x="4314" y="3106"/>
                </a:lnTo>
                <a:lnTo>
                  <a:pt x="3796" y="2473"/>
                </a:lnTo>
                <a:lnTo>
                  <a:pt x="3106" y="1783"/>
                </a:lnTo>
                <a:lnTo>
                  <a:pt x="2301" y="1093"/>
                </a:lnTo>
                <a:lnTo>
                  <a:pt x="1438" y="575"/>
                </a:lnTo>
                <a:lnTo>
                  <a:pt x="978" y="345"/>
                </a:lnTo>
                <a:lnTo>
                  <a:pt x="518" y="115"/>
                </a:lnTo>
                <a:lnTo>
                  <a:pt x="231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6"/>
          <p:cNvSpPr/>
          <p:nvPr/>
        </p:nvSpPr>
        <p:spPr>
          <a:xfrm>
            <a:off x="8359383" y="4166828"/>
            <a:ext cx="639118" cy="263510"/>
          </a:xfrm>
          <a:custGeom>
            <a:avLst/>
            <a:gdLst/>
            <a:ahLst/>
            <a:cxnLst/>
            <a:rect l="l" t="t" r="r" b="b"/>
            <a:pathLst>
              <a:path w="20645" h="8512" extrusionOk="0">
                <a:moveTo>
                  <a:pt x="15699" y="1"/>
                </a:moveTo>
                <a:lnTo>
                  <a:pt x="14779" y="58"/>
                </a:lnTo>
                <a:lnTo>
                  <a:pt x="13802" y="231"/>
                </a:lnTo>
                <a:lnTo>
                  <a:pt x="12882" y="461"/>
                </a:lnTo>
                <a:lnTo>
                  <a:pt x="11962" y="806"/>
                </a:lnTo>
                <a:lnTo>
                  <a:pt x="11099" y="1151"/>
                </a:lnTo>
                <a:lnTo>
                  <a:pt x="9316" y="1899"/>
                </a:lnTo>
                <a:lnTo>
                  <a:pt x="8224" y="2416"/>
                </a:lnTo>
                <a:lnTo>
                  <a:pt x="7131" y="2934"/>
                </a:lnTo>
                <a:lnTo>
                  <a:pt x="5981" y="3451"/>
                </a:lnTo>
                <a:lnTo>
                  <a:pt x="4831" y="3854"/>
                </a:lnTo>
                <a:lnTo>
                  <a:pt x="3623" y="4256"/>
                </a:lnTo>
                <a:lnTo>
                  <a:pt x="3048" y="4371"/>
                </a:lnTo>
                <a:lnTo>
                  <a:pt x="2473" y="4429"/>
                </a:lnTo>
                <a:lnTo>
                  <a:pt x="1840" y="4486"/>
                </a:lnTo>
                <a:lnTo>
                  <a:pt x="1265" y="4429"/>
                </a:lnTo>
                <a:lnTo>
                  <a:pt x="633" y="4371"/>
                </a:lnTo>
                <a:lnTo>
                  <a:pt x="58" y="4199"/>
                </a:lnTo>
                <a:lnTo>
                  <a:pt x="0" y="4199"/>
                </a:lnTo>
                <a:lnTo>
                  <a:pt x="0" y="4314"/>
                </a:lnTo>
                <a:lnTo>
                  <a:pt x="288" y="4601"/>
                </a:lnTo>
                <a:lnTo>
                  <a:pt x="863" y="5119"/>
                </a:lnTo>
                <a:lnTo>
                  <a:pt x="1725" y="5637"/>
                </a:lnTo>
                <a:lnTo>
                  <a:pt x="2530" y="6154"/>
                </a:lnTo>
                <a:lnTo>
                  <a:pt x="3451" y="6557"/>
                </a:lnTo>
                <a:lnTo>
                  <a:pt x="4371" y="6959"/>
                </a:lnTo>
                <a:lnTo>
                  <a:pt x="5291" y="7304"/>
                </a:lnTo>
                <a:lnTo>
                  <a:pt x="6211" y="7592"/>
                </a:lnTo>
                <a:lnTo>
                  <a:pt x="7131" y="7879"/>
                </a:lnTo>
                <a:lnTo>
                  <a:pt x="8051" y="8052"/>
                </a:lnTo>
                <a:lnTo>
                  <a:pt x="8971" y="8224"/>
                </a:lnTo>
                <a:lnTo>
                  <a:pt x="9949" y="8397"/>
                </a:lnTo>
                <a:lnTo>
                  <a:pt x="10869" y="8454"/>
                </a:lnTo>
                <a:lnTo>
                  <a:pt x="11847" y="8512"/>
                </a:lnTo>
                <a:lnTo>
                  <a:pt x="12767" y="8512"/>
                </a:lnTo>
                <a:lnTo>
                  <a:pt x="13744" y="8454"/>
                </a:lnTo>
                <a:lnTo>
                  <a:pt x="14664" y="8339"/>
                </a:lnTo>
                <a:lnTo>
                  <a:pt x="15584" y="8167"/>
                </a:lnTo>
                <a:lnTo>
                  <a:pt x="16275" y="7994"/>
                </a:lnTo>
                <a:lnTo>
                  <a:pt x="17022" y="7707"/>
                </a:lnTo>
                <a:lnTo>
                  <a:pt x="17827" y="7419"/>
                </a:lnTo>
                <a:lnTo>
                  <a:pt x="18517" y="7017"/>
                </a:lnTo>
                <a:lnTo>
                  <a:pt x="19207" y="6557"/>
                </a:lnTo>
                <a:lnTo>
                  <a:pt x="19495" y="6327"/>
                </a:lnTo>
                <a:lnTo>
                  <a:pt x="19782" y="6039"/>
                </a:lnTo>
                <a:lnTo>
                  <a:pt x="20012" y="5752"/>
                </a:lnTo>
                <a:lnTo>
                  <a:pt x="20242" y="5407"/>
                </a:lnTo>
                <a:lnTo>
                  <a:pt x="20415" y="5061"/>
                </a:lnTo>
                <a:lnTo>
                  <a:pt x="20530" y="4716"/>
                </a:lnTo>
                <a:lnTo>
                  <a:pt x="20588" y="4314"/>
                </a:lnTo>
                <a:lnTo>
                  <a:pt x="20645" y="3854"/>
                </a:lnTo>
                <a:lnTo>
                  <a:pt x="20588" y="3451"/>
                </a:lnTo>
                <a:lnTo>
                  <a:pt x="20472" y="3049"/>
                </a:lnTo>
                <a:lnTo>
                  <a:pt x="20300" y="2704"/>
                </a:lnTo>
                <a:lnTo>
                  <a:pt x="20127" y="2301"/>
                </a:lnTo>
                <a:lnTo>
                  <a:pt x="19897" y="1956"/>
                </a:lnTo>
                <a:lnTo>
                  <a:pt x="19610" y="1611"/>
                </a:lnTo>
                <a:lnTo>
                  <a:pt x="19322" y="1324"/>
                </a:lnTo>
                <a:lnTo>
                  <a:pt x="18977" y="1036"/>
                </a:lnTo>
                <a:lnTo>
                  <a:pt x="18632" y="748"/>
                </a:lnTo>
                <a:lnTo>
                  <a:pt x="18230" y="576"/>
                </a:lnTo>
                <a:lnTo>
                  <a:pt x="17885" y="346"/>
                </a:lnTo>
                <a:lnTo>
                  <a:pt x="17482" y="231"/>
                </a:lnTo>
                <a:lnTo>
                  <a:pt x="17080" y="116"/>
                </a:lnTo>
                <a:lnTo>
                  <a:pt x="16677" y="58"/>
                </a:lnTo>
                <a:lnTo>
                  <a:pt x="15699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6"/>
          <p:cNvSpPr/>
          <p:nvPr/>
        </p:nvSpPr>
        <p:spPr>
          <a:xfrm>
            <a:off x="8133270" y="4298583"/>
            <a:ext cx="544790" cy="532314"/>
          </a:xfrm>
          <a:custGeom>
            <a:avLst/>
            <a:gdLst/>
            <a:ahLst/>
            <a:cxnLst/>
            <a:rect l="l" t="t" r="r" b="b"/>
            <a:pathLst>
              <a:path w="17598" h="17195" extrusionOk="0">
                <a:moveTo>
                  <a:pt x="58" y="0"/>
                </a:moveTo>
                <a:lnTo>
                  <a:pt x="58" y="115"/>
                </a:lnTo>
                <a:lnTo>
                  <a:pt x="1" y="518"/>
                </a:lnTo>
                <a:lnTo>
                  <a:pt x="58" y="1438"/>
                </a:lnTo>
                <a:lnTo>
                  <a:pt x="231" y="2761"/>
                </a:lnTo>
                <a:lnTo>
                  <a:pt x="576" y="4083"/>
                </a:lnTo>
                <a:lnTo>
                  <a:pt x="921" y="5348"/>
                </a:lnTo>
                <a:lnTo>
                  <a:pt x="1439" y="6671"/>
                </a:lnTo>
                <a:lnTo>
                  <a:pt x="1956" y="7879"/>
                </a:lnTo>
                <a:lnTo>
                  <a:pt x="2589" y="9086"/>
                </a:lnTo>
                <a:lnTo>
                  <a:pt x="3279" y="10237"/>
                </a:lnTo>
                <a:lnTo>
                  <a:pt x="3969" y="11329"/>
                </a:lnTo>
                <a:lnTo>
                  <a:pt x="4601" y="12249"/>
                </a:lnTo>
                <a:lnTo>
                  <a:pt x="5291" y="13054"/>
                </a:lnTo>
                <a:lnTo>
                  <a:pt x="6039" y="13859"/>
                </a:lnTo>
                <a:lnTo>
                  <a:pt x="6787" y="14550"/>
                </a:lnTo>
                <a:lnTo>
                  <a:pt x="7649" y="15240"/>
                </a:lnTo>
                <a:lnTo>
                  <a:pt x="8512" y="15815"/>
                </a:lnTo>
                <a:lnTo>
                  <a:pt x="9489" y="16332"/>
                </a:lnTo>
                <a:lnTo>
                  <a:pt x="10467" y="16735"/>
                </a:lnTo>
                <a:lnTo>
                  <a:pt x="11387" y="17022"/>
                </a:lnTo>
                <a:lnTo>
                  <a:pt x="12250" y="17195"/>
                </a:lnTo>
                <a:lnTo>
                  <a:pt x="13630" y="17195"/>
                </a:lnTo>
                <a:lnTo>
                  <a:pt x="14032" y="17080"/>
                </a:lnTo>
                <a:lnTo>
                  <a:pt x="14435" y="16965"/>
                </a:lnTo>
                <a:lnTo>
                  <a:pt x="14838" y="16850"/>
                </a:lnTo>
                <a:lnTo>
                  <a:pt x="15240" y="16620"/>
                </a:lnTo>
                <a:lnTo>
                  <a:pt x="15585" y="16390"/>
                </a:lnTo>
                <a:lnTo>
                  <a:pt x="15988" y="16102"/>
                </a:lnTo>
                <a:lnTo>
                  <a:pt x="16275" y="15815"/>
                </a:lnTo>
                <a:lnTo>
                  <a:pt x="16620" y="15412"/>
                </a:lnTo>
                <a:lnTo>
                  <a:pt x="16850" y="15010"/>
                </a:lnTo>
                <a:lnTo>
                  <a:pt x="17080" y="14607"/>
                </a:lnTo>
                <a:lnTo>
                  <a:pt x="17310" y="14204"/>
                </a:lnTo>
                <a:lnTo>
                  <a:pt x="17425" y="13744"/>
                </a:lnTo>
                <a:lnTo>
                  <a:pt x="17540" y="13342"/>
                </a:lnTo>
                <a:lnTo>
                  <a:pt x="17598" y="12939"/>
                </a:lnTo>
                <a:lnTo>
                  <a:pt x="17598" y="12479"/>
                </a:lnTo>
                <a:lnTo>
                  <a:pt x="17598" y="12077"/>
                </a:lnTo>
                <a:lnTo>
                  <a:pt x="17540" y="11674"/>
                </a:lnTo>
                <a:lnTo>
                  <a:pt x="17425" y="11272"/>
                </a:lnTo>
                <a:lnTo>
                  <a:pt x="17253" y="10869"/>
                </a:lnTo>
                <a:lnTo>
                  <a:pt x="16908" y="10122"/>
                </a:lnTo>
                <a:lnTo>
                  <a:pt x="16390" y="9374"/>
                </a:lnTo>
                <a:lnTo>
                  <a:pt x="15758" y="8684"/>
                </a:lnTo>
                <a:lnTo>
                  <a:pt x="15183" y="8109"/>
                </a:lnTo>
                <a:lnTo>
                  <a:pt x="14492" y="7591"/>
                </a:lnTo>
                <a:lnTo>
                  <a:pt x="13802" y="7131"/>
                </a:lnTo>
                <a:lnTo>
                  <a:pt x="13112" y="6671"/>
                </a:lnTo>
                <a:lnTo>
                  <a:pt x="12365" y="6326"/>
                </a:lnTo>
                <a:lnTo>
                  <a:pt x="11560" y="5924"/>
                </a:lnTo>
                <a:lnTo>
                  <a:pt x="10007" y="5348"/>
                </a:lnTo>
                <a:lnTo>
                  <a:pt x="7994" y="4601"/>
                </a:lnTo>
                <a:lnTo>
                  <a:pt x="5867" y="3853"/>
                </a:lnTo>
                <a:lnTo>
                  <a:pt x="4831" y="3451"/>
                </a:lnTo>
                <a:lnTo>
                  <a:pt x="3796" y="2991"/>
                </a:lnTo>
                <a:lnTo>
                  <a:pt x="2819" y="2473"/>
                </a:lnTo>
                <a:lnTo>
                  <a:pt x="1956" y="1841"/>
                </a:lnTo>
                <a:lnTo>
                  <a:pt x="1439" y="1438"/>
                </a:lnTo>
                <a:lnTo>
                  <a:pt x="978" y="1036"/>
                </a:lnTo>
                <a:lnTo>
                  <a:pt x="518" y="518"/>
                </a:lnTo>
                <a:lnTo>
                  <a:pt x="116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6"/>
          <p:cNvSpPr/>
          <p:nvPr/>
        </p:nvSpPr>
        <p:spPr>
          <a:xfrm>
            <a:off x="7900067" y="4440988"/>
            <a:ext cx="158471" cy="124666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71" y="1"/>
                </a:moveTo>
                <a:lnTo>
                  <a:pt x="1553" y="116"/>
                </a:lnTo>
                <a:lnTo>
                  <a:pt x="1208" y="231"/>
                </a:lnTo>
                <a:lnTo>
                  <a:pt x="806" y="461"/>
                </a:lnTo>
                <a:lnTo>
                  <a:pt x="518" y="748"/>
                </a:lnTo>
                <a:lnTo>
                  <a:pt x="288" y="1094"/>
                </a:lnTo>
                <a:lnTo>
                  <a:pt x="115" y="1439"/>
                </a:lnTo>
                <a:lnTo>
                  <a:pt x="0" y="1841"/>
                </a:lnTo>
                <a:lnTo>
                  <a:pt x="58" y="2244"/>
                </a:lnTo>
                <a:lnTo>
                  <a:pt x="230" y="2646"/>
                </a:lnTo>
                <a:lnTo>
                  <a:pt x="518" y="3049"/>
                </a:lnTo>
                <a:lnTo>
                  <a:pt x="863" y="3394"/>
                </a:lnTo>
                <a:lnTo>
                  <a:pt x="1266" y="3624"/>
                </a:lnTo>
                <a:lnTo>
                  <a:pt x="1726" y="3796"/>
                </a:lnTo>
                <a:lnTo>
                  <a:pt x="2186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8" y="3739"/>
                </a:lnTo>
                <a:lnTo>
                  <a:pt x="4313" y="3509"/>
                </a:lnTo>
                <a:lnTo>
                  <a:pt x="4659" y="3279"/>
                </a:lnTo>
                <a:lnTo>
                  <a:pt x="4889" y="2934"/>
                </a:lnTo>
                <a:lnTo>
                  <a:pt x="5061" y="2589"/>
                </a:lnTo>
                <a:lnTo>
                  <a:pt x="5119" y="2186"/>
                </a:lnTo>
                <a:lnTo>
                  <a:pt x="5119" y="1784"/>
                </a:lnTo>
                <a:lnTo>
                  <a:pt x="4946" y="1324"/>
                </a:lnTo>
                <a:lnTo>
                  <a:pt x="4659" y="979"/>
                </a:lnTo>
                <a:lnTo>
                  <a:pt x="4313" y="633"/>
                </a:lnTo>
                <a:lnTo>
                  <a:pt x="3911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6"/>
          <p:cNvSpPr/>
          <p:nvPr/>
        </p:nvSpPr>
        <p:spPr>
          <a:xfrm>
            <a:off x="1282839" y="4773905"/>
            <a:ext cx="110425" cy="87269"/>
          </a:xfrm>
          <a:custGeom>
            <a:avLst/>
            <a:gdLst/>
            <a:ahLst/>
            <a:cxnLst/>
            <a:rect l="l" t="t" r="r" b="b"/>
            <a:pathLst>
              <a:path w="3567" h="2819" extrusionOk="0">
                <a:moveTo>
                  <a:pt x="1381" y="1"/>
                </a:moveTo>
                <a:lnTo>
                  <a:pt x="1093" y="58"/>
                </a:lnTo>
                <a:lnTo>
                  <a:pt x="806" y="173"/>
                </a:lnTo>
                <a:lnTo>
                  <a:pt x="576" y="346"/>
                </a:lnTo>
                <a:lnTo>
                  <a:pt x="346" y="518"/>
                </a:lnTo>
                <a:lnTo>
                  <a:pt x="173" y="748"/>
                </a:lnTo>
                <a:lnTo>
                  <a:pt x="58" y="1036"/>
                </a:lnTo>
                <a:lnTo>
                  <a:pt x="1" y="1266"/>
                </a:lnTo>
                <a:lnTo>
                  <a:pt x="1" y="1553"/>
                </a:lnTo>
                <a:lnTo>
                  <a:pt x="173" y="1841"/>
                </a:lnTo>
                <a:lnTo>
                  <a:pt x="346" y="2128"/>
                </a:lnTo>
                <a:lnTo>
                  <a:pt x="576" y="2358"/>
                </a:lnTo>
                <a:lnTo>
                  <a:pt x="863" y="2531"/>
                </a:lnTo>
                <a:lnTo>
                  <a:pt x="1151" y="2646"/>
                </a:lnTo>
                <a:lnTo>
                  <a:pt x="1496" y="2761"/>
                </a:lnTo>
                <a:lnTo>
                  <a:pt x="1841" y="2818"/>
                </a:lnTo>
                <a:lnTo>
                  <a:pt x="2128" y="2818"/>
                </a:lnTo>
                <a:lnTo>
                  <a:pt x="2473" y="2703"/>
                </a:lnTo>
                <a:lnTo>
                  <a:pt x="2761" y="2646"/>
                </a:lnTo>
                <a:lnTo>
                  <a:pt x="2991" y="2473"/>
                </a:lnTo>
                <a:lnTo>
                  <a:pt x="3221" y="2301"/>
                </a:lnTo>
                <a:lnTo>
                  <a:pt x="3394" y="2071"/>
                </a:lnTo>
                <a:lnTo>
                  <a:pt x="3509" y="1783"/>
                </a:lnTo>
                <a:lnTo>
                  <a:pt x="3566" y="1496"/>
                </a:lnTo>
                <a:lnTo>
                  <a:pt x="3509" y="1208"/>
                </a:lnTo>
                <a:lnTo>
                  <a:pt x="3394" y="921"/>
                </a:lnTo>
                <a:lnTo>
                  <a:pt x="3221" y="691"/>
                </a:lnTo>
                <a:lnTo>
                  <a:pt x="2991" y="461"/>
                </a:lnTo>
                <a:lnTo>
                  <a:pt x="2703" y="288"/>
                </a:lnTo>
                <a:lnTo>
                  <a:pt x="2416" y="116"/>
                </a:lnTo>
                <a:lnTo>
                  <a:pt x="2071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6"/>
          <p:cNvSpPr/>
          <p:nvPr/>
        </p:nvSpPr>
        <p:spPr>
          <a:xfrm>
            <a:off x="243162" y="1151103"/>
            <a:ext cx="110425" cy="85474"/>
          </a:xfrm>
          <a:custGeom>
            <a:avLst/>
            <a:gdLst/>
            <a:ahLst/>
            <a:cxnLst/>
            <a:rect l="l" t="t" r="r" b="b"/>
            <a:pathLst>
              <a:path w="3567" h="2761" extrusionOk="0">
                <a:moveTo>
                  <a:pt x="1726" y="0"/>
                </a:moveTo>
                <a:lnTo>
                  <a:pt x="1381" y="58"/>
                </a:lnTo>
                <a:lnTo>
                  <a:pt x="1093" y="115"/>
                </a:lnTo>
                <a:lnTo>
                  <a:pt x="748" y="288"/>
                </a:lnTo>
                <a:lnTo>
                  <a:pt x="518" y="460"/>
                </a:lnTo>
                <a:lnTo>
                  <a:pt x="346" y="690"/>
                </a:lnTo>
                <a:lnTo>
                  <a:pt x="173" y="920"/>
                </a:lnTo>
                <a:lnTo>
                  <a:pt x="58" y="1150"/>
                </a:lnTo>
                <a:lnTo>
                  <a:pt x="1" y="1438"/>
                </a:lnTo>
                <a:lnTo>
                  <a:pt x="1" y="1725"/>
                </a:lnTo>
                <a:lnTo>
                  <a:pt x="116" y="2013"/>
                </a:lnTo>
                <a:lnTo>
                  <a:pt x="288" y="2243"/>
                </a:lnTo>
                <a:lnTo>
                  <a:pt x="576" y="2473"/>
                </a:lnTo>
                <a:lnTo>
                  <a:pt x="863" y="2588"/>
                </a:lnTo>
                <a:lnTo>
                  <a:pt x="1208" y="2703"/>
                </a:lnTo>
                <a:lnTo>
                  <a:pt x="1496" y="2760"/>
                </a:lnTo>
                <a:lnTo>
                  <a:pt x="2186" y="2760"/>
                </a:lnTo>
                <a:lnTo>
                  <a:pt x="2474" y="2645"/>
                </a:lnTo>
                <a:lnTo>
                  <a:pt x="2819" y="2473"/>
                </a:lnTo>
                <a:lnTo>
                  <a:pt x="3049" y="2300"/>
                </a:lnTo>
                <a:lnTo>
                  <a:pt x="3221" y="2128"/>
                </a:lnTo>
                <a:lnTo>
                  <a:pt x="3394" y="1898"/>
                </a:lnTo>
                <a:lnTo>
                  <a:pt x="3509" y="1610"/>
                </a:lnTo>
                <a:lnTo>
                  <a:pt x="3566" y="1323"/>
                </a:lnTo>
                <a:lnTo>
                  <a:pt x="3509" y="1035"/>
                </a:lnTo>
                <a:lnTo>
                  <a:pt x="3451" y="805"/>
                </a:lnTo>
                <a:lnTo>
                  <a:pt x="3221" y="518"/>
                </a:lnTo>
                <a:lnTo>
                  <a:pt x="2991" y="345"/>
                </a:lnTo>
                <a:lnTo>
                  <a:pt x="2704" y="173"/>
                </a:lnTo>
                <a:lnTo>
                  <a:pt x="2359" y="58"/>
                </a:lnTo>
                <a:lnTo>
                  <a:pt x="2071" y="0"/>
                </a:lnTo>
                <a:close/>
              </a:path>
            </a:pathLst>
          </a:custGeom>
          <a:solidFill>
            <a:srgbClr val="4CC3F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6"/>
          <p:cNvSpPr/>
          <p:nvPr/>
        </p:nvSpPr>
        <p:spPr>
          <a:xfrm>
            <a:off x="241398" y="4266542"/>
            <a:ext cx="158471" cy="124635"/>
          </a:xfrm>
          <a:custGeom>
            <a:avLst/>
            <a:gdLst/>
            <a:ahLst/>
            <a:cxnLst/>
            <a:rect l="l" t="t" r="r" b="b"/>
            <a:pathLst>
              <a:path w="5119" h="4026" extrusionOk="0">
                <a:moveTo>
                  <a:pt x="2013" y="0"/>
                </a:moveTo>
                <a:lnTo>
                  <a:pt x="1553" y="115"/>
                </a:lnTo>
                <a:lnTo>
                  <a:pt x="1150" y="230"/>
                </a:lnTo>
                <a:lnTo>
                  <a:pt x="805" y="460"/>
                </a:lnTo>
                <a:lnTo>
                  <a:pt x="518" y="748"/>
                </a:lnTo>
                <a:lnTo>
                  <a:pt x="230" y="1093"/>
                </a:lnTo>
                <a:lnTo>
                  <a:pt x="58" y="1438"/>
                </a:lnTo>
                <a:lnTo>
                  <a:pt x="0" y="1840"/>
                </a:lnTo>
                <a:lnTo>
                  <a:pt x="58" y="2243"/>
                </a:lnTo>
                <a:lnTo>
                  <a:pt x="230" y="2646"/>
                </a:lnTo>
                <a:lnTo>
                  <a:pt x="518" y="3048"/>
                </a:lnTo>
                <a:lnTo>
                  <a:pt x="863" y="3336"/>
                </a:lnTo>
                <a:lnTo>
                  <a:pt x="1265" y="3623"/>
                </a:lnTo>
                <a:lnTo>
                  <a:pt x="1668" y="3796"/>
                </a:lnTo>
                <a:lnTo>
                  <a:pt x="2128" y="3968"/>
                </a:lnTo>
                <a:lnTo>
                  <a:pt x="2646" y="4026"/>
                </a:lnTo>
                <a:lnTo>
                  <a:pt x="3106" y="3968"/>
                </a:lnTo>
                <a:lnTo>
                  <a:pt x="3566" y="3911"/>
                </a:lnTo>
                <a:lnTo>
                  <a:pt x="3968" y="3738"/>
                </a:lnTo>
                <a:lnTo>
                  <a:pt x="4313" y="3508"/>
                </a:lnTo>
                <a:lnTo>
                  <a:pt x="4658" y="3221"/>
                </a:lnTo>
                <a:lnTo>
                  <a:pt x="4888" y="2933"/>
                </a:lnTo>
                <a:lnTo>
                  <a:pt x="5061" y="2531"/>
                </a:lnTo>
                <a:lnTo>
                  <a:pt x="5118" y="2186"/>
                </a:lnTo>
                <a:lnTo>
                  <a:pt x="5061" y="1725"/>
                </a:lnTo>
                <a:lnTo>
                  <a:pt x="4888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3" y="345"/>
                </a:lnTo>
                <a:lnTo>
                  <a:pt x="3451" y="173"/>
                </a:lnTo>
                <a:lnTo>
                  <a:pt x="2991" y="58"/>
                </a:lnTo>
                <a:lnTo>
                  <a:pt x="253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6"/>
          <p:cNvSpPr/>
          <p:nvPr/>
        </p:nvSpPr>
        <p:spPr>
          <a:xfrm>
            <a:off x="170196" y="4458788"/>
            <a:ext cx="327592" cy="156707"/>
          </a:xfrm>
          <a:custGeom>
            <a:avLst/>
            <a:gdLst/>
            <a:ahLst/>
            <a:cxnLst/>
            <a:rect l="l" t="t" r="r" b="b"/>
            <a:pathLst>
              <a:path w="10582" h="5062" extrusionOk="0">
                <a:moveTo>
                  <a:pt x="2013" y="1"/>
                </a:moveTo>
                <a:lnTo>
                  <a:pt x="1610" y="116"/>
                </a:lnTo>
                <a:lnTo>
                  <a:pt x="1150" y="288"/>
                </a:lnTo>
                <a:lnTo>
                  <a:pt x="748" y="519"/>
                </a:lnTo>
                <a:lnTo>
                  <a:pt x="460" y="806"/>
                </a:lnTo>
                <a:lnTo>
                  <a:pt x="173" y="1209"/>
                </a:lnTo>
                <a:lnTo>
                  <a:pt x="0" y="1554"/>
                </a:lnTo>
                <a:lnTo>
                  <a:pt x="0" y="1784"/>
                </a:lnTo>
                <a:lnTo>
                  <a:pt x="0" y="2014"/>
                </a:lnTo>
                <a:lnTo>
                  <a:pt x="58" y="2416"/>
                </a:lnTo>
                <a:lnTo>
                  <a:pt x="230" y="2761"/>
                </a:lnTo>
                <a:lnTo>
                  <a:pt x="460" y="3106"/>
                </a:lnTo>
                <a:lnTo>
                  <a:pt x="748" y="3394"/>
                </a:lnTo>
                <a:lnTo>
                  <a:pt x="1093" y="3681"/>
                </a:lnTo>
                <a:lnTo>
                  <a:pt x="1438" y="3911"/>
                </a:lnTo>
                <a:lnTo>
                  <a:pt x="2185" y="4314"/>
                </a:lnTo>
                <a:lnTo>
                  <a:pt x="2645" y="4486"/>
                </a:lnTo>
                <a:lnTo>
                  <a:pt x="3105" y="4659"/>
                </a:lnTo>
                <a:lnTo>
                  <a:pt x="4083" y="4889"/>
                </a:lnTo>
                <a:lnTo>
                  <a:pt x="5061" y="5004"/>
                </a:lnTo>
                <a:lnTo>
                  <a:pt x="6038" y="5062"/>
                </a:lnTo>
                <a:lnTo>
                  <a:pt x="7073" y="5004"/>
                </a:lnTo>
                <a:lnTo>
                  <a:pt x="8108" y="4831"/>
                </a:lnTo>
                <a:lnTo>
                  <a:pt x="9086" y="4601"/>
                </a:lnTo>
                <a:lnTo>
                  <a:pt x="10064" y="4256"/>
                </a:lnTo>
                <a:lnTo>
                  <a:pt x="10409" y="4026"/>
                </a:lnTo>
                <a:lnTo>
                  <a:pt x="10581" y="3911"/>
                </a:lnTo>
                <a:lnTo>
                  <a:pt x="10236" y="3911"/>
                </a:lnTo>
                <a:lnTo>
                  <a:pt x="9949" y="3854"/>
                </a:lnTo>
                <a:lnTo>
                  <a:pt x="9316" y="3739"/>
                </a:lnTo>
                <a:lnTo>
                  <a:pt x="8741" y="3509"/>
                </a:lnTo>
                <a:lnTo>
                  <a:pt x="8166" y="3221"/>
                </a:lnTo>
                <a:lnTo>
                  <a:pt x="7591" y="2876"/>
                </a:lnTo>
                <a:lnTo>
                  <a:pt x="7073" y="2474"/>
                </a:lnTo>
                <a:lnTo>
                  <a:pt x="6038" y="1726"/>
                </a:lnTo>
                <a:lnTo>
                  <a:pt x="5233" y="1151"/>
                </a:lnTo>
                <a:lnTo>
                  <a:pt x="4371" y="634"/>
                </a:lnTo>
                <a:lnTo>
                  <a:pt x="3911" y="404"/>
                </a:lnTo>
                <a:lnTo>
                  <a:pt x="3450" y="231"/>
                </a:lnTo>
                <a:lnTo>
                  <a:pt x="2933" y="58"/>
                </a:lnTo>
                <a:lnTo>
                  <a:pt x="241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6"/>
          <p:cNvSpPr/>
          <p:nvPr/>
        </p:nvSpPr>
        <p:spPr>
          <a:xfrm>
            <a:off x="8518903" y="806068"/>
            <a:ext cx="469997" cy="311587"/>
          </a:xfrm>
          <a:custGeom>
            <a:avLst/>
            <a:gdLst/>
            <a:ahLst/>
            <a:cxnLst/>
            <a:rect l="l" t="t" r="r" b="b"/>
            <a:pathLst>
              <a:path w="15182" h="10065" extrusionOk="0">
                <a:moveTo>
                  <a:pt x="1840" y="1"/>
                </a:moveTo>
                <a:lnTo>
                  <a:pt x="1035" y="58"/>
                </a:lnTo>
                <a:lnTo>
                  <a:pt x="403" y="231"/>
                </a:lnTo>
                <a:lnTo>
                  <a:pt x="58" y="346"/>
                </a:lnTo>
                <a:lnTo>
                  <a:pt x="0" y="403"/>
                </a:lnTo>
                <a:lnTo>
                  <a:pt x="58" y="403"/>
                </a:lnTo>
                <a:lnTo>
                  <a:pt x="575" y="576"/>
                </a:lnTo>
                <a:lnTo>
                  <a:pt x="1035" y="748"/>
                </a:lnTo>
                <a:lnTo>
                  <a:pt x="1495" y="921"/>
                </a:lnTo>
                <a:lnTo>
                  <a:pt x="1898" y="1208"/>
                </a:lnTo>
                <a:lnTo>
                  <a:pt x="2300" y="1496"/>
                </a:lnTo>
                <a:lnTo>
                  <a:pt x="2703" y="1783"/>
                </a:lnTo>
                <a:lnTo>
                  <a:pt x="3393" y="2473"/>
                </a:lnTo>
                <a:lnTo>
                  <a:pt x="4083" y="3278"/>
                </a:lnTo>
                <a:lnTo>
                  <a:pt x="4716" y="4084"/>
                </a:lnTo>
                <a:lnTo>
                  <a:pt x="5923" y="5636"/>
                </a:lnTo>
                <a:lnTo>
                  <a:pt x="6901" y="6901"/>
                </a:lnTo>
                <a:lnTo>
                  <a:pt x="7419" y="7476"/>
                </a:lnTo>
                <a:lnTo>
                  <a:pt x="7936" y="8052"/>
                </a:lnTo>
                <a:lnTo>
                  <a:pt x="8511" y="8627"/>
                </a:lnTo>
                <a:lnTo>
                  <a:pt x="9144" y="9087"/>
                </a:lnTo>
                <a:lnTo>
                  <a:pt x="9776" y="9547"/>
                </a:lnTo>
                <a:lnTo>
                  <a:pt x="10524" y="9834"/>
                </a:lnTo>
                <a:lnTo>
                  <a:pt x="11156" y="10007"/>
                </a:lnTo>
                <a:lnTo>
                  <a:pt x="11847" y="10064"/>
                </a:lnTo>
                <a:lnTo>
                  <a:pt x="12537" y="10007"/>
                </a:lnTo>
                <a:lnTo>
                  <a:pt x="13227" y="9834"/>
                </a:lnTo>
                <a:lnTo>
                  <a:pt x="13917" y="9547"/>
                </a:lnTo>
                <a:lnTo>
                  <a:pt x="14204" y="9317"/>
                </a:lnTo>
                <a:lnTo>
                  <a:pt x="14434" y="9144"/>
                </a:lnTo>
                <a:lnTo>
                  <a:pt x="14664" y="8857"/>
                </a:lnTo>
                <a:lnTo>
                  <a:pt x="14837" y="8569"/>
                </a:lnTo>
                <a:lnTo>
                  <a:pt x="15009" y="8282"/>
                </a:lnTo>
                <a:lnTo>
                  <a:pt x="15124" y="7937"/>
                </a:lnTo>
                <a:lnTo>
                  <a:pt x="15182" y="7649"/>
                </a:lnTo>
                <a:lnTo>
                  <a:pt x="15182" y="7304"/>
                </a:lnTo>
                <a:lnTo>
                  <a:pt x="15124" y="7016"/>
                </a:lnTo>
                <a:lnTo>
                  <a:pt x="15067" y="6729"/>
                </a:lnTo>
                <a:lnTo>
                  <a:pt x="14837" y="6096"/>
                </a:lnTo>
                <a:lnTo>
                  <a:pt x="14549" y="5521"/>
                </a:lnTo>
                <a:lnTo>
                  <a:pt x="14147" y="4946"/>
                </a:lnTo>
                <a:lnTo>
                  <a:pt x="13744" y="4429"/>
                </a:lnTo>
                <a:lnTo>
                  <a:pt x="13284" y="3969"/>
                </a:lnTo>
                <a:lnTo>
                  <a:pt x="12882" y="3566"/>
                </a:lnTo>
                <a:lnTo>
                  <a:pt x="12249" y="3048"/>
                </a:lnTo>
                <a:lnTo>
                  <a:pt x="11617" y="2588"/>
                </a:lnTo>
                <a:lnTo>
                  <a:pt x="10984" y="2186"/>
                </a:lnTo>
                <a:lnTo>
                  <a:pt x="10294" y="1841"/>
                </a:lnTo>
                <a:lnTo>
                  <a:pt x="9546" y="1496"/>
                </a:lnTo>
                <a:lnTo>
                  <a:pt x="8856" y="1208"/>
                </a:lnTo>
                <a:lnTo>
                  <a:pt x="7361" y="748"/>
                </a:lnTo>
                <a:lnTo>
                  <a:pt x="6613" y="518"/>
                </a:lnTo>
                <a:lnTo>
                  <a:pt x="5866" y="346"/>
                </a:lnTo>
                <a:lnTo>
                  <a:pt x="5061" y="173"/>
                </a:lnTo>
                <a:lnTo>
                  <a:pt x="4256" y="116"/>
                </a:lnTo>
                <a:lnTo>
                  <a:pt x="345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6"/>
          <p:cNvSpPr/>
          <p:nvPr/>
        </p:nvSpPr>
        <p:spPr>
          <a:xfrm>
            <a:off x="8104104" y="757991"/>
            <a:ext cx="283075" cy="133551"/>
          </a:xfrm>
          <a:custGeom>
            <a:avLst/>
            <a:gdLst/>
            <a:ahLst/>
            <a:cxnLst/>
            <a:rect l="l" t="t" r="r" b="b"/>
            <a:pathLst>
              <a:path w="9144" h="4314" extrusionOk="0">
                <a:moveTo>
                  <a:pt x="4601" y="1"/>
                </a:moveTo>
                <a:lnTo>
                  <a:pt x="3853" y="116"/>
                </a:lnTo>
                <a:lnTo>
                  <a:pt x="3163" y="231"/>
                </a:lnTo>
                <a:lnTo>
                  <a:pt x="2415" y="461"/>
                </a:lnTo>
                <a:lnTo>
                  <a:pt x="1783" y="749"/>
                </a:lnTo>
                <a:lnTo>
                  <a:pt x="1150" y="1094"/>
                </a:lnTo>
                <a:lnTo>
                  <a:pt x="575" y="1496"/>
                </a:lnTo>
                <a:lnTo>
                  <a:pt x="173" y="1841"/>
                </a:lnTo>
                <a:lnTo>
                  <a:pt x="0" y="2014"/>
                </a:lnTo>
                <a:lnTo>
                  <a:pt x="0" y="2071"/>
                </a:lnTo>
                <a:lnTo>
                  <a:pt x="58" y="2071"/>
                </a:lnTo>
                <a:lnTo>
                  <a:pt x="575" y="2014"/>
                </a:lnTo>
                <a:lnTo>
                  <a:pt x="1035" y="2014"/>
                </a:lnTo>
                <a:lnTo>
                  <a:pt x="1553" y="2129"/>
                </a:lnTo>
                <a:lnTo>
                  <a:pt x="2070" y="2244"/>
                </a:lnTo>
                <a:lnTo>
                  <a:pt x="2530" y="2474"/>
                </a:lnTo>
                <a:lnTo>
                  <a:pt x="2991" y="2704"/>
                </a:lnTo>
                <a:lnTo>
                  <a:pt x="3911" y="3221"/>
                </a:lnTo>
                <a:lnTo>
                  <a:pt x="5061" y="3796"/>
                </a:lnTo>
                <a:lnTo>
                  <a:pt x="5636" y="4026"/>
                </a:lnTo>
                <a:lnTo>
                  <a:pt x="6211" y="4199"/>
                </a:lnTo>
                <a:lnTo>
                  <a:pt x="6786" y="4314"/>
                </a:lnTo>
                <a:lnTo>
                  <a:pt x="7304" y="4256"/>
                </a:lnTo>
                <a:lnTo>
                  <a:pt x="7821" y="4084"/>
                </a:lnTo>
                <a:lnTo>
                  <a:pt x="8109" y="3969"/>
                </a:lnTo>
                <a:lnTo>
                  <a:pt x="8281" y="3796"/>
                </a:lnTo>
                <a:lnTo>
                  <a:pt x="8684" y="3394"/>
                </a:lnTo>
                <a:lnTo>
                  <a:pt x="8971" y="2934"/>
                </a:lnTo>
                <a:lnTo>
                  <a:pt x="9029" y="2646"/>
                </a:lnTo>
                <a:lnTo>
                  <a:pt x="9144" y="2416"/>
                </a:lnTo>
                <a:lnTo>
                  <a:pt x="9144" y="2129"/>
                </a:lnTo>
                <a:lnTo>
                  <a:pt x="9144" y="1899"/>
                </a:lnTo>
                <a:lnTo>
                  <a:pt x="9086" y="1669"/>
                </a:lnTo>
                <a:lnTo>
                  <a:pt x="8971" y="1439"/>
                </a:lnTo>
                <a:lnTo>
                  <a:pt x="8856" y="1209"/>
                </a:lnTo>
                <a:lnTo>
                  <a:pt x="8741" y="1036"/>
                </a:lnTo>
                <a:lnTo>
                  <a:pt x="8339" y="749"/>
                </a:lnTo>
                <a:lnTo>
                  <a:pt x="7936" y="519"/>
                </a:lnTo>
                <a:lnTo>
                  <a:pt x="7419" y="346"/>
                </a:lnTo>
                <a:lnTo>
                  <a:pt x="6958" y="173"/>
                </a:lnTo>
                <a:lnTo>
                  <a:pt x="6038" y="58"/>
                </a:lnTo>
                <a:lnTo>
                  <a:pt x="534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6"/>
          <p:cNvSpPr/>
          <p:nvPr/>
        </p:nvSpPr>
        <p:spPr>
          <a:xfrm>
            <a:off x="8039991" y="156270"/>
            <a:ext cx="336508" cy="453992"/>
          </a:xfrm>
          <a:custGeom>
            <a:avLst/>
            <a:gdLst/>
            <a:ahLst/>
            <a:cxnLst/>
            <a:rect l="l" t="t" r="r" b="b"/>
            <a:pathLst>
              <a:path w="10870" h="14665" extrusionOk="0">
                <a:moveTo>
                  <a:pt x="7304" y="1"/>
                </a:moveTo>
                <a:lnTo>
                  <a:pt x="6672" y="58"/>
                </a:lnTo>
                <a:lnTo>
                  <a:pt x="6097" y="231"/>
                </a:lnTo>
                <a:lnTo>
                  <a:pt x="5522" y="518"/>
                </a:lnTo>
                <a:lnTo>
                  <a:pt x="5004" y="921"/>
                </a:lnTo>
                <a:lnTo>
                  <a:pt x="4544" y="1381"/>
                </a:lnTo>
                <a:lnTo>
                  <a:pt x="4141" y="1956"/>
                </a:lnTo>
                <a:lnTo>
                  <a:pt x="3796" y="2474"/>
                </a:lnTo>
                <a:lnTo>
                  <a:pt x="3509" y="2991"/>
                </a:lnTo>
                <a:lnTo>
                  <a:pt x="3279" y="3566"/>
                </a:lnTo>
                <a:lnTo>
                  <a:pt x="3049" y="4199"/>
                </a:lnTo>
                <a:lnTo>
                  <a:pt x="2704" y="5406"/>
                </a:lnTo>
                <a:lnTo>
                  <a:pt x="2474" y="6614"/>
                </a:lnTo>
                <a:lnTo>
                  <a:pt x="2244" y="8224"/>
                </a:lnTo>
                <a:lnTo>
                  <a:pt x="2014" y="9892"/>
                </a:lnTo>
                <a:lnTo>
                  <a:pt x="1841" y="10697"/>
                </a:lnTo>
                <a:lnTo>
                  <a:pt x="1611" y="11502"/>
                </a:lnTo>
                <a:lnTo>
                  <a:pt x="1381" y="12307"/>
                </a:lnTo>
                <a:lnTo>
                  <a:pt x="1036" y="13055"/>
                </a:lnTo>
                <a:lnTo>
                  <a:pt x="576" y="13860"/>
                </a:lnTo>
                <a:lnTo>
                  <a:pt x="288" y="14262"/>
                </a:lnTo>
                <a:lnTo>
                  <a:pt x="1" y="14607"/>
                </a:lnTo>
                <a:lnTo>
                  <a:pt x="1" y="14665"/>
                </a:lnTo>
                <a:lnTo>
                  <a:pt x="58" y="14665"/>
                </a:lnTo>
                <a:lnTo>
                  <a:pt x="346" y="14607"/>
                </a:lnTo>
                <a:lnTo>
                  <a:pt x="1036" y="14492"/>
                </a:lnTo>
                <a:lnTo>
                  <a:pt x="1956" y="14147"/>
                </a:lnTo>
                <a:lnTo>
                  <a:pt x="2876" y="13745"/>
                </a:lnTo>
                <a:lnTo>
                  <a:pt x="3796" y="13285"/>
                </a:lnTo>
                <a:lnTo>
                  <a:pt x="4659" y="12767"/>
                </a:lnTo>
                <a:lnTo>
                  <a:pt x="5464" y="12192"/>
                </a:lnTo>
                <a:lnTo>
                  <a:pt x="6269" y="11560"/>
                </a:lnTo>
                <a:lnTo>
                  <a:pt x="7017" y="10869"/>
                </a:lnTo>
                <a:lnTo>
                  <a:pt x="7764" y="10237"/>
                </a:lnTo>
                <a:lnTo>
                  <a:pt x="8282" y="9604"/>
                </a:lnTo>
                <a:lnTo>
                  <a:pt x="8799" y="8972"/>
                </a:lnTo>
                <a:lnTo>
                  <a:pt x="9259" y="8339"/>
                </a:lnTo>
                <a:lnTo>
                  <a:pt x="9720" y="7707"/>
                </a:lnTo>
                <a:lnTo>
                  <a:pt x="10065" y="6959"/>
                </a:lnTo>
                <a:lnTo>
                  <a:pt x="10352" y="6269"/>
                </a:lnTo>
                <a:lnTo>
                  <a:pt x="10640" y="5464"/>
                </a:lnTo>
                <a:lnTo>
                  <a:pt x="10812" y="4659"/>
                </a:lnTo>
                <a:lnTo>
                  <a:pt x="10870" y="3969"/>
                </a:lnTo>
                <a:lnTo>
                  <a:pt x="10870" y="3279"/>
                </a:lnTo>
                <a:lnTo>
                  <a:pt x="10755" y="2646"/>
                </a:lnTo>
                <a:lnTo>
                  <a:pt x="10525" y="2014"/>
                </a:lnTo>
                <a:lnTo>
                  <a:pt x="10237" y="1438"/>
                </a:lnTo>
                <a:lnTo>
                  <a:pt x="9777" y="978"/>
                </a:lnTo>
                <a:lnTo>
                  <a:pt x="9547" y="748"/>
                </a:lnTo>
                <a:lnTo>
                  <a:pt x="9259" y="576"/>
                </a:lnTo>
                <a:lnTo>
                  <a:pt x="8972" y="403"/>
                </a:lnTo>
                <a:lnTo>
                  <a:pt x="8627" y="231"/>
                </a:lnTo>
                <a:lnTo>
                  <a:pt x="7937" y="58"/>
                </a:lnTo>
                <a:lnTo>
                  <a:pt x="7304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6"/>
          <p:cNvSpPr/>
          <p:nvPr/>
        </p:nvSpPr>
        <p:spPr>
          <a:xfrm>
            <a:off x="1177800" y="157708"/>
            <a:ext cx="211904" cy="284871"/>
          </a:xfrm>
          <a:custGeom>
            <a:avLst/>
            <a:gdLst/>
            <a:ahLst/>
            <a:cxnLst/>
            <a:rect l="l" t="t" r="r" b="b"/>
            <a:pathLst>
              <a:path w="6845" h="9202" extrusionOk="0">
                <a:moveTo>
                  <a:pt x="2129" y="1"/>
                </a:moveTo>
                <a:lnTo>
                  <a:pt x="1726" y="58"/>
                </a:lnTo>
                <a:lnTo>
                  <a:pt x="1323" y="173"/>
                </a:lnTo>
                <a:lnTo>
                  <a:pt x="978" y="346"/>
                </a:lnTo>
                <a:lnTo>
                  <a:pt x="633" y="633"/>
                </a:lnTo>
                <a:lnTo>
                  <a:pt x="346" y="978"/>
                </a:lnTo>
                <a:lnTo>
                  <a:pt x="173" y="1323"/>
                </a:lnTo>
                <a:lnTo>
                  <a:pt x="1" y="1726"/>
                </a:lnTo>
                <a:lnTo>
                  <a:pt x="1" y="2128"/>
                </a:lnTo>
                <a:lnTo>
                  <a:pt x="1" y="2473"/>
                </a:lnTo>
                <a:lnTo>
                  <a:pt x="116" y="2876"/>
                </a:lnTo>
                <a:lnTo>
                  <a:pt x="231" y="3278"/>
                </a:lnTo>
                <a:lnTo>
                  <a:pt x="461" y="3623"/>
                </a:lnTo>
                <a:lnTo>
                  <a:pt x="921" y="4256"/>
                </a:lnTo>
                <a:lnTo>
                  <a:pt x="1438" y="4831"/>
                </a:lnTo>
                <a:lnTo>
                  <a:pt x="2071" y="5291"/>
                </a:lnTo>
                <a:lnTo>
                  <a:pt x="2704" y="5751"/>
                </a:lnTo>
                <a:lnTo>
                  <a:pt x="4429" y="6844"/>
                </a:lnTo>
                <a:lnTo>
                  <a:pt x="5234" y="7476"/>
                </a:lnTo>
                <a:lnTo>
                  <a:pt x="5636" y="7821"/>
                </a:lnTo>
                <a:lnTo>
                  <a:pt x="5981" y="8166"/>
                </a:lnTo>
                <a:lnTo>
                  <a:pt x="6326" y="8684"/>
                </a:lnTo>
                <a:lnTo>
                  <a:pt x="6557" y="9202"/>
                </a:lnTo>
                <a:lnTo>
                  <a:pt x="6614" y="9202"/>
                </a:lnTo>
                <a:lnTo>
                  <a:pt x="6672" y="8972"/>
                </a:lnTo>
                <a:lnTo>
                  <a:pt x="6787" y="8569"/>
                </a:lnTo>
                <a:lnTo>
                  <a:pt x="6787" y="7936"/>
                </a:lnTo>
                <a:lnTo>
                  <a:pt x="6844" y="7304"/>
                </a:lnTo>
                <a:lnTo>
                  <a:pt x="6787" y="6729"/>
                </a:lnTo>
                <a:lnTo>
                  <a:pt x="6729" y="6096"/>
                </a:lnTo>
                <a:lnTo>
                  <a:pt x="6614" y="5464"/>
                </a:lnTo>
                <a:lnTo>
                  <a:pt x="6442" y="4831"/>
                </a:lnTo>
                <a:lnTo>
                  <a:pt x="6039" y="3681"/>
                </a:lnTo>
                <a:lnTo>
                  <a:pt x="5636" y="2761"/>
                </a:lnTo>
                <a:lnTo>
                  <a:pt x="5406" y="2358"/>
                </a:lnTo>
                <a:lnTo>
                  <a:pt x="5119" y="1956"/>
                </a:lnTo>
                <a:lnTo>
                  <a:pt x="4831" y="1553"/>
                </a:lnTo>
                <a:lnTo>
                  <a:pt x="4486" y="1208"/>
                </a:lnTo>
                <a:lnTo>
                  <a:pt x="4084" y="863"/>
                </a:lnTo>
                <a:lnTo>
                  <a:pt x="3681" y="576"/>
                </a:lnTo>
                <a:lnTo>
                  <a:pt x="3336" y="346"/>
                </a:lnTo>
                <a:lnTo>
                  <a:pt x="2934" y="173"/>
                </a:lnTo>
                <a:lnTo>
                  <a:pt x="2531" y="58"/>
                </a:lnTo>
                <a:lnTo>
                  <a:pt x="2129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6"/>
          <p:cNvSpPr/>
          <p:nvPr/>
        </p:nvSpPr>
        <p:spPr>
          <a:xfrm>
            <a:off x="8273225" y="441110"/>
            <a:ext cx="571475" cy="259950"/>
          </a:xfrm>
          <a:custGeom>
            <a:avLst/>
            <a:gdLst/>
            <a:ahLst/>
            <a:cxnLst/>
            <a:rect l="l" t="t" r="r" b="b"/>
            <a:pathLst>
              <a:path w="18460" h="8397" extrusionOk="0">
                <a:moveTo>
                  <a:pt x="11674" y="1"/>
                </a:moveTo>
                <a:lnTo>
                  <a:pt x="10812" y="116"/>
                </a:lnTo>
                <a:lnTo>
                  <a:pt x="9949" y="231"/>
                </a:lnTo>
                <a:lnTo>
                  <a:pt x="9086" y="461"/>
                </a:lnTo>
                <a:lnTo>
                  <a:pt x="8224" y="691"/>
                </a:lnTo>
                <a:lnTo>
                  <a:pt x="7246" y="1036"/>
                </a:lnTo>
                <a:lnTo>
                  <a:pt x="6211" y="1438"/>
                </a:lnTo>
                <a:lnTo>
                  <a:pt x="5176" y="1956"/>
                </a:lnTo>
                <a:lnTo>
                  <a:pt x="4198" y="2474"/>
                </a:lnTo>
                <a:lnTo>
                  <a:pt x="3278" y="3049"/>
                </a:lnTo>
                <a:lnTo>
                  <a:pt x="2358" y="3681"/>
                </a:lnTo>
                <a:lnTo>
                  <a:pt x="1553" y="4371"/>
                </a:lnTo>
                <a:lnTo>
                  <a:pt x="748" y="5176"/>
                </a:lnTo>
                <a:lnTo>
                  <a:pt x="230" y="5751"/>
                </a:lnTo>
                <a:lnTo>
                  <a:pt x="58" y="6039"/>
                </a:lnTo>
                <a:lnTo>
                  <a:pt x="0" y="6096"/>
                </a:lnTo>
                <a:lnTo>
                  <a:pt x="58" y="6096"/>
                </a:lnTo>
                <a:lnTo>
                  <a:pt x="575" y="5981"/>
                </a:lnTo>
                <a:lnTo>
                  <a:pt x="1093" y="5866"/>
                </a:lnTo>
                <a:lnTo>
                  <a:pt x="2128" y="5866"/>
                </a:lnTo>
                <a:lnTo>
                  <a:pt x="3048" y="5924"/>
                </a:lnTo>
                <a:lnTo>
                  <a:pt x="3968" y="6039"/>
                </a:lnTo>
                <a:lnTo>
                  <a:pt x="4831" y="6212"/>
                </a:lnTo>
                <a:lnTo>
                  <a:pt x="5693" y="6499"/>
                </a:lnTo>
                <a:lnTo>
                  <a:pt x="7476" y="7074"/>
                </a:lnTo>
                <a:lnTo>
                  <a:pt x="9144" y="7649"/>
                </a:lnTo>
                <a:lnTo>
                  <a:pt x="10466" y="7994"/>
                </a:lnTo>
                <a:lnTo>
                  <a:pt x="11847" y="8282"/>
                </a:lnTo>
                <a:lnTo>
                  <a:pt x="12537" y="8339"/>
                </a:lnTo>
                <a:lnTo>
                  <a:pt x="13227" y="8397"/>
                </a:lnTo>
                <a:lnTo>
                  <a:pt x="13917" y="8397"/>
                </a:lnTo>
                <a:lnTo>
                  <a:pt x="14549" y="8339"/>
                </a:lnTo>
                <a:lnTo>
                  <a:pt x="15297" y="8224"/>
                </a:lnTo>
                <a:lnTo>
                  <a:pt x="15987" y="7994"/>
                </a:lnTo>
                <a:lnTo>
                  <a:pt x="16620" y="7649"/>
                </a:lnTo>
                <a:lnTo>
                  <a:pt x="17195" y="7247"/>
                </a:lnTo>
                <a:lnTo>
                  <a:pt x="17655" y="6787"/>
                </a:lnTo>
                <a:lnTo>
                  <a:pt x="18057" y="6212"/>
                </a:lnTo>
                <a:lnTo>
                  <a:pt x="18172" y="5866"/>
                </a:lnTo>
                <a:lnTo>
                  <a:pt x="18287" y="5521"/>
                </a:lnTo>
                <a:lnTo>
                  <a:pt x="18402" y="5176"/>
                </a:lnTo>
                <a:lnTo>
                  <a:pt x="18460" y="4774"/>
                </a:lnTo>
                <a:lnTo>
                  <a:pt x="18460" y="4371"/>
                </a:lnTo>
                <a:lnTo>
                  <a:pt x="18460" y="3969"/>
                </a:lnTo>
                <a:lnTo>
                  <a:pt x="18402" y="3566"/>
                </a:lnTo>
                <a:lnTo>
                  <a:pt x="18345" y="3221"/>
                </a:lnTo>
                <a:lnTo>
                  <a:pt x="18230" y="2876"/>
                </a:lnTo>
                <a:lnTo>
                  <a:pt x="18057" y="2589"/>
                </a:lnTo>
                <a:lnTo>
                  <a:pt x="17655" y="2014"/>
                </a:lnTo>
                <a:lnTo>
                  <a:pt x="17137" y="1496"/>
                </a:lnTo>
                <a:lnTo>
                  <a:pt x="16562" y="1036"/>
                </a:lnTo>
                <a:lnTo>
                  <a:pt x="15872" y="691"/>
                </a:lnTo>
                <a:lnTo>
                  <a:pt x="15182" y="403"/>
                </a:lnTo>
                <a:lnTo>
                  <a:pt x="14319" y="173"/>
                </a:lnTo>
                <a:lnTo>
                  <a:pt x="13457" y="58"/>
                </a:lnTo>
                <a:lnTo>
                  <a:pt x="1259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6"/>
          <p:cNvSpPr/>
          <p:nvPr/>
        </p:nvSpPr>
        <p:spPr>
          <a:xfrm>
            <a:off x="152395" y="602784"/>
            <a:ext cx="635557" cy="452196"/>
          </a:xfrm>
          <a:custGeom>
            <a:avLst/>
            <a:gdLst/>
            <a:ahLst/>
            <a:cxnLst/>
            <a:rect l="l" t="t" r="r" b="b"/>
            <a:pathLst>
              <a:path w="20530" h="14607" extrusionOk="0">
                <a:moveTo>
                  <a:pt x="18000" y="0"/>
                </a:moveTo>
                <a:lnTo>
                  <a:pt x="16907" y="58"/>
                </a:lnTo>
                <a:lnTo>
                  <a:pt x="15814" y="115"/>
                </a:lnTo>
                <a:lnTo>
                  <a:pt x="14664" y="288"/>
                </a:lnTo>
                <a:lnTo>
                  <a:pt x="13572" y="460"/>
                </a:lnTo>
                <a:lnTo>
                  <a:pt x="12479" y="748"/>
                </a:lnTo>
                <a:lnTo>
                  <a:pt x="11444" y="1035"/>
                </a:lnTo>
                <a:lnTo>
                  <a:pt x="10409" y="1380"/>
                </a:lnTo>
                <a:lnTo>
                  <a:pt x="9374" y="1725"/>
                </a:lnTo>
                <a:lnTo>
                  <a:pt x="8396" y="2128"/>
                </a:lnTo>
                <a:lnTo>
                  <a:pt x="7418" y="2588"/>
                </a:lnTo>
                <a:lnTo>
                  <a:pt x="6441" y="3048"/>
                </a:lnTo>
                <a:lnTo>
                  <a:pt x="5521" y="3623"/>
                </a:lnTo>
                <a:lnTo>
                  <a:pt x="4601" y="4256"/>
                </a:lnTo>
                <a:lnTo>
                  <a:pt x="3795" y="4888"/>
                </a:lnTo>
                <a:lnTo>
                  <a:pt x="2990" y="5636"/>
                </a:lnTo>
                <a:lnTo>
                  <a:pt x="2415" y="6211"/>
                </a:lnTo>
                <a:lnTo>
                  <a:pt x="1840" y="6901"/>
                </a:lnTo>
                <a:lnTo>
                  <a:pt x="1265" y="7648"/>
                </a:lnTo>
                <a:lnTo>
                  <a:pt x="748" y="8454"/>
                </a:lnTo>
                <a:lnTo>
                  <a:pt x="345" y="9259"/>
                </a:lnTo>
                <a:lnTo>
                  <a:pt x="230" y="9719"/>
                </a:lnTo>
                <a:lnTo>
                  <a:pt x="115" y="10121"/>
                </a:lnTo>
                <a:lnTo>
                  <a:pt x="58" y="10581"/>
                </a:lnTo>
                <a:lnTo>
                  <a:pt x="0" y="10984"/>
                </a:lnTo>
                <a:lnTo>
                  <a:pt x="58" y="11444"/>
                </a:lnTo>
                <a:lnTo>
                  <a:pt x="173" y="11846"/>
                </a:lnTo>
                <a:lnTo>
                  <a:pt x="345" y="12306"/>
                </a:lnTo>
                <a:lnTo>
                  <a:pt x="518" y="12709"/>
                </a:lnTo>
                <a:lnTo>
                  <a:pt x="805" y="13112"/>
                </a:lnTo>
                <a:lnTo>
                  <a:pt x="1150" y="13457"/>
                </a:lnTo>
                <a:lnTo>
                  <a:pt x="1553" y="13744"/>
                </a:lnTo>
                <a:lnTo>
                  <a:pt x="1955" y="13974"/>
                </a:lnTo>
                <a:lnTo>
                  <a:pt x="2358" y="14204"/>
                </a:lnTo>
                <a:lnTo>
                  <a:pt x="2818" y="14319"/>
                </a:lnTo>
                <a:lnTo>
                  <a:pt x="3335" y="14492"/>
                </a:lnTo>
                <a:lnTo>
                  <a:pt x="3795" y="14549"/>
                </a:lnTo>
                <a:lnTo>
                  <a:pt x="4313" y="14607"/>
                </a:lnTo>
                <a:lnTo>
                  <a:pt x="4831" y="14607"/>
                </a:lnTo>
                <a:lnTo>
                  <a:pt x="5291" y="14549"/>
                </a:lnTo>
                <a:lnTo>
                  <a:pt x="5751" y="14492"/>
                </a:lnTo>
                <a:lnTo>
                  <a:pt x="6211" y="14377"/>
                </a:lnTo>
                <a:lnTo>
                  <a:pt x="6613" y="14204"/>
                </a:lnTo>
                <a:lnTo>
                  <a:pt x="7131" y="13974"/>
                </a:lnTo>
                <a:lnTo>
                  <a:pt x="7591" y="13687"/>
                </a:lnTo>
                <a:lnTo>
                  <a:pt x="8511" y="13054"/>
                </a:lnTo>
                <a:lnTo>
                  <a:pt x="9316" y="12364"/>
                </a:lnTo>
                <a:lnTo>
                  <a:pt x="10064" y="11559"/>
                </a:lnTo>
                <a:lnTo>
                  <a:pt x="10811" y="10696"/>
                </a:lnTo>
                <a:lnTo>
                  <a:pt x="11444" y="9834"/>
                </a:lnTo>
                <a:lnTo>
                  <a:pt x="12766" y="8109"/>
                </a:lnTo>
                <a:lnTo>
                  <a:pt x="13514" y="6958"/>
                </a:lnTo>
                <a:lnTo>
                  <a:pt x="14319" y="5808"/>
                </a:lnTo>
                <a:lnTo>
                  <a:pt x="15124" y="4658"/>
                </a:lnTo>
                <a:lnTo>
                  <a:pt x="15987" y="3566"/>
                </a:lnTo>
                <a:lnTo>
                  <a:pt x="16447" y="3048"/>
                </a:lnTo>
                <a:lnTo>
                  <a:pt x="16964" y="2530"/>
                </a:lnTo>
                <a:lnTo>
                  <a:pt x="17482" y="2070"/>
                </a:lnTo>
                <a:lnTo>
                  <a:pt x="18000" y="1668"/>
                </a:lnTo>
                <a:lnTo>
                  <a:pt x="18575" y="1265"/>
                </a:lnTo>
                <a:lnTo>
                  <a:pt x="19150" y="920"/>
                </a:lnTo>
                <a:lnTo>
                  <a:pt x="19840" y="690"/>
                </a:lnTo>
                <a:lnTo>
                  <a:pt x="20472" y="460"/>
                </a:lnTo>
                <a:lnTo>
                  <a:pt x="20530" y="403"/>
                </a:lnTo>
                <a:lnTo>
                  <a:pt x="20472" y="345"/>
                </a:lnTo>
                <a:lnTo>
                  <a:pt x="20070" y="230"/>
                </a:lnTo>
                <a:lnTo>
                  <a:pt x="19150" y="58"/>
                </a:lnTo>
                <a:lnTo>
                  <a:pt x="180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6"/>
          <p:cNvSpPr/>
          <p:nvPr/>
        </p:nvSpPr>
        <p:spPr>
          <a:xfrm>
            <a:off x="773681" y="330389"/>
            <a:ext cx="471823" cy="316912"/>
          </a:xfrm>
          <a:custGeom>
            <a:avLst/>
            <a:gdLst/>
            <a:ahLst/>
            <a:cxnLst/>
            <a:rect l="l" t="t" r="r" b="b"/>
            <a:pathLst>
              <a:path w="15241" h="10237" extrusionOk="0">
                <a:moveTo>
                  <a:pt x="3796" y="1"/>
                </a:moveTo>
                <a:lnTo>
                  <a:pt x="3106" y="58"/>
                </a:lnTo>
                <a:lnTo>
                  <a:pt x="2474" y="231"/>
                </a:lnTo>
                <a:lnTo>
                  <a:pt x="1841" y="461"/>
                </a:lnTo>
                <a:lnTo>
                  <a:pt x="1323" y="806"/>
                </a:lnTo>
                <a:lnTo>
                  <a:pt x="863" y="1266"/>
                </a:lnTo>
                <a:lnTo>
                  <a:pt x="633" y="1553"/>
                </a:lnTo>
                <a:lnTo>
                  <a:pt x="461" y="1841"/>
                </a:lnTo>
                <a:lnTo>
                  <a:pt x="288" y="2128"/>
                </a:lnTo>
                <a:lnTo>
                  <a:pt x="173" y="2473"/>
                </a:lnTo>
                <a:lnTo>
                  <a:pt x="58" y="3221"/>
                </a:lnTo>
                <a:lnTo>
                  <a:pt x="1" y="3854"/>
                </a:lnTo>
                <a:lnTo>
                  <a:pt x="116" y="4486"/>
                </a:lnTo>
                <a:lnTo>
                  <a:pt x="346" y="5061"/>
                </a:lnTo>
                <a:lnTo>
                  <a:pt x="691" y="5579"/>
                </a:lnTo>
                <a:lnTo>
                  <a:pt x="1093" y="6096"/>
                </a:lnTo>
                <a:lnTo>
                  <a:pt x="1611" y="6499"/>
                </a:lnTo>
                <a:lnTo>
                  <a:pt x="2186" y="6901"/>
                </a:lnTo>
                <a:lnTo>
                  <a:pt x="2761" y="7189"/>
                </a:lnTo>
                <a:lnTo>
                  <a:pt x="3336" y="7419"/>
                </a:lnTo>
                <a:lnTo>
                  <a:pt x="3911" y="7649"/>
                </a:lnTo>
                <a:lnTo>
                  <a:pt x="4486" y="7822"/>
                </a:lnTo>
                <a:lnTo>
                  <a:pt x="5751" y="8109"/>
                </a:lnTo>
                <a:lnTo>
                  <a:pt x="7017" y="8224"/>
                </a:lnTo>
                <a:lnTo>
                  <a:pt x="8627" y="8339"/>
                </a:lnTo>
                <a:lnTo>
                  <a:pt x="10294" y="8512"/>
                </a:lnTo>
                <a:lnTo>
                  <a:pt x="11157" y="8627"/>
                </a:lnTo>
                <a:lnTo>
                  <a:pt x="11962" y="8742"/>
                </a:lnTo>
                <a:lnTo>
                  <a:pt x="12767" y="8972"/>
                </a:lnTo>
                <a:lnTo>
                  <a:pt x="13515" y="9259"/>
                </a:lnTo>
                <a:lnTo>
                  <a:pt x="14377" y="9662"/>
                </a:lnTo>
                <a:lnTo>
                  <a:pt x="14780" y="9892"/>
                </a:lnTo>
                <a:lnTo>
                  <a:pt x="15183" y="10179"/>
                </a:lnTo>
                <a:lnTo>
                  <a:pt x="15240" y="10237"/>
                </a:lnTo>
                <a:lnTo>
                  <a:pt x="15240" y="10122"/>
                </a:lnTo>
                <a:lnTo>
                  <a:pt x="15183" y="9834"/>
                </a:lnTo>
                <a:lnTo>
                  <a:pt x="14952" y="9144"/>
                </a:lnTo>
                <a:lnTo>
                  <a:pt x="14550" y="8224"/>
                </a:lnTo>
                <a:lnTo>
                  <a:pt x="14090" y="7361"/>
                </a:lnTo>
                <a:lnTo>
                  <a:pt x="13572" y="6499"/>
                </a:lnTo>
                <a:lnTo>
                  <a:pt x="12997" y="5636"/>
                </a:lnTo>
                <a:lnTo>
                  <a:pt x="12365" y="4831"/>
                </a:lnTo>
                <a:lnTo>
                  <a:pt x="11675" y="4084"/>
                </a:lnTo>
                <a:lnTo>
                  <a:pt x="10985" y="3394"/>
                </a:lnTo>
                <a:lnTo>
                  <a:pt x="10237" y="2703"/>
                </a:lnTo>
                <a:lnTo>
                  <a:pt x="9604" y="2186"/>
                </a:lnTo>
                <a:lnTo>
                  <a:pt x="8972" y="1726"/>
                </a:lnTo>
                <a:lnTo>
                  <a:pt x="8282" y="1323"/>
                </a:lnTo>
                <a:lnTo>
                  <a:pt x="7592" y="921"/>
                </a:lnTo>
                <a:lnTo>
                  <a:pt x="6844" y="576"/>
                </a:lnTo>
                <a:lnTo>
                  <a:pt x="6096" y="346"/>
                </a:lnTo>
                <a:lnTo>
                  <a:pt x="5291" y="173"/>
                </a:lnTo>
                <a:lnTo>
                  <a:pt x="4486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6"/>
          <p:cNvSpPr/>
          <p:nvPr/>
        </p:nvSpPr>
        <p:spPr>
          <a:xfrm>
            <a:off x="8454790" y="905751"/>
            <a:ext cx="124666" cy="106865"/>
          </a:xfrm>
          <a:custGeom>
            <a:avLst/>
            <a:gdLst/>
            <a:ahLst/>
            <a:cxnLst/>
            <a:rect l="l" t="t" r="r" b="b"/>
            <a:pathLst>
              <a:path w="4027" h="3452" extrusionOk="0">
                <a:moveTo>
                  <a:pt x="1381" y="1"/>
                </a:moveTo>
                <a:lnTo>
                  <a:pt x="1036" y="116"/>
                </a:lnTo>
                <a:lnTo>
                  <a:pt x="749" y="231"/>
                </a:lnTo>
                <a:lnTo>
                  <a:pt x="461" y="404"/>
                </a:lnTo>
                <a:lnTo>
                  <a:pt x="231" y="691"/>
                </a:lnTo>
                <a:lnTo>
                  <a:pt x="58" y="979"/>
                </a:lnTo>
                <a:lnTo>
                  <a:pt x="1" y="1266"/>
                </a:lnTo>
                <a:lnTo>
                  <a:pt x="58" y="1669"/>
                </a:lnTo>
                <a:lnTo>
                  <a:pt x="173" y="2014"/>
                </a:lnTo>
                <a:lnTo>
                  <a:pt x="346" y="2359"/>
                </a:lnTo>
                <a:lnTo>
                  <a:pt x="576" y="2646"/>
                </a:lnTo>
                <a:lnTo>
                  <a:pt x="864" y="2934"/>
                </a:lnTo>
                <a:lnTo>
                  <a:pt x="1209" y="3164"/>
                </a:lnTo>
                <a:lnTo>
                  <a:pt x="1554" y="3279"/>
                </a:lnTo>
                <a:lnTo>
                  <a:pt x="1956" y="3394"/>
                </a:lnTo>
                <a:lnTo>
                  <a:pt x="2359" y="3451"/>
                </a:lnTo>
                <a:lnTo>
                  <a:pt x="2704" y="3451"/>
                </a:lnTo>
                <a:lnTo>
                  <a:pt x="2991" y="3336"/>
                </a:lnTo>
                <a:lnTo>
                  <a:pt x="3336" y="3221"/>
                </a:lnTo>
                <a:lnTo>
                  <a:pt x="3624" y="3049"/>
                </a:lnTo>
                <a:lnTo>
                  <a:pt x="3854" y="2761"/>
                </a:lnTo>
                <a:lnTo>
                  <a:pt x="3969" y="2474"/>
                </a:lnTo>
                <a:lnTo>
                  <a:pt x="4026" y="2186"/>
                </a:lnTo>
                <a:lnTo>
                  <a:pt x="4026" y="1784"/>
                </a:lnTo>
                <a:lnTo>
                  <a:pt x="3911" y="1439"/>
                </a:lnTo>
                <a:lnTo>
                  <a:pt x="3681" y="1094"/>
                </a:lnTo>
                <a:lnTo>
                  <a:pt x="3451" y="749"/>
                </a:lnTo>
                <a:lnTo>
                  <a:pt x="3164" y="519"/>
                </a:lnTo>
                <a:lnTo>
                  <a:pt x="2819" y="289"/>
                </a:lnTo>
                <a:lnTo>
                  <a:pt x="2474" y="116"/>
                </a:lnTo>
                <a:lnTo>
                  <a:pt x="2129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6"/>
          <p:cNvSpPr/>
          <p:nvPr/>
        </p:nvSpPr>
        <p:spPr>
          <a:xfrm>
            <a:off x="714955" y="766549"/>
            <a:ext cx="131755" cy="131786"/>
          </a:xfrm>
          <a:custGeom>
            <a:avLst/>
            <a:gdLst/>
            <a:ahLst/>
            <a:cxnLst/>
            <a:rect l="l" t="t" r="r" b="b"/>
            <a:pathLst>
              <a:path w="4256" h="4257" extrusionOk="0">
                <a:moveTo>
                  <a:pt x="1840" y="1"/>
                </a:moveTo>
                <a:lnTo>
                  <a:pt x="1495" y="116"/>
                </a:lnTo>
                <a:lnTo>
                  <a:pt x="1150" y="231"/>
                </a:lnTo>
                <a:lnTo>
                  <a:pt x="805" y="461"/>
                </a:lnTo>
                <a:lnTo>
                  <a:pt x="575" y="691"/>
                </a:lnTo>
                <a:lnTo>
                  <a:pt x="403" y="921"/>
                </a:lnTo>
                <a:lnTo>
                  <a:pt x="230" y="1208"/>
                </a:lnTo>
                <a:lnTo>
                  <a:pt x="115" y="1496"/>
                </a:lnTo>
                <a:lnTo>
                  <a:pt x="58" y="1841"/>
                </a:lnTo>
                <a:lnTo>
                  <a:pt x="0" y="2128"/>
                </a:lnTo>
                <a:lnTo>
                  <a:pt x="58" y="2473"/>
                </a:lnTo>
                <a:lnTo>
                  <a:pt x="115" y="2819"/>
                </a:lnTo>
                <a:lnTo>
                  <a:pt x="230" y="3106"/>
                </a:lnTo>
                <a:lnTo>
                  <a:pt x="403" y="3394"/>
                </a:lnTo>
                <a:lnTo>
                  <a:pt x="633" y="3624"/>
                </a:lnTo>
                <a:lnTo>
                  <a:pt x="863" y="3854"/>
                </a:lnTo>
                <a:lnTo>
                  <a:pt x="1093" y="4026"/>
                </a:lnTo>
                <a:lnTo>
                  <a:pt x="1380" y="4141"/>
                </a:lnTo>
                <a:lnTo>
                  <a:pt x="1725" y="4199"/>
                </a:lnTo>
                <a:lnTo>
                  <a:pt x="2070" y="4256"/>
                </a:lnTo>
                <a:lnTo>
                  <a:pt x="2358" y="4256"/>
                </a:lnTo>
                <a:lnTo>
                  <a:pt x="2703" y="4199"/>
                </a:lnTo>
                <a:lnTo>
                  <a:pt x="2990" y="4084"/>
                </a:lnTo>
                <a:lnTo>
                  <a:pt x="3278" y="3911"/>
                </a:lnTo>
                <a:lnTo>
                  <a:pt x="3508" y="3739"/>
                </a:lnTo>
                <a:lnTo>
                  <a:pt x="3738" y="3509"/>
                </a:lnTo>
                <a:lnTo>
                  <a:pt x="3968" y="3221"/>
                </a:lnTo>
                <a:lnTo>
                  <a:pt x="4083" y="2934"/>
                </a:lnTo>
                <a:lnTo>
                  <a:pt x="4198" y="2646"/>
                </a:lnTo>
                <a:lnTo>
                  <a:pt x="4256" y="2301"/>
                </a:lnTo>
                <a:lnTo>
                  <a:pt x="4256" y="2013"/>
                </a:lnTo>
                <a:lnTo>
                  <a:pt x="4198" y="1668"/>
                </a:lnTo>
                <a:lnTo>
                  <a:pt x="4141" y="1381"/>
                </a:lnTo>
                <a:lnTo>
                  <a:pt x="3968" y="1093"/>
                </a:lnTo>
                <a:lnTo>
                  <a:pt x="3795" y="806"/>
                </a:lnTo>
                <a:lnTo>
                  <a:pt x="3565" y="576"/>
                </a:lnTo>
                <a:lnTo>
                  <a:pt x="3278" y="346"/>
                </a:lnTo>
                <a:lnTo>
                  <a:pt x="2933" y="173"/>
                </a:lnTo>
                <a:lnTo>
                  <a:pt x="2588" y="58"/>
                </a:lnTo>
                <a:lnTo>
                  <a:pt x="224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6"/>
          <p:cNvSpPr/>
          <p:nvPr/>
        </p:nvSpPr>
        <p:spPr>
          <a:xfrm>
            <a:off x="7762271" y="343192"/>
            <a:ext cx="213669" cy="302702"/>
          </a:xfrm>
          <a:custGeom>
            <a:avLst/>
            <a:gdLst/>
            <a:ahLst/>
            <a:cxnLst/>
            <a:rect l="l" t="t" r="r" b="b"/>
            <a:pathLst>
              <a:path w="6902" h="9778" extrusionOk="0">
                <a:moveTo>
                  <a:pt x="4429" y="1"/>
                </a:moveTo>
                <a:lnTo>
                  <a:pt x="4084" y="58"/>
                </a:lnTo>
                <a:lnTo>
                  <a:pt x="3796" y="116"/>
                </a:lnTo>
                <a:lnTo>
                  <a:pt x="3451" y="231"/>
                </a:lnTo>
                <a:lnTo>
                  <a:pt x="3164" y="404"/>
                </a:lnTo>
                <a:lnTo>
                  <a:pt x="2876" y="576"/>
                </a:lnTo>
                <a:lnTo>
                  <a:pt x="2646" y="806"/>
                </a:lnTo>
                <a:lnTo>
                  <a:pt x="2416" y="1036"/>
                </a:lnTo>
                <a:lnTo>
                  <a:pt x="2244" y="1324"/>
                </a:lnTo>
                <a:lnTo>
                  <a:pt x="1956" y="1956"/>
                </a:lnTo>
                <a:lnTo>
                  <a:pt x="1726" y="2704"/>
                </a:lnTo>
                <a:lnTo>
                  <a:pt x="1611" y="3451"/>
                </a:lnTo>
                <a:lnTo>
                  <a:pt x="1496" y="4256"/>
                </a:lnTo>
                <a:lnTo>
                  <a:pt x="1439" y="5004"/>
                </a:lnTo>
                <a:lnTo>
                  <a:pt x="1381" y="6269"/>
                </a:lnTo>
                <a:lnTo>
                  <a:pt x="1266" y="6902"/>
                </a:lnTo>
                <a:lnTo>
                  <a:pt x="1151" y="7534"/>
                </a:lnTo>
                <a:lnTo>
                  <a:pt x="979" y="8109"/>
                </a:lnTo>
                <a:lnTo>
                  <a:pt x="748" y="8684"/>
                </a:lnTo>
                <a:lnTo>
                  <a:pt x="461" y="9202"/>
                </a:lnTo>
                <a:lnTo>
                  <a:pt x="1" y="9662"/>
                </a:lnTo>
                <a:lnTo>
                  <a:pt x="1" y="9720"/>
                </a:lnTo>
                <a:lnTo>
                  <a:pt x="58" y="9777"/>
                </a:lnTo>
                <a:lnTo>
                  <a:pt x="346" y="9720"/>
                </a:lnTo>
                <a:lnTo>
                  <a:pt x="979" y="9547"/>
                </a:lnTo>
                <a:lnTo>
                  <a:pt x="1784" y="9259"/>
                </a:lnTo>
                <a:lnTo>
                  <a:pt x="2531" y="8799"/>
                </a:lnTo>
                <a:lnTo>
                  <a:pt x="3279" y="8339"/>
                </a:lnTo>
                <a:lnTo>
                  <a:pt x="3969" y="7764"/>
                </a:lnTo>
                <a:lnTo>
                  <a:pt x="4601" y="7074"/>
                </a:lnTo>
                <a:lnTo>
                  <a:pt x="5176" y="6384"/>
                </a:lnTo>
                <a:lnTo>
                  <a:pt x="5694" y="5694"/>
                </a:lnTo>
                <a:lnTo>
                  <a:pt x="6097" y="4947"/>
                </a:lnTo>
                <a:lnTo>
                  <a:pt x="6327" y="4429"/>
                </a:lnTo>
                <a:lnTo>
                  <a:pt x="6557" y="3911"/>
                </a:lnTo>
                <a:lnTo>
                  <a:pt x="6729" y="3279"/>
                </a:lnTo>
                <a:lnTo>
                  <a:pt x="6844" y="2704"/>
                </a:lnTo>
                <a:lnTo>
                  <a:pt x="6902" y="2071"/>
                </a:lnTo>
                <a:lnTo>
                  <a:pt x="6844" y="1496"/>
                </a:lnTo>
                <a:lnTo>
                  <a:pt x="6729" y="1209"/>
                </a:lnTo>
                <a:lnTo>
                  <a:pt x="6614" y="979"/>
                </a:lnTo>
                <a:lnTo>
                  <a:pt x="6442" y="749"/>
                </a:lnTo>
                <a:lnTo>
                  <a:pt x="6269" y="519"/>
                </a:lnTo>
                <a:lnTo>
                  <a:pt x="5982" y="346"/>
                </a:lnTo>
                <a:lnTo>
                  <a:pt x="5694" y="173"/>
                </a:lnTo>
                <a:lnTo>
                  <a:pt x="5407" y="116"/>
                </a:lnTo>
                <a:lnTo>
                  <a:pt x="5061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6"/>
          <p:cNvSpPr/>
          <p:nvPr/>
        </p:nvSpPr>
        <p:spPr>
          <a:xfrm>
            <a:off x="7870870" y="159831"/>
            <a:ext cx="158471" cy="124666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14" y="1"/>
                </a:moveTo>
                <a:lnTo>
                  <a:pt x="1553" y="116"/>
                </a:lnTo>
                <a:lnTo>
                  <a:pt x="1151" y="231"/>
                </a:lnTo>
                <a:lnTo>
                  <a:pt x="806" y="461"/>
                </a:lnTo>
                <a:lnTo>
                  <a:pt x="518" y="748"/>
                </a:lnTo>
                <a:lnTo>
                  <a:pt x="231" y="1093"/>
                </a:lnTo>
                <a:lnTo>
                  <a:pt x="58" y="1438"/>
                </a:lnTo>
                <a:lnTo>
                  <a:pt x="1" y="1841"/>
                </a:lnTo>
                <a:lnTo>
                  <a:pt x="58" y="2244"/>
                </a:lnTo>
                <a:lnTo>
                  <a:pt x="231" y="2646"/>
                </a:lnTo>
                <a:lnTo>
                  <a:pt x="518" y="3049"/>
                </a:lnTo>
                <a:lnTo>
                  <a:pt x="863" y="3336"/>
                </a:lnTo>
                <a:lnTo>
                  <a:pt x="1266" y="3624"/>
                </a:lnTo>
                <a:lnTo>
                  <a:pt x="1668" y="3796"/>
                </a:lnTo>
                <a:lnTo>
                  <a:pt x="2129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9" y="3739"/>
                </a:lnTo>
                <a:lnTo>
                  <a:pt x="4314" y="3509"/>
                </a:lnTo>
                <a:lnTo>
                  <a:pt x="4659" y="3221"/>
                </a:lnTo>
                <a:lnTo>
                  <a:pt x="4889" y="2934"/>
                </a:lnTo>
                <a:lnTo>
                  <a:pt x="5061" y="2531"/>
                </a:lnTo>
                <a:lnTo>
                  <a:pt x="5119" y="2186"/>
                </a:lnTo>
                <a:lnTo>
                  <a:pt x="5061" y="1726"/>
                </a:lnTo>
                <a:lnTo>
                  <a:pt x="4889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4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title"/>
          </p:nvPr>
        </p:nvSpPr>
        <p:spPr>
          <a:xfrm>
            <a:off x="1507075" y="205975"/>
            <a:ext cx="6129900" cy="857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body" idx="1"/>
          </p:nvPr>
        </p:nvSpPr>
        <p:spPr>
          <a:xfrm>
            <a:off x="1507037" y="1200150"/>
            <a:ext cx="2975400" cy="372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﹡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78" name="Google Shape;178;p6"/>
          <p:cNvSpPr txBox="1">
            <a:spLocks noGrp="1"/>
          </p:cNvSpPr>
          <p:nvPr>
            <p:ph type="body" idx="2"/>
          </p:nvPr>
        </p:nvSpPr>
        <p:spPr>
          <a:xfrm>
            <a:off x="4661585" y="1200150"/>
            <a:ext cx="2975400" cy="372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﹡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79" name="Google Shape;179;p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8"/>
          <p:cNvSpPr/>
          <p:nvPr/>
        </p:nvSpPr>
        <p:spPr>
          <a:xfrm>
            <a:off x="8756382" y="4814861"/>
            <a:ext cx="176272" cy="174476"/>
          </a:xfrm>
          <a:custGeom>
            <a:avLst/>
            <a:gdLst/>
            <a:ahLst/>
            <a:cxnLst/>
            <a:rect l="l" t="t" r="r" b="b"/>
            <a:pathLst>
              <a:path w="5694" h="5636" extrusionOk="0">
                <a:moveTo>
                  <a:pt x="2703" y="0"/>
                </a:moveTo>
                <a:lnTo>
                  <a:pt x="2185" y="58"/>
                </a:lnTo>
                <a:lnTo>
                  <a:pt x="1725" y="230"/>
                </a:lnTo>
                <a:lnTo>
                  <a:pt x="1323" y="460"/>
                </a:lnTo>
                <a:lnTo>
                  <a:pt x="978" y="690"/>
                </a:lnTo>
                <a:lnTo>
                  <a:pt x="690" y="1035"/>
                </a:lnTo>
                <a:lnTo>
                  <a:pt x="460" y="1380"/>
                </a:lnTo>
                <a:lnTo>
                  <a:pt x="230" y="1725"/>
                </a:lnTo>
                <a:lnTo>
                  <a:pt x="115" y="2128"/>
                </a:lnTo>
                <a:lnTo>
                  <a:pt x="58" y="2588"/>
                </a:lnTo>
                <a:lnTo>
                  <a:pt x="0" y="2991"/>
                </a:lnTo>
                <a:lnTo>
                  <a:pt x="58" y="3451"/>
                </a:lnTo>
                <a:lnTo>
                  <a:pt x="173" y="3853"/>
                </a:lnTo>
                <a:lnTo>
                  <a:pt x="403" y="4256"/>
                </a:lnTo>
                <a:lnTo>
                  <a:pt x="633" y="4601"/>
                </a:lnTo>
                <a:lnTo>
                  <a:pt x="920" y="4888"/>
                </a:lnTo>
                <a:lnTo>
                  <a:pt x="1265" y="5176"/>
                </a:lnTo>
                <a:lnTo>
                  <a:pt x="1610" y="5406"/>
                </a:lnTo>
                <a:lnTo>
                  <a:pt x="2013" y="5521"/>
                </a:lnTo>
                <a:lnTo>
                  <a:pt x="2415" y="5636"/>
                </a:lnTo>
                <a:lnTo>
                  <a:pt x="3278" y="5636"/>
                </a:lnTo>
                <a:lnTo>
                  <a:pt x="3738" y="5521"/>
                </a:lnTo>
                <a:lnTo>
                  <a:pt x="4141" y="5348"/>
                </a:lnTo>
                <a:lnTo>
                  <a:pt x="4486" y="5176"/>
                </a:lnTo>
                <a:lnTo>
                  <a:pt x="4831" y="4888"/>
                </a:lnTo>
                <a:lnTo>
                  <a:pt x="5118" y="4543"/>
                </a:lnTo>
                <a:lnTo>
                  <a:pt x="5348" y="4198"/>
                </a:lnTo>
                <a:lnTo>
                  <a:pt x="5521" y="3796"/>
                </a:lnTo>
                <a:lnTo>
                  <a:pt x="5636" y="3393"/>
                </a:lnTo>
                <a:lnTo>
                  <a:pt x="5693" y="2933"/>
                </a:lnTo>
                <a:lnTo>
                  <a:pt x="5693" y="2531"/>
                </a:lnTo>
                <a:lnTo>
                  <a:pt x="5578" y="2128"/>
                </a:lnTo>
                <a:lnTo>
                  <a:pt x="5463" y="1668"/>
                </a:lnTo>
                <a:lnTo>
                  <a:pt x="5233" y="1323"/>
                </a:lnTo>
                <a:lnTo>
                  <a:pt x="4946" y="920"/>
                </a:lnTo>
                <a:lnTo>
                  <a:pt x="4543" y="575"/>
                </a:lnTo>
                <a:lnTo>
                  <a:pt x="4141" y="345"/>
                </a:lnTo>
                <a:lnTo>
                  <a:pt x="3681" y="115"/>
                </a:lnTo>
                <a:lnTo>
                  <a:pt x="322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8"/>
          <p:cNvSpPr/>
          <p:nvPr/>
        </p:nvSpPr>
        <p:spPr>
          <a:xfrm>
            <a:off x="8591870" y="158066"/>
            <a:ext cx="300907" cy="174476"/>
          </a:xfrm>
          <a:custGeom>
            <a:avLst/>
            <a:gdLst/>
            <a:ahLst/>
            <a:cxnLst/>
            <a:rect l="l" t="t" r="r" b="b"/>
            <a:pathLst>
              <a:path w="9720" h="5636" extrusionOk="0">
                <a:moveTo>
                  <a:pt x="7477" y="0"/>
                </a:moveTo>
                <a:lnTo>
                  <a:pt x="7074" y="58"/>
                </a:lnTo>
                <a:lnTo>
                  <a:pt x="6614" y="230"/>
                </a:lnTo>
                <a:lnTo>
                  <a:pt x="6154" y="460"/>
                </a:lnTo>
                <a:lnTo>
                  <a:pt x="5752" y="690"/>
                </a:lnTo>
                <a:lnTo>
                  <a:pt x="5349" y="978"/>
                </a:lnTo>
                <a:lnTo>
                  <a:pt x="4601" y="1668"/>
                </a:lnTo>
                <a:lnTo>
                  <a:pt x="3969" y="2358"/>
                </a:lnTo>
                <a:lnTo>
                  <a:pt x="3106" y="3221"/>
                </a:lnTo>
                <a:lnTo>
                  <a:pt x="2646" y="3681"/>
                </a:lnTo>
                <a:lnTo>
                  <a:pt x="2186" y="4083"/>
                </a:lnTo>
                <a:lnTo>
                  <a:pt x="1726" y="4486"/>
                </a:lnTo>
                <a:lnTo>
                  <a:pt x="1209" y="4773"/>
                </a:lnTo>
                <a:lnTo>
                  <a:pt x="634" y="5003"/>
                </a:lnTo>
                <a:lnTo>
                  <a:pt x="1" y="5118"/>
                </a:lnTo>
                <a:lnTo>
                  <a:pt x="1" y="5176"/>
                </a:lnTo>
                <a:lnTo>
                  <a:pt x="173" y="5291"/>
                </a:lnTo>
                <a:lnTo>
                  <a:pt x="576" y="5406"/>
                </a:lnTo>
                <a:lnTo>
                  <a:pt x="1554" y="5578"/>
                </a:lnTo>
                <a:lnTo>
                  <a:pt x="2531" y="5636"/>
                </a:lnTo>
                <a:lnTo>
                  <a:pt x="3566" y="5578"/>
                </a:lnTo>
                <a:lnTo>
                  <a:pt x="4486" y="5463"/>
                </a:lnTo>
                <a:lnTo>
                  <a:pt x="5407" y="5233"/>
                </a:lnTo>
                <a:lnTo>
                  <a:pt x="6327" y="4946"/>
                </a:lnTo>
                <a:lnTo>
                  <a:pt x="7247" y="4601"/>
                </a:lnTo>
                <a:lnTo>
                  <a:pt x="7649" y="4371"/>
                </a:lnTo>
                <a:lnTo>
                  <a:pt x="8052" y="4083"/>
                </a:lnTo>
                <a:lnTo>
                  <a:pt x="8627" y="3623"/>
                </a:lnTo>
                <a:lnTo>
                  <a:pt x="8914" y="3336"/>
                </a:lnTo>
                <a:lnTo>
                  <a:pt x="9202" y="2991"/>
                </a:lnTo>
                <a:lnTo>
                  <a:pt x="9432" y="2703"/>
                </a:lnTo>
                <a:lnTo>
                  <a:pt x="9605" y="2301"/>
                </a:lnTo>
                <a:lnTo>
                  <a:pt x="9720" y="1956"/>
                </a:lnTo>
                <a:lnTo>
                  <a:pt x="9720" y="1553"/>
                </a:lnTo>
                <a:lnTo>
                  <a:pt x="9605" y="1150"/>
                </a:lnTo>
                <a:lnTo>
                  <a:pt x="9375" y="805"/>
                </a:lnTo>
                <a:lnTo>
                  <a:pt x="9087" y="518"/>
                </a:lnTo>
                <a:lnTo>
                  <a:pt x="8742" y="288"/>
                </a:lnTo>
                <a:lnTo>
                  <a:pt x="8282" y="115"/>
                </a:lnTo>
                <a:lnTo>
                  <a:pt x="7879" y="58"/>
                </a:lnTo>
                <a:lnTo>
                  <a:pt x="74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8"/>
          <p:cNvSpPr/>
          <p:nvPr/>
        </p:nvSpPr>
        <p:spPr>
          <a:xfrm>
            <a:off x="476396" y="4122342"/>
            <a:ext cx="542995" cy="404150"/>
          </a:xfrm>
          <a:custGeom>
            <a:avLst/>
            <a:gdLst/>
            <a:ahLst/>
            <a:cxnLst/>
            <a:rect l="l" t="t" r="r" b="b"/>
            <a:pathLst>
              <a:path w="17540" h="13055" extrusionOk="0">
                <a:moveTo>
                  <a:pt x="17540" y="0"/>
                </a:moveTo>
                <a:lnTo>
                  <a:pt x="17482" y="58"/>
                </a:lnTo>
                <a:lnTo>
                  <a:pt x="17080" y="518"/>
                </a:lnTo>
                <a:lnTo>
                  <a:pt x="16620" y="978"/>
                </a:lnTo>
                <a:lnTo>
                  <a:pt x="16160" y="1323"/>
                </a:lnTo>
                <a:lnTo>
                  <a:pt x="15642" y="1610"/>
                </a:lnTo>
                <a:lnTo>
                  <a:pt x="15124" y="1898"/>
                </a:lnTo>
                <a:lnTo>
                  <a:pt x="14549" y="2185"/>
                </a:lnTo>
                <a:lnTo>
                  <a:pt x="13399" y="2531"/>
                </a:lnTo>
                <a:lnTo>
                  <a:pt x="12192" y="2876"/>
                </a:lnTo>
                <a:lnTo>
                  <a:pt x="10984" y="3106"/>
                </a:lnTo>
                <a:lnTo>
                  <a:pt x="9776" y="3336"/>
                </a:lnTo>
                <a:lnTo>
                  <a:pt x="8569" y="3566"/>
                </a:lnTo>
                <a:lnTo>
                  <a:pt x="6728" y="3968"/>
                </a:lnTo>
                <a:lnTo>
                  <a:pt x="5751" y="4198"/>
                </a:lnTo>
                <a:lnTo>
                  <a:pt x="4831" y="4428"/>
                </a:lnTo>
                <a:lnTo>
                  <a:pt x="3911" y="4773"/>
                </a:lnTo>
                <a:lnTo>
                  <a:pt x="3048" y="5176"/>
                </a:lnTo>
                <a:lnTo>
                  <a:pt x="2243" y="5693"/>
                </a:lnTo>
                <a:lnTo>
                  <a:pt x="1495" y="6268"/>
                </a:lnTo>
                <a:lnTo>
                  <a:pt x="1208" y="6556"/>
                </a:lnTo>
                <a:lnTo>
                  <a:pt x="978" y="6901"/>
                </a:lnTo>
                <a:lnTo>
                  <a:pt x="748" y="7246"/>
                </a:lnTo>
                <a:lnTo>
                  <a:pt x="518" y="7591"/>
                </a:lnTo>
                <a:lnTo>
                  <a:pt x="345" y="7994"/>
                </a:lnTo>
                <a:lnTo>
                  <a:pt x="173" y="8396"/>
                </a:lnTo>
                <a:lnTo>
                  <a:pt x="115" y="8856"/>
                </a:lnTo>
                <a:lnTo>
                  <a:pt x="0" y="9259"/>
                </a:lnTo>
                <a:lnTo>
                  <a:pt x="0" y="9719"/>
                </a:lnTo>
                <a:lnTo>
                  <a:pt x="0" y="10121"/>
                </a:lnTo>
                <a:lnTo>
                  <a:pt x="58" y="10524"/>
                </a:lnTo>
                <a:lnTo>
                  <a:pt x="173" y="10926"/>
                </a:lnTo>
                <a:lnTo>
                  <a:pt x="288" y="11329"/>
                </a:lnTo>
                <a:lnTo>
                  <a:pt x="518" y="11674"/>
                </a:lnTo>
                <a:lnTo>
                  <a:pt x="748" y="12019"/>
                </a:lnTo>
                <a:lnTo>
                  <a:pt x="1035" y="12307"/>
                </a:lnTo>
                <a:lnTo>
                  <a:pt x="1380" y="12537"/>
                </a:lnTo>
                <a:lnTo>
                  <a:pt x="1725" y="12709"/>
                </a:lnTo>
                <a:lnTo>
                  <a:pt x="2070" y="12882"/>
                </a:lnTo>
                <a:lnTo>
                  <a:pt x="2415" y="12997"/>
                </a:lnTo>
                <a:lnTo>
                  <a:pt x="2818" y="13054"/>
                </a:lnTo>
                <a:lnTo>
                  <a:pt x="4026" y="13054"/>
                </a:lnTo>
                <a:lnTo>
                  <a:pt x="4831" y="12939"/>
                </a:lnTo>
                <a:lnTo>
                  <a:pt x="5636" y="12767"/>
                </a:lnTo>
                <a:lnTo>
                  <a:pt x="6383" y="12537"/>
                </a:lnTo>
                <a:lnTo>
                  <a:pt x="7073" y="12307"/>
                </a:lnTo>
                <a:lnTo>
                  <a:pt x="7936" y="11904"/>
                </a:lnTo>
                <a:lnTo>
                  <a:pt x="8799" y="11444"/>
                </a:lnTo>
                <a:lnTo>
                  <a:pt x="9604" y="10984"/>
                </a:lnTo>
                <a:lnTo>
                  <a:pt x="10351" y="10409"/>
                </a:lnTo>
                <a:lnTo>
                  <a:pt x="11099" y="9834"/>
                </a:lnTo>
                <a:lnTo>
                  <a:pt x="11847" y="9201"/>
                </a:lnTo>
                <a:lnTo>
                  <a:pt x="12537" y="8511"/>
                </a:lnTo>
                <a:lnTo>
                  <a:pt x="13169" y="7879"/>
                </a:lnTo>
                <a:lnTo>
                  <a:pt x="13802" y="7131"/>
                </a:lnTo>
                <a:lnTo>
                  <a:pt x="14434" y="6383"/>
                </a:lnTo>
                <a:lnTo>
                  <a:pt x="15009" y="5578"/>
                </a:lnTo>
                <a:lnTo>
                  <a:pt x="15584" y="4773"/>
                </a:lnTo>
                <a:lnTo>
                  <a:pt x="16045" y="3968"/>
                </a:lnTo>
                <a:lnTo>
                  <a:pt x="16562" y="3106"/>
                </a:lnTo>
                <a:lnTo>
                  <a:pt x="16965" y="2185"/>
                </a:lnTo>
                <a:lnTo>
                  <a:pt x="17310" y="1323"/>
                </a:lnTo>
                <a:lnTo>
                  <a:pt x="17540" y="518"/>
                </a:lnTo>
                <a:lnTo>
                  <a:pt x="17540" y="115"/>
                </a:lnTo>
                <a:lnTo>
                  <a:pt x="1754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8"/>
          <p:cNvSpPr/>
          <p:nvPr/>
        </p:nvSpPr>
        <p:spPr>
          <a:xfrm>
            <a:off x="440795" y="314384"/>
            <a:ext cx="261715" cy="222553"/>
          </a:xfrm>
          <a:custGeom>
            <a:avLst/>
            <a:gdLst/>
            <a:ahLst/>
            <a:cxnLst/>
            <a:rect l="l" t="t" r="r" b="b"/>
            <a:pathLst>
              <a:path w="8454" h="7189" extrusionOk="0">
                <a:moveTo>
                  <a:pt x="1840" y="0"/>
                </a:moveTo>
                <a:lnTo>
                  <a:pt x="1380" y="58"/>
                </a:lnTo>
                <a:lnTo>
                  <a:pt x="978" y="173"/>
                </a:lnTo>
                <a:lnTo>
                  <a:pt x="633" y="345"/>
                </a:lnTo>
                <a:lnTo>
                  <a:pt x="288" y="633"/>
                </a:lnTo>
                <a:lnTo>
                  <a:pt x="58" y="978"/>
                </a:lnTo>
                <a:lnTo>
                  <a:pt x="0" y="1380"/>
                </a:lnTo>
                <a:lnTo>
                  <a:pt x="0" y="1725"/>
                </a:lnTo>
                <a:lnTo>
                  <a:pt x="58" y="2128"/>
                </a:lnTo>
                <a:lnTo>
                  <a:pt x="173" y="2530"/>
                </a:lnTo>
                <a:lnTo>
                  <a:pt x="345" y="2875"/>
                </a:lnTo>
                <a:lnTo>
                  <a:pt x="575" y="3278"/>
                </a:lnTo>
                <a:lnTo>
                  <a:pt x="978" y="3853"/>
                </a:lnTo>
                <a:lnTo>
                  <a:pt x="1323" y="4256"/>
                </a:lnTo>
                <a:lnTo>
                  <a:pt x="1668" y="4601"/>
                </a:lnTo>
                <a:lnTo>
                  <a:pt x="2358" y="5176"/>
                </a:lnTo>
                <a:lnTo>
                  <a:pt x="3220" y="5693"/>
                </a:lnTo>
                <a:lnTo>
                  <a:pt x="4026" y="6153"/>
                </a:lnTo>
                <a:lnTo>
                  <a:pt x="4946" y="6556"/>
                </a:lnTo>
                <a:lnTo>
                  <a:pt x="5866" y="6843"/>
                </a:lnTo>
                <a:lnTo>
                  <a:pt x="6843" y="7073"/>
                </a:lnTo>
                <a:lnTo>
                  <a:pt x="7821" y="7188"/>
                </a:lnTo>
                <a:lnTo>
                  <a:pt x="8223" y="7188"/>
                </a:lnTo>
                <a:lnTo>
                  <a:pt x="8396" y="7131"/>
                </a:lnTo>
                <a:lnTo>
                  <a:pt x="8454" y="7131"/>
                </a:lnTo>
                <a:lnTo>
                  <a:pt x="8454" y="7073"/>
                </a:lnTo>
                <a:lnTo>
                  <a:pt x="7878" y="6786"/>
                </a:lnTo>
                <a:lnTo>
                  <a:pt x="7418" y="6441"/>
                </a:lnTo>
                <a:lnTo>
                  <a:pt x="6958" y="5981"/>
                </a:lnTo>
                <a:lnTo>
                  <a:pt x="6613" y="5463"/>
                </a:lnTo>
                <a:lnTo>
                  <a:pt x="6326" y="4946"/>
                </a:lnTo>
                <a:lnTo>
                  <a:pt x="5981" y="4371"/>
                </a:lnTo>
                <a:lnTo>
                  <a:pt x="5406" y="3335"/>
                </a:lnTo>
                <a:lnTo>
                  <a:pt x="4946" y="2473"/>
                </a:lnTo>
                <a:lnTo>
                  <a:pt x="4428" y="1668"/>
                </a:lnTo>
                <a:lnTo>
                  <a:pt x="4141" y="1265"/>
                </a:lnTo>
                <a:lnTo>
                  <a:pt x="3853" y="920"/>
                </a:lnTo>
                <a:lnTo>
                  <a:pt x="3450" y="575"/>
                </a:lnTo>
                <a:lnTo>
                  <a:pt x="3048" y="288"/>
                </a:lnTo>
                <a:lnTo>
                  <a:pt x="2703" y="115"/>
                </a:lnTo>
                <a:lnTo>
                  <a:pt x="230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8"/>
          <p:cNvSpPr/>
          <p:nvPr/>
        </p:nvSpPr>
        <p:spPr>
          <a:xfrm>
            <a:off x="832438" y="152383"/>
            <a:ext cx="240354" cy="149556"/>
          </a:xfrm>
          <a:custGeom>
            <a:avLst/>
            <a:gdLst/>
            <a:ahLst/>
            <a:cxnLst/>
            <a:rect l="l" t="t" r="r" b="b"/>
            <a:pathLst>
              <a:path w="7764" h="4831" extrusionOk="0">
                <a:moveTo>
                  <a:pt x="1208" y="0"/>
                </a:moveTo>
                <a:lnTo>
                  <a:pt x="863" y="115"/>
                </a:lnTo>
                <a:lnTo>
                  <a:pt x="576" y="230"/>
                </a:lnTo>
                <a:lnTo>
                  <a:pt x="346" y="460"/>
                </a:lnTo>
                <a:lnTo>
                  <a:pt x="116" y="748"/>
                </a:lnTo>
                <a:lnTo>
                  <a:pt x="0" y="1035"/>
                </a:lnTo>
                <a:lnTo>
                  <a:pt x="0" y="1380"/>
                </a:lnTo>
                <a:lnTo>
                  <a:pt x="58" y="1725"/>
                </a:lnTo>
                <a:lnTo>
                  <a:pt x="173" y="2128"/>
                </a:lnTo>
                <a:lnTo>
                  <a:pt x="346" y="2415"/>
                </a:lnTo>
                <a:lnTo>
                  <a:pt x="518" y="2703"/>
                </a:lnTo>
                <a:lnTo>
                  <a:pt x="806" y="2933"/>
                </a:lnTo>
                <a:lnTo>
                  <a:pt x="1151" y="3163"/>
                </a:lnTo>
                <a:lnTo>
                  <a:pt x="1496" y="3335"/>
                </a:lnTo>
                <a:lnTo>
                  <a:pt x="1898" y="3450"/>
                </a:lnTo>
                <a:lnTo>
                  <a:pt x="2243" y="3565"/>
                </a:lnTo>
                <a:lnTo>
                  <a:pt x="3048" y="3680"/>
                </a:lnTo>
                <a:lnTo>
                  <a:pt x="3853" y="3738"/>
                </a:lnTo>
                <a:lnTo>
                  <a:pt x="4889" y="3853"/>
                </a:lnTo>
                <a:lnTo>
                  <a:pt x="5924" y="3968"/>
                </a:lnTo>
                <a:lnTo>
                  <a:pt x="6441" y="4083"/>
                </a:lnTo>
                <a:lnTo>
                  <a:pt x="6901" y="4255"/>
                </a:lnTo>
                <a:lnTo>
                  <a:pt x="7361" y="4486"/>
                </a:lnTo>
                <a:lnTo>
                  <a:pt x="7706" y="4831"/>
                </a:lnTo>
                <a:lnTo>
                  <a:pt x="7764" y="4831"/>
                </a:lnTo>
                <a:lnTo>
                  <a:pt x="7764" y="4773"/>
                </a:lnTo>
                <a:lnTo>
                  <a:pt x="7706" y="4658"/>
                </a:lnTo>
                <a:lnTo>
                  <a:pt x="7591" y="4313"/>
                </a:lnTo>
                <a:lnTo>
                  <a:pt x="7189" y="3623"/>
                </a:lnTo>
                <a:lnTo>
                  <a:pt x="6729" y="2933"/>
                </a:lnTo>
                <a:lnTo>
                  <a:pt x="6154" y="2300"/>
                </a:lnTo>
                <a:lnTo>
                  <a:pt x="5579" y="1783"/>
                </a:lnTo>
                <a:lnTo>
                  <a:pt x="4946" y="1265"/>
                </a:lnTo>
                <a:lnTo>
                  <a:pt x="4313" y="805"/>
                </a:lnTo>
                <a:lnTo>
                  <a:pt x="3623" y="460"/>
                </a:lnTo>
                <a:lnTo>
                  <a:pt x="2876" y="173"/>
                </a:lnTo>
                <a:lnTo>
                  <a:pt x="2243" y="58"/>
                </a:lnTo>
                <a:lnTo>
                  <a:pt x="1553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8"/>
          <p:cNvSpPr/>
          <p:nvPr/>
        </p:nvSpPr>
        <p:spPr>
          <a:xfrm>
            <a:off x="471041" y="4572743"/>
            <a:ext cx="341833" cy="263510"/>
          </a:xfrm>
          <a:custGeom>
            <a:avLst/>
            <a:gdLst/>
            <a:ahLst/>
            <a:cxnLst/>
            <a:rect l="l" t="t" r="r" b="b"/>
            <a:pathLst>
              <a:path w="11042" h="8512" extrusionOk="0">
                <a:moveTo>
                  <a:pt x="10984" y="0"/>
                </a:moveTo>
                <a:lnTo>
                  <a:pt x="10984" y="58"/>
                </a:lnTo>
                <a:lnTo>
                  <a:pt x="10697" y="288"/>
                </a:lnTo>
                <a:lnTo>
                  <a:pt x="10467" y="575"/>
                </a:lnTo>
                <a:lnTo>
                  <a:pt x="9834" y="978"/>
                </a:lnTo>
                <a:lnTo>
                  <a:pt x="9202" y="1266"/>
                </a:lnTo>
                <a:lnTo>
                  <a:pt x="8512" y="1496"/>
                </a:lnTo>
                <a:lnTo>
                  <a:pt x="7822" y="1668"/>
                </a:lnTo>
                <a:lnTo>
                  <a:pt x="7074" y="1841"/>
                </a:lnTo>
                <a:lnTo>
                  <a:pt x="5636" y="2013"/>
                </a:lnTo>
                <a:lnTo>
                  <a:pt x="4716" y="2128"/>
                </a:lnTo>
                <a:lnTo>
                  <a:pt x="3854" y="2301"/>
                </a:lnTo>
                <a:lnTo>
                  <a:pt x="2991" y="2473"/>
                </a:lnTo>
                <a:lnTo>
                  <a:pt x="2128" y="2761"/>
                </a:lnTo>
                <a:lnTo>
                  <a:pt x="1783" y="2933"/>
                </a:lnTo>
                <a:lnTo>
                  <a:pt x="1438" y="3163"/>
                </a:lnTo>
                <a:lnTo>
                  <a:pt x="1151" y="3393"/>
                </a:lnTo>
                <a:lnTo>
                  <a:pt x="863" y="3623"/>
                </a:lnTo>
                <a:lnTo>
                  <a:pt x="633" y="3968"/>
                </a:lnTo>
                <a:lnTo>
                  <a:pt x="403" y="4256"/>
                </a:lnTo>
                <a:lnTo>
                  <a:pt x="231" y="4601"/>
                </a:lnTo>
                <a:lnTo>
                  <a:pt x="116" y="5003"/>
                </a:lnTo>
                <a:lnTo>
                  <a:pt x="58" y="5348"/>
                </a:lnTo>
                <a:lnTo>
                  <a:pt x="1" y="5751"/>
                </a:lnTo>
                <a:lnTo>
                  <a:pt x="58" y="6096"/>
                </a:lnTo>
                <a:lnTo>
                  <a:pt x="116" y="6499"/>
                </a:lnTo>
                <a:lnTo>
                  <a:pt x="173" y="6901"/>
                </a:lnTo>
                <a:lnTo>
                  <a:pt x="346" y="7246"/>
                </a:lnTo>
                <a:lnTo>
                  <a:pt x="518" y="7534"/>
                </a:lnTo>
                <a:lnTo>
                  <a:pt x="748" y="7821"/>
                </a:lnTo>
                <a:lnTo>
                  <a:pt x="1036" y="8051"/>
                </a:lnTo>
                <a:lnTo>
                  <a:pt x="1266" y="8224"/>
                </a:lnTo>
                <a:lnTo>
                  <a:pt x="1611" y="8396"/>
                </a:lnTo>
                <a:lnTo>
                  <a:pt x="1898" y="8454"/>
                </a:lnTo>
                <a:lnTo>
                  <a:pt x="2243" y="8511"/>
                </a:lnTo>
                <a:lnTo>
                  <a:pt x="2588" y="8511"/>
                </a:lnTo>
                <a:lnTo>
                  <a:pt x="3279" y="8396"/>
                </a:lnTo>
                <a:lnTo>
                  <a:pt x="3969" y="8224"/>
                </a:lnTo>
                <a:lnTo>
                  <a:pt x="4659" y="7936"/>
                </a:lnTo>
                <a:lnTo>
                  <a:pt x="5291" y="7649"/>
                </a:lnTo>
                <a:lnTo>
                  <a:pt x="5809" y="7361"/>
                </a:lnTo>
                <a:lnTo>
                  <a:pt x="6671" y="6844"/>
                </a:lnTo>
                <a:lnTo>
                  <a:pt x="7477" y="6211"/>
                </a:lnTo>
                <a:lnTo>
                  <a:pt x="8282" y="5521"/>
                </a:lnTo>
                <a:lnTo>
                  <a:pt x="8972" y="4716"/>
                </a:lnTo>
                <a:lnTo>
                  <a:pt x="9604" y="3911"/>
                </a:lnTo>
                <a:lnTo>
                  <a:pt x="10122" y="2991"/>
                </a:lnTo>
                <a:lnTo>
                  <a:pt x="10524" y="2071"/>
                </a:lnTo>
                <a:lnTo>
                  <a:pt x="10869" y="1150"/>
                </a:lnTo>
                <a:lnTo>
                  <a:pt x="10984" y="460"/>
                </a:lnTo>
                <a:lnTo>
                  <a:pt x="11042" y="115"/>
                </a:lnTo>
                <a:lnTo>
                  <a:pt x="1098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8"/>
          <p:cNvSpPr/>
          <p:nvPr/>
        </p:nvSpPr>
        <p:spPr>
          <a:xfrm>
            <a:off x="494197" y="949910"/>
            <a:ext cx="154911" cy="343628"/>
          </a:xfrm>
          <a:custGeom>
            <a:avLst/>
            <a:gdLst/>
            <a:ahLst/>
            <a:cxnLst/>
            <a:rect l="l" t="t" r="r" b="b"/>
            <a:pathLst>
              <a:path w="5004" h="11100" extrusionOk="0">
                <a:moveTo>
                  <a:pt x="3336" y="1"/>
                </a:moveTo>
                <a:lnTo>
                  <a:pt x="3106" y="173"/>
                </a:lnTo>
                <a:lnTo>
                  <a:pt x="2646" y="576"/>
                </a:lnTo>
                <a:lnTo>
                  <a:pt x="2070" y="1208"/>
                </a:lnTo>
                <a:lnTo>
                  <a:pt x="1553" y="1899"/>
                </a:lnTo>
                <a:lnTo>
                  <a:pt x="1093" y="2704"/>
                </a:lnTo>
                <a:lnTo>
                  <a:pt x="690" y="3509"/>
                </a:lnTo>
                <a:lnTo>
                  <a:pt x="403" y="4371"/>
                </a:lnTo>
                <a:lnTo>
                  <a:pt x="173" y="5234"/>
                </a:lnTo>
                <a:lnTo>
                  <a:pt x="58" y="6097"/>
                </a:lnTo>
                <a:lnTo>
                  <a:pt x="0" y="6959"/>
                </a:lnTo>
                <a:lnTo>
                  <a:pt x="0" y="7477"/>
                </a:lnTo>
                <a:lnTo>
                  <a:pt x="58" y="8109"/>
                </a:lnTo>
                <a:lnTo>
                  <a:pt x="115" y="8742"/>
                </a:lnTo>
                <a:lnTo>
                  <a:pt x="288" y="9317"/>
                </a:lnTo>
                <a:lnTo>
                  <a:pt x="518" y="9892"/>
                </a:lnTo>
                <a:lnTo>
                  <a:pt x="805" y="10410"/>
                </a:lnTo>
                <a:lnTo>
                  <a:pt x="1035" y="10582"/>
                </a:lnTo>
                <a:lnTo>
                  <a:pt x="1208" y="10755"/>
                </a:lnTo>
                <a:lnTo>
                  <a:pt x="1495" y="10927"/>
                </a:lnTo>
                <a:lnTo>
                  <a:pt x="1725" y="10985"/>
                </a:lnTo>
                <a:lnTo>
                  <a:pt x="2070" y="11042"/>
                </a:lnTo>
                <a:lnTo>
                  <a:pt x="2416" y="11100"/>
                </a:lnTo>
                <a:lnTo>
                  <a:pt x="2703" y="11042"/>
                </a:lnTo>
                <a:lnTo>
                  <a:pt x="3048" y="10985"/>
                </a:lnTo>
                <a:lnTo>
                  <a:pt x="3336" y="10812"/>
                </a:lnTo>
                <a:lnTo>
                  <a:pt x="3681" y="10697"/>
                </a:lnTo>
                <a:lnTo>
                  <a:pt x="3911" y="10525"/>
                </a:lnTo>
                <a:lnTo>
                  <a:pt x="4198" y="10295"/>
                </a:lnTo>
                <a:lnTo>
                  <a:pt x="4428" y="10064"/>
                </a:lnTo>
                <a:lnTo>
                  <a:pt x="4601" y="9777"/>
                </a:lnTo>
                <a:lnTo>
                  <a:pt x="4773" y="9489"/>
                </a:lnTo>
                <a:lnTo>
                  <a:pt x="4888" y="9202"/>
                </a:lnTo>
                <a:lnTo>
                  <a:pt x="4946" y="8857"/>
                </a:lnTo>
                <a:lnTo>
                  <a:pt x="5003" y="8569"/>
                </a:lnTo>
                <a:lnTo>
                  <a:pt x="5003" y="7879"/>
                </a:lnTo>
                <a:lnTo>
                  <a:pt x="4888" y="7132"/>
                </a:lnTo>
                <a:lnTo>
                  <a:pt x="4716" y="6384"/>
                </a:lnTo>
                <a:lnTo>
                  <a:pt x="4428" y="5636"/>
                </a:lnTo>
                <a:lnTo>
                  <a:pt x="4141" y="4889"/>
                </a:lnTo>
                <a:lnTo>
                  <a:pt x="3681" y="3739"/>
                </a:lnTo>
                <a:lnTo>
                  <a:pt x="3508" y="3106"/>
                </a:lnTo>
                <a:lnTo>
                  <a:pt x="3336" y="2531"/>
                </a:lnTo>
                <a:lnTo>
                  <a:pt x="3221" y="1899"/>
                </a:lnTo>
                <a:lnTo>
                  <a:pt x="3163" y="1266"/>
                </a:lnTo>
                <a:lnTo>
                  <a:pt x="3278" y="633"/>
                </a:lnTo>
                <a:lnTo>
                  <a:pt x="3451" y="58"/>
                </a:lnTo>
                <a:lnTo>
                  <a:pt x="345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8"/>
          <p:cNvSpPr/>
          <p:nvPr/>
        </p:nvSpPr>
        <p:spPr>
          <a:xfrm>
            <a:off x="8530268" y="3889108"/>
            <a:ext cx="295551" cy="236825"/>
          </a:xfrm>
          <a:custGeom>
            <a:avLst/>
            <a:gdLst/>
            <a:ahLst/>
            <a:cxnLst/>
            <a:rect l="l" t="t" r="r" b="b"/>
            <a:pathLst>
              <a:path w="9547" h="7650" extrusionOk="0">
                <a:moveTo>
                  <a:pt x="6902" y="1"/>
                </a:moveTo>
                <a:lnTo>
                  <a:pt x="6557" y="58"/>
                </a:lnTo>
                <a:lnTo>
                  <a:pt x="6212" y="116"/>
                </a:lnTo>
                <a:lnTo>
                  <a:pt x="5924" y="231"/>
                </a:lnTo>
                <a:lnTo>
                  <a:pt x="5636" y="346"/>
                </a:lnTo>
                <a:lnTo>
                  <a:pt x="5349" y="576"/>
                </a:lnTo>
                <a:lnTo>
                  <a:pt x="4831" y="979"/>
                </a:lnTo>
                <a:lnTo>
                  <a:pt x="4371" y="1611"/>
                </a:lnTo>
                <a:lnTo>
                  <a:pt x="3911" y="2244"/>
                </a:lnTo>
                <a:lnTo>
                  <a:pt x="3566" y="2934"/>
                </a:lnTo>
                <a:lnTo>
                  <a:pt x="3221" y="3624"/>
                </a:lnTo>
                <a:lnTo>
                  <a:pt x="2646" y="4716"/>
                </a:lnTo>
                <a:lnTo>
                  <a:pt x="2301" y="5292"/>
                </a:lnTo>
                <a:lnTo>
                  <a:pt x="1956" y="5809"/>
                </a:lnTo>
                <a:lnTo>
                  <a:pt x="1553" y="6327"/>
                </a:lnTo>
                <a:lnTo>
                  <a:pt x="1151" y="6787"/>
                </a:lnTo>
                <a:lnTo>
                  <a:pt x="633" y="7132"/>
                </a:lnTo>
                <a:lnTo>
                  <a:pt x="58" y="7419"/>
                </a:lnTo>
                <a:lnTo>
                  <a:pt x="1" y="7419"/>
                </a:lnTo>
                <a:lnTo>
                  <a:pt x="58" y="7477"/>
                </a:lnTo>
                <a:lnTo>
                  <a:pt x="403" y="7534"/>
                </a:lnTo>
                <a:lnTo>
                  <a:pt x="978" y="7649"/>
                </a:lnTo>
                <a:lnTo>
                  <a:pt x="1841" y="7649"/>
                </a:lnTo>
                <a:lnTo>
                  <a:pt x="2704" y="7592"/>
                </a:lnTo>
                <a:lnTo>
                  <a:pt x="3566" y="7362"/>
                </a:lnTo>
                <a:lnTo>
                  <a:pt x="4429" y="7132"/>
                </a:lnTo>
                <a:lnTo>
                  <a:pt x="5291" y="6787"/>
                </a:lnTo>
                <a:lnTo>
                  <a:pt x="6096" y="6384"/>
                </a:lnTo>
                <a:lnTo>
                  <a:pt x="6844" y="5867"/>
                </a:lnTo>
                <a:lnTo>
                  <a:pt x="7534" y="5349"/>
                </a:lnTo>
                <a:lnTo>
                  <a:pt x="7879" y="5004"/>
                </a:lnTo>
                <a:lnTo>
                  <a:pt x="8339" y="4544"/>
                </a:lnTo>
                <a:lnTo>
                  <a:pt x="8742" y="4084"/>
                </a:lnTo>
                <a:lnTo>
                  <a:pt x="9087" y="3566"/>
                </a:lnTo>
                <a:lnTo>
                  <a:pt x="9374" y="3049"/>
                </a:lnTo>
                <a:lnTo>
                  <a:pt x="9489" y="2474"/>
                </a:lnTo>
                <a:lnTo>
                  <a:pt x="9547" y="2186"/>
                </a:lnTo>
                <a:lnTo>
                  <a:pt x="9547" y="1899"/>
                </a:lnTo>
                <a:lnTo>
                  <a:pt x="9489" y="1611"/>
                </a:lnTo>
                <a:lnTo>
                  <a:pt x="9374" y="1381"/>
                </a:lnTo>
                <a:lnTo>
                  <a:pt x="9202" y="1094"/>
                </a:lnTo>
                <a:lnTo>
                  <a:pt x="8972" y="806"/>
                </a:lnTo>
                <a:lnTo>
                  <a:pt x="8742" y="633"/>
                </a:lnTo>
                <a:lnTo>
                  <a:pt x="8454" y="403"/>
                </a:lnTo>
                <a:lnTo>
                  <a:pt x="8167" y="288"/>
                </a:lnTo>
                <a:lnTo>
                  <a:pt x="7822" y="173"/>
                </a:lnTo>
                <a:lnTo>
                  <a:pt x="7534" y="58"/>
                </a:lnTo>
                <a:lnTo>
                  <a:pt x="724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8"/>
          <p:cNvSpPr/>
          <p:nvPr/>
        </p:nvSpPr>
        <p:spPr>
          <a:xfrm>
            <a:off x="882280" y="4325269"/>
            <a:ext cx="315147" cy="674750"/>
          </a:xfrm>
          <a:custGeom>
            <a:avLst/>
            <a:gdLst/>
            <a:ahLst/>
            <a:cxnLst/>
            <a:rect l="l" t="t" r="r" b="b"/>
            <a:pathLst>
              <a:path w="10180" h="21796" extrusionOk="0">
                <a:moveTo>
                  <a:pt x="9719" y="1"/>
                </a:moveTo>
                <a:lnTo>
                  <a:pt x="9317" y="174"/>
                </a:lnTo>
                <a:lnTo>
                  <a:pt x="8569" y="691"/>
                </a:lnTo>
                <a:lnTo>
                  <a:pt x="7477" y="1439"/>
                </a:lnTo>
                <a:lnTo>
                  <a:pt x="6499" y="2359"/>
                </a:lnTo>
                <a:lnTo>
                  <a:pt x="5521" y="3279"/>
                </a:lnTo>
                <a:lnTo>
                  <a:pt x="4659" y="4314"/>
                </a:lnTo>
                <a:lnTo>
                  <a:pt x="3854" y="5407"/>
                </a:lnTo>
                <a:lnTo>
                  <a:pt x="3049" y="6499"/>
                </a:lnTo>
                <a:lnTo>
                  <a:pt x="2358" y="7649"/>
                </a:lnTo>
                <a:lnTo>
                  <a:pt x="1726" y="8799"/>
                </a:lnTo>
                <a:lnTo>
                  <a:pt x="1266" y="9777"/>
                </a:lnTo>
                <a:lnTo>
                  <a:pt x="863" y="10755"/>
                </a:lnTo>
                <a:lnTo>
                  <a:pt x="576" y="11790"/>
                </a:lnTo>
                <a:lnTo>
                  <a:pt x="288" y="12825"/>
                </a:lnTo>
                <a:lnTo>
                  <a:pt x="116" y="13860"/>
                </a:lnTo>
                <a:lnTo>
                  <a:pt x="1" y="14895"/>
                </a:lnTo>
                <a:lnTo>
                  <a:pt x="1" y="15988"/>
                </a:lnTo>
                <a:lnTo>
                  <a:pt x="116" y="17023"/>
                </a:lnTo>
                <a:lnTo>
                  <a:pt x="288" y="17943"/>
                </a:lnTo>
                <a:lnTo>
                  <a:pt x="576" y="18806"/>
                </a:lnTo>
                <a:lnTo>
                  <a:pt x="978" y="19611"/>
                </a:lnTo>
                <a:lnTo>
                  <a:pt x="1266" y="19956"/>
                </a:lnTo>
                <a:lnTo>
                  <a:pt x="1496" y="20301"/>
                </a:lnTo>
                <a:lnTo>
                  <a:pt x="1841" y="20646"/>
                </a:lnTo>
                <a:lnTo>
                  <a:pt x="2128" y="20933"/>
                </a:lnTo>
                <a:lnTo>
                  <a:pt x="2473" y="21163"/>
                </a:lnTo>
                <a:lnTo>
                  <a:pt x="2876" y="21393"/>
                </a:lnTo>
                <a:lnTo>
                  <a:pt x="3279" y="21566"/>
                </a:lnTo>
                <a:lnTo>
                  <a:pt x="3739" y="21681"/>
                </a:lnTo>
                <a:lnTo>
                  <a:pt x="4199" y="21796"/>
                </a:lnTo>
                <a:lnTo>
                  <a:pt x="5636" y="21796"/>
                </a:lnTo>
                <a:lnTo>
                  <a:pt x="6039" y="21681"/>
                </a:lnTo>
                <a:lnTo>
                  <a:pt x="6441" y="21566"/>
                </a:lnTo>
                <a:lnTo>
                  <a:pt x="6844" y="21451"/>
                </a:lnTo>
                <a:lnTo>
                  <a:pt x="7247" y="21278"/>
                </a:lnTo>
                <a:lnTo>
                  <a:pt x="7592" y="21048"/>
                </a:lnTo>
                <a:lnTo>
                  <a:pt x="7937" y="20761"/>
                </a:lnTo>
                <a:lnTo>
                  <a:pt x="8224" y="20473"/>
                </a:lnTo>
                <a:lnTo>
                  <a:pt x="8512" y="20186"/>
                </a:lnTo>
                <a:lnTo>
                  <a:pt x="8972" y="19496"/>
                </a:lnTo>
                <a:lnTo>
                  <a:pt x="9374" y="18691"/>
                </a:lnTo>
                <a:lnTo>
                  <a:pt x="9719" y="17828"/>
                </a:lnTo>
                <a:lnTo>
                  <a:pt x="9892" y="17023"/>
                </a:lnTo>
                <a:lnTo>
                  <a:pt x="10064" y="16218"/>
                </a:lnTo>
                <a:lnTo>
                  <a:pt x="10122" y="15413"/>
                </a:lnTo>
                <a:lnTo>
                  <a:pt x="10179" y="14550"/>
                </a:lnTo>
                <a:lnTo>
                  <a:pt x="10122" y="13688"/>
                </a:lnTo>
                <a:lnTo>
                  <a:pt x="10064" y="12882"/>
                </a:lnTo>
                <a:lnTo>
                  <a:pt x="9892" y="11215"/>
                </a:lnTo>
                <a:lnTo>
                  <a:pt x="9547" y="9087"/>
                </a:lnTo>
                <a:lnTo>
                  <a:pt x="9202" y="6902"/>
                </a:lnTo>
                <a:lnTo>
                  <a:pt x="9087" y="5752"/>
                </a:lnTo>
                <a:lnTo>
                  <a:pt x="8972" y="4659"/>
                </a:lnTo>
                <a:lnTo>
                  <a:pt x="8972" y="3566"/>
                </a:lnTo>
                <a:lnTo>
                  <a:pt x="9087" y="2474"/>
                </a:lnTo>
                <a:lnTo>
                  <a:pt x="9202" y="1841"/>
                </a:lnTo>
                <a:lnTo>
                  <a:pt x="9374" y="1266"/>
                </a:lnTo>
                <a:lnTo>
                  <a:pt x="9547" y="634"/>
                </a:lnTo>
                <a:lnTo>
                  <a:pt x="9834" y="58"/>
                </a:lnTo>
                <a:lnTo>
                  <a:pt x="983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8"/>
          <p:cNvSpPr/>
          <p:nvPr/>
        </p:nvSpPr>
        <p:spPr>
          <a:xfrm>
            <a:off x="1341596" y="4382261"/>
            <a:ext cx="281311" cy="379229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8"/>
          <p:cNvSpPr/>
          <p:nvPr/>
        </p:nvSpPr>
        <p:spPr>
          <a:xfrm>
            <a:off x="8097668" y="4736508"/>
            <a:ext cx="318707" cy="290227"/>
          </a:xfrm>
          <a:custGeom>
            <a:avLst/>
            <a:gdLst/>
            <a:ahLst/>
            <a:cxnLst/>
            <a:rect l="l" t="t" r="r" b="b"/>
            <a:pathLst>
              <a:path w="10295" h="9375" extrusionOk="0">
                <a:moveTo>
                  <a:pt x="1" y="1"/>
                </a:moveTo>
                <a:lnTo>
                  <a:pt x="1" y="58"/>
                </a:lnTo>
                <a:lnTo>
                  <a:pt x="1" y="288"/>
                </a:lnTo>
                <a:lnTo>
                  <a:pt x="58" y="864"/>
                </a:lnTo>
                <a:lnTo>
                  <a:pt x="173" y="1554"/>
                </a:lnTo>
                <a:lnTo>
                  <a:pt x="403" y="2301"/>
                </a:lnTo>
                <a:lnTo>
                  <a:pt x="633" y="3049"/>
                </a:lnTo>
                <a:lnTo>
                  <a:pt x="978" y="3739"/>
                </a:lnTo>
                <a:lnTo>
                  <a:pt x="1323" y="4429"/>
                </a:lnTo>
                <a:lnTo>
                  <a:pt x="1668" y="5119"/>
                </a:lnTo>
                <a:lnTo>
                  <a:pt x="2128" y="5752"/>
                </a:lnTo>
                <a:lnTo>
                  <a:pt x="2531" y="6327"/>
                </a:lnTo>
                <a:lnTo>
                  <a:pt x="2934" y="6787"/>
                </a:lnTo>
                <a:lnTo>
                  <a:pt x="3336" y="7247"/>
                </a:lnTo>
                <a:lnTo>
                  <a:pt x="3796" y="7707"/>
                </a:lnTo>
                <a:lnTo>
                  <a:pt x="4256" y="8052"/>
                </a:lnTo>
                <a:lnTo>
                  <a:pt x="4716" y="8397"/>
                </a:lnTo>
                <a:lnTo>
                  <a:pt x="5234" y="8742"/>
                </a:lnTo>
                <a:lnTo>
                  <a:pt x="5809" y="8972"/>
                </a:lnTo>
                <a:lnTo>
                  <a:pt x="6384" y="9202"/>
                </a:lnTo>
                <a:lnTo>
                  <a:pt x="6901" y="9317"/>
                </a:lnTo>
                <a:lnTo>
                  <a:pt x="7419" y="9375"/>
                </a:lnTo>
                <a:lnTo>
                  <a:pt x="7937" y="9375"/>
                </a:lnTo>
                <a:lnTo>
                  <a:pt x="8397" y="9317"/>
                </a:lnTo>
                <a:lnTo>
                  <a:pt x="8857" y="9144"/>
                </a:lnTo>
                <a:lnTo>
                  <a:pt x="9259" y="8857"/>
                </a:lnTo>
                <a:lnTo>
                  <a:pt x="9662" y="8512"/>
                </a:lnTo>
                <a:lnTo>
                  <a:pt x="9949" y="8052"/>
                </a:lnTo>
                <a:lnTo>
                  <a:pt x="10179" y="7534"/>
                </a:lnTo>
                <a:lnTo>
                  <a:pt x="10294" y="7074"/>
                </a:lnTo>
                <a:lnTo>
                  <a:pt x="10294" y="6614"/>
                </a:lnTo>
                <a:lnTo>
                  <a:pt x="10237" y="6097"/>
                </a:lnTo>
                <a:lnTo>
                  <a:pt x="10064" y="5694"/>
                </a:lnTo>
                <a:lnTo>
                  <a:pt x="9834" y="5234"/>
                </a:lnTo>
                <a:lnTo>
                  <a:pt x="9547" y="4831"/>
                </a:lnTo>
                <a:lnTo>
                  <a:pt x="9144" y="4486"/>
                </a:lnTo>
                <a:lnTo>
                  <a:pt x="8799" y="4199"/>
                </a:lnTo>
                <a:lnTo>
                  <a:pt x="8397" y="3911"/>
                </a:lnTo>
                <a:lnTo>
                  <a:pt x="7592" y="3451"/>
                </a:lnTo>
                <a:lnTo>
                  <a:pt x="6671" y="3049"/>
                </a:lnTo>
                <a:lnTo>
                  <a:pt x="5809" y="2761"/>
                </a:lnTo>
                <a:lnTo>
                  <a:pt x="4601" y="2416"/>
                </a:lnTo>
                <a:lnTo>
                  <a:pt x="3394" y="2014"/>
                </a:lnTo>
                <a:lnTo>
                  <a:pt x="2819" y="1841"/>
                </a:lnTo>
                <a:lnTo>
                  <a:pt x="2186" y="1611"/>
                </a:lnTo>
                <a:lnTo>
                  <a:pt x="1668" y="1324"/>
                </a:lnTo>
                <a:lnTo>
                  <a:pt x="1093" y="979"/>
                </a:lnTo>
                <a:lnTo>
                  <a:pt x="576" y="576"/>
                </a:lnTo>
                <a:lnTo>
                  <a:pt x="58" y="58"/>
                </a:lnTo>
                <a:lnTo>
                  <a:pt x="1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8"/>
          <p:cNvSpPr/>
          <p:nvPr/>
        </p:nvSpPr>
        <p:spPr>
          <a:xfrm>
            <a:off x="7823509" y="4656421"/>
            <a:ext cx="160267" cy="236794"/>
          </a:xfrm>
          <a:custGeom>
            <a:avLst/>
            <a:gdLst/>
            <a:ahLst/>
            <a:cxnLst/>
            <a:rect l="l" t="t" r="r" b="b"/>
            <a:pathLst>
              <a:path w="5177" h="7649" extrusionOk="0">
                <a:moveTo>
                  <a:pt x="1" y="0"/>
                </a:moveTo>
                <a:lnTo>
                  <a:pt x="1" y="58"/>
                </a:lnTo>
                <a:lnTo>
                  <a:pt x="288" y="403"/>
                </a:lnTo>
                <a:lnTo>
                  <a:pt x="518" y="863"/>
                </a:lnTo>
                <a:lnTo>
                  <a:pt x="633" y="1265"/>
                </a:lnTo>
                <a:lnTo>
                  <a:pt x="748" y="1668"/>
                </a:lnTo>
                <a:lnTo>
                  <a:pt x="863" y="2473"/>
                </a:lnTo>
                <a:lnTo>
                  <a:pt x="1036" y="4141"/>
                </a:lnTo>
                <a:lnTo>
                  <a:pt x="1093" y="4773"/>
                </a:lnTo>
                <a:lnTo>
                  <a:pt x="1266" y="5406"/>
                </a:lnTo>
                <a:lnTo>
                  <a:pt x="1438" y="5981"/>
                </a:lnTo>
                <a:lnTo>
                  <a:pt x="1726" y="6556"/>
                </a:lnTo>
                <a:lnTo>
                  <a:pt x="1898" y="6843"/>
                </a:lnTo>
                <a:lnTo>
                  <a:pt x="2128" y="7131"/>
                </a:lnTo>
                <a:lnTo>
                  <a:pt x="2416" y="7303"/>
                </a:lnTo>
                <a:lnTo>
                  <a:pt x="2646" y="7476"/>
                </a:lnTo>
                <a:lnTo>
                  <a:pt x="2934" y="7591"/>
                </a:lnTo>
                <a:lnTo>
                  <a:pt x="3279" y="7649"/>
                </a:lnTo>
                <a:lnTo>
                  <a:pt x="3624" y="7649"/>
                </a:lnTo>
                <a:lnTo>
                  <a:pt x="3969" y="7534"/>
                </a:lnTo>
                <a:lnTo>
                  <a:pt x="4314" y="7418"/>
                </a:lnTo>
                <a:lnTo>
                  <a:pt x="4601" y="7188"/>
                </a:lnTo>
                <a:lnTo>
                  <a:pt x="4774" y="6958"/>
                </a:lnTo>
                <a:lnTo>
                  <a:pt x="4946" y="6728"/>
                </a:lnTo>
                <a:lnTo>
                  <a:pt x="5119" y="6383"/>
                </a:lnTo>
                <a:lnTo>
                  <a:pt x="5176" y="6096"/>
                </a:lnTo>
                <a:lnTo>
                  <a:pt x="5176" y="5693"/>
                </a:lnTo>
                <a:lnTo>
                  <a:pt x="5176" y="5348"/>
                </a:lnTo>
                <a:lnTo>
                  <a:pt x="5119" y="4946"/>
                </a:lnTo>
                <a:lnTo>
                  <a:pt x="5004" y="4543"/>
                </a:lnTo>
                <a:lnTo>
                  <a:pt x="4889" y="4198"/>
                </a:lnTo>
                <a:lnTo>
                  <a:pt x="4716" y="3796"/>
                </a:lnTo>
                <a:lnTo>
                  <a:pt x="4314" y="3106"/>
                </a:lnTo>
                <a:lnTo>
                  <a:pt x="3796" y="2473"/>
                </a:lnTo>
                <a:lnTo>
                  <a:pt x="3106" y="1783"/>
                </a:lnTo>
                <a:lnTo>
                  <a:pt x="2301" y="1093"/>
                </a:lnTo>
                <a:lnTo>
                  <a:pt x="1438" y="575"/>
                </a:lnTo>
                <a:lnTo>
                  <a:pt x="978" y="345"/>
                </a:lnTo>
                <a:lnTo>
                  <a:pt x="518" y="115"/>
                </a:lnTo>
                <a:lnTo>
                  <a:pt x="231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8"/>
          <p:cNvSpPr/>
          <p:nvPr/>
        </p:nvSpPr>
        <p:spPr>
          <a:xfrm>
            <a:off x="8359383" y="4166828"/>
            <a:ext cx="639118" cy="263510"/>
          </a:xfrm>
          <a:custGeom>
            <a:avLst/>
            <a:gdLst/>
            <a:ahLst/>
            <a:cxnLst/>
            <a:rect l="l" t="t" r="r" b="b"/>
            <a:pathLst>
              <a:path w="20645" h="8512" extrusionOk="0">
                <a:moveTo>
                  <a:pt x="15699" y="1"/>
                </a:moveTo>
                <a:lnTo>
                  <a:pt x="14779" y="58"/>
                </a:lnTo>
                <a:lnTo>
                  <a:pt x="13802" y="231"/>
                </a:lnTo>
                <a:lnTo>
                  <a:pt x="12882" y="461"/>
                </a:lnTo>
                <a:lnTo>
                  <a:pt x="11962" y="806"/>
                </a:lnTo>
                <a:lnTo>
                  <a:pt x="11099" y="1151"/>
                </a:lnTo>
                <a:lnTo>
                  <a:pt x="9316" y="1899"/>
                </a:lnTo>
                <a:lnTo>
                  <a:pt x="8224" y="2416"/>
                </a:lnTo>
                <a:lnTo>
                  <a:pt x="7131" y="2934"/>
                </a:lnTo>
                <a:lnTo>
                  <a:pt x="5981" y="3451"/>
                </a:lnTo>
                <a:lnTo>
                  <a:pt x="4831" y="3854"/>
                </a:lnTo>
                <a:lnTo>
                  <a:pt x="3623" y="4256"/>
                </a:lnTo>
                <a:lnTo>
                  <a:pt x="3048" y="4371"/>
                </a:lnTo>
                <a:lnTo>
                  <a:pt x="2473" y="4429"/>
                </a:lnTo>
                <a:lnTo>
                  <a:pt x="1840" y="4486"/>
                </a:lnTo>
                <a:lnTo>
                  <a:pt x="1265" y="4429"/>
                </a:lnTo>
                <a:lnTo>
                  <a:pt x="633" y="4371"/>
                </a:lnTo>
                <a:lnTo>
                  <a:pt x="58" y="4199"/>
                </a:lnTo>
                <a:lnTo>
                  <a:pt x="0" y="4199"/>
                </a:lnTo>
                <a:lnTo>
                  <a:pt x="0" y="4314"/>
                </a:lnTo>
                <a:lnTo>
                  <a:pt x="288" y="4601"/>
                </a:lnTo>
                <a:lnTo>
                  <a:pt x="863" y="5119"/>
                </a:lnTo>
                <a:lnTo>
                  <a:pt x="1725" y="5637"/>
                </a:lnTo>
                <a:lnTo>
                  <a:pt x="2530" y="6154"/>
                </a:lnTo>
                <a:lnTo>
                  <a:pt x="3451" y="6557"/>
                </a:lnTo>
                <a:lnTo>
                  <a:pt x="4371" y="6959"/>
                </a:lnTo>
                <a:lnTo>
                  <a:pt x="5291" y="7304"/>
                </a:lnTo>
                <a:lnTo>
                  <a:pt x="6211" y="7592"/>
                </a:lnTo>
                <a:lnTo>
                  <a:pt x="7131" y="7879"/>
                </a:lnTo>
                <a:lnTo>
                  <a:pt x="8051" y="8052"/>
                </a:lnTo>
                <a:lnTo>
                  <a:pt x="8971" y="8224"/>
                </a:lnTo>
                <a:lnTo>
                  <a:pt x="9949" y="8397"/>
                </a:lnTo>
                <a:lnTo>
                  <a:pt x="10869" y="8454"/>
                </a:lnTo>
                <a:lnTo>
                  <a:pt x="11847" y="8512"/>
                </a:lnTo>
                <a:lnTo>
                  <a:pt x="12767" y="8512"/>
                </a:lnTo>
                <a:lnTo>
                  <a:pt x="13744" y="8454"/>
                </a:lnTo>
                <a:lnTo>
                  <a:pt x="14664" y="8339"/>
                </a:lnTo>
                <a:lnTo>
                  <a:pt x="15584" y="8167"/>
                </a:lnTo>
                <a:lnTo>
                  <a:pt x="16275" y="7994"/>
                </a:lnTo>
                <a:lnTo>
                  <a:pt x="17022" y="7707"/>
                </a:lnTo>
                <a:lnTo>
                  <a:pt x="17827" y="7419"/>
                </a:lnTo>
                <a:lnTo>
                  <a:pt x="18517" y="7017"/>
                </a:lnTo>
                <a:lnTo>
                  <a:pt x="19207" y="6557"/>
                </a:lnTo>
                <a:lnTo>
                  <a:pt x="19495" y="6327"/>
                </a:lnTo>
                <a:lnTo>
                  <a:pt x="19782" y="6039"/>
                </a:lnTo>
                <a:lnTo>
                  <a:pt x="20012" y="5752"/>
                </a:lnTo>
                <a:lnTo>
                  <a:pt x="20242" y="5407"/>
                </a:lnTo>
                <a:lnTo>
                  <a:pt x="20415" y="5061"/>
                </a:lnTo>
                <a:lnTo>
                  <a:pt x="20530" y="4716"/>
                </a:lnTo>
                <a:lnTo>
                  <a:pt x="20588" y="4314"/>
                </a:lnTo>
                <a:lnTo>
                  <a:pt x="20645" y="3854"/>
                </a:lnTo>
                <a:lnTo>
                  <a:pt x="20588" y="3451"/>
                </a:lnTo>
                <a:lnTo>
                  <a:pt x="20472" y="3049"/>
                </a:lnTo>
                <a:lnTo>
                  <a:pt x="20300" y="2704"/>
                </a:lnTo>
                <a:lnTo>
                  <a:pt x="20127" y="2301"/>
                </a:lnTo>
                <a:lnTo>
                  <a:pt x="19897" y="1956"/>
                </a:lnTo>
                <a:lnTo>
                  <a:pt x="19610" y="1611"/>
                </a:lnTo>
                <a:lnTo>
                  <a:pt x="19322" y="1324"/>
                </a:lnTo>
                <a:lnTo>
                  <a:pt x="18977" y="1036"/>
                </a:lnTo>
                <a:lnTo>
                  <a:pt x="18632" y="748"/>
                </a:lnTo>
                <a:lnTo>
                  <a:pt x="18230" y="576"/>
                </a:lnTo>
                <a:lnTo>
                  <a:pt x="17885" y="346"/>
                </a:lnTo>
                <a:lnTo>
                  <a:pt x="17482" y="231"/>
                </a:lnTo>
                <a:lnTo>
                  <a:pt x="17080" y="116"/>
                </a:lnTo>
                <a:lnTo>
                  <a:pt x="16677" y="58"/>
                </a:lnTo>
                <a:lnTo>
                  <a:pt x="15699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8"/>
          <p:cNvSpPr/>
          <p:nvPr/>
        </p:nvSpPr>
        <p:spPr>
          <a:xfrm>
            <a:off x="8133270" y="4298583"/>
            <a:ext cx="544790" cy="532314"/>
          </a:xfrm>
          <a:custGeom>
            <a:avLst/>
            <a:gdLst/>
            <a:ahLst/>
            <a:cxnLst/>
            <a:rect l="l" t="t" r="r" b="b"/>
            <a:pathLst>
              <a:path w="17598" h="17195" extrusionOk="0">
                <a:moveTo>
                  <a:pt x="58" y="0"/>
                </a:moveTo>
                <a:lnTo>
                  <a:pt x="58" y="115"/>
                </a:lnTo>
                <a:lnTo>
                  <a:pt x="1" y="518"/>
                </a:lnTo>
                <a:lnTo>
                  <a:pt x="58" y="1438"/>
                </a:lnTo>
                <a:lnTo>
                  <a:pt x="231" y="2761"/>
                </a:lnTo>
                <a:lnTo>
                  <a:pt x="576" y="4083"/>
                </a:lnTo>
                <a:lnTo>
                  <a:pt x="921" y="5348"/>
                </a:lnTo>
                <a:lnTo>
                  <a:pt x="1439" y="6671"/>
                </a:lnTo>
                <a:lnTo>
                  <a:pt x="1956" y="7879"/>
                </a:lnTo>
                <a:lnTo>
                  <a:pt x="2589" y="9086"/>
                </a:lnTo>
                <a:lnTo>
                  <a:pt x="3279" y="10237"/>
                </a:lnTo>
                <a:lnTo>
                  <a:pt x="3969" y="11329"/>
                </a:lnTo>
                <a:lnTo>
                  <a:pt x="4601" y="12249"/>
                </a:lnTo>
                <a:lnTo>
                  <a:pt x="5291" y="13054"/>
                </a:lnTo>
                <a:lnTo>
                  <a:pt x="6039" y="13859"/>
                </a:lnTo>
                <a:lnTo>
                  <a:pt x="6787" y="14550"/>
                </a:lnTo>
                <a:lnTo>
                  <a:pt x="7649" y="15240"/>
                </a:lnTo>
                <a:lnTo>
                  <a:pt x="8512" y="15815"/>
                </a:lnTo>
                <a:lnTo>
                  <a:pt x="9489" y="16332"/>
                </a:lnTo>
                <a:lnTo>
                  <a:pt x="10467" y="16735"/>
                </a:lnTo>
                <a:lnTo>
                  <a:pt x="11387" y="17022"/>
                </a:lnTo>
                <a:lnTo>
                  <a:pt x="12250" y="17195"/>
                </a:lnTo>
                <a:lnTo>
                  <a:pt x="13630" y="17195"/>
                </a:lnTo>
                <a:lnTo>
                  <a:pt x="14032" y="17080"/>
                </a:lnTo>
                <a:lnTo>
                  <a:pt x="14435" y="16965"/>
                </a:lnTo>
                <a:lnTo>
                  <a:pt x="14838" y="16850"/>
                </a:lnTo>
                <a:lnTo>
                  <a:pt x="15240" y="16620"/>
                </a:lnTo>
                <a:lnTo>
                  <a:pt x="15585" y="16390"/>
                </a:lnTo>
                <a:lnTo>
                  <a:pt x="15988" y="16102"/>
                </a:lnTo>
                <a:lnTo>
                  <a:pt x="16275" y="15815"/>
                </a:lnTo>
                <a:lnTo>
                  <a:pt x="16620" y="15412"/>
                </a:lnTo>
                <a:lnTo>
                  <a:pt x="16850" y="15010"/>
                </a:lnTo>
                <a:lnTo>
                  <a:pt x="17080" y="14607"/>
                </a:lnTo>
                <a:lnTo>
                  <a:pt x="17310" y="14204"/>
                </a:lnTo>
                <a:lnTo>
                  <a:pt x="17425" y="13744"/>
                </a:lnTo>
                <a:lnTo>
                  <a:pt x="17540" y="13342"/>
                </a:lnTo>
                <a:lnTo>
                  <a:pt x="17598" y="12939"/>
                </a:lnTo>
                <a:lnTo>
                  <a:pt x="17598" y="12479"/>
                </a:lnTo>
                <a:lnTo>
                  <a:pt x="17598" y="12077"/>
                </a:lnTo>
                <a:lnTo>
                  <a:pt x="17540" y="11674"/>
                </a:lnTo>
                <a:lnTo>
                  <a:pt x="17425" y="11272"/>
                </a:lnTo>
                <a:lnTo>
                  <a:pt x="17253" y="10869"/>
                </a:lnTo>
                <a:lnTo>
                  <a:pt x="16908" y="10122"/>
                </a:lnTo>
                <a:lnTo>
                  <a:pt x="16390" y="9374"/>
                </a:lnTo>
                <a:lnTo>
                  <a:pt x="15758" y="8684"/>
                </a:lnTo>
                <a:lnTo>
                  <a:pt x="15183" y="8109"/>
                </a:lnTo>
                <a:lnTo>
                  <a:pt x="14492" y="7591"/>
                </a:lnTo>
                <a:lnTo>
                  <a:pt x="13802" y="7131"/>
                </a:lnTo>
                <a:lnTo>
                  <a:pt x="13112" y="6671"/>
                </a:lnTo>
                <a:lnTo>
                  <a:pt x="12365" y="6326"/>
                </a:lnTo>
                <a:lnTo>
                  <a:pt x="11560" y="5924"/>
                </a:lnTo>
                <a:lnTo>
                  <a:pt x="10007" y="5348"/>
                </a:lnTo>
                <a:lnTo>
                  <a:pt x="7994" y="4601"/>
                </a:lnTo>
                <a:lnTo>
                  <a:pt x="5867" y="3853"/>
                </a:lnTo>
                <a:lnTo>
                  <a:pt x="4831" y="3451"/>
                </a:lnTo>
                <a:lnTo>
                  <a:pt x="3796" y="2991"/>
                </a:lnTo>
                <a:lnTo>
                  <a:pt x="2819" y="2473"/>
                </a:lnTo>
                <a:lnTo>
                  <a:pt x="1956" y="1841"/>
                </a:lnTo>
                <a:lnTo>
                  <a:pt x="1439" y="1438"/>
                </a:lnTo>
                <a:lnTo>
                  <a:pt x="978" y="1036"/>
                </a:lnTo>
                <a:lnTo>
                  <a:pt x="518" y="518"/>
                </a:lnTo>
                <a:lnTo>
                  <a:pt x="116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8"/>
          <p:cNvSpPr/>
          <p:nvPr/>
        </p:nvSpPr>
        <p:spPr>
          <a:xfrm>
            <a:off x="7900067" y="4440988"/>
            <a:ext cx="158471" cy="124666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71" y="1"/>
                </a:moveTo>
                <a:lnTo>
                  <a:pt x="1553" y="116"/>
                </a:lnTo>
                <a:lnTo>
                  <a:pt x="1208" y="231"/>
                </a:lnTo>
                <a:lnTo>
                  <a:pt x="806" y="461"/>
                </a:lnTo>
                <a:lnTo>
                  <a:pt x="518" y="748"/>
                </a:lnTo>
                <a:lnTo>
                  <a:pt x="288" y="1094"/>
                </a:lnTo>
                <a:lnTo>
                  <a:pt x="115" y="1439"/>
                </a:lnTo>
                <a:lnTo>
                  <a:pt x="0" y="1841"/>
                </a:lnTo>
                <a:lnTo>
                  <a:pt x="58" y="2244"/>
                </a:lnTo>
                <a:lnTo>
                  <a:pt x="230" y="2646"/>
                </a:lnTo>
                <a:lnTo>
                  <a:pt x="518" y="3049"/>
                </a:lnTo>
                <a:lnTo>
                  <a:pt x="863" y="3394"/>
                </a:lnTo>
                <a:lnTo>
                  <a:pt x="1266" y="3624"/>
                </a:lnTo>
                <a:lnTo>
                  <a:pt x="1726" y="3796"/>
                </a:lnTo>
                <a:lnTo>
                  <a:pt x="2186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8" y="3739"/>
                </a:lnTo>
                <a:lnTo>
                  <a:pt x="4313" y="3509"/>
                </a:lnTo>
                <a:lnTo>
                  <a:pt x="4659" y="3279"/>
                </a:lnTo>
                <a:lnTo>
                  <a:pt x="4889" y="2934"/>
                </a:lnTo>
                <a:lnTo>
                  <a:pt x="5061" y="2589"/>
                </a:lnTo>
                <a:lnTo>
                  <a:pt x="5119" y="2186"/>
                </a:lnTo>
                <a:lnTo>
                  <a:pt x="5119" y="1784"/>
                </a:lnTo>
                <a:lnTo>
                  <a:pt x="4946" y="1324"/>
                </a:lnTo>
                <a:lnTo>
                  <a:pt x="4659" y="979"/>
                </a:lnTo>
                <a:lnTo>
                  <a:pt x="4313" y="633"/>
                </a:lnTo>
                <a:lnTo>
                  <a:pt x="3911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8"/>
          <p:cNvSpPr/>
          <p:nvPr/>
        </p:nvSpPr>
        <p:spPr>
          <a:xfrm>
            <a:off x="1282839" y="4773905"/>
            <a:ext cx="110425" cy="87269"/>
          </a:xfrm>
          <a:custGeom>
            <a:avLst/>
            <a:gdLst/>
            <a:ahLst/>
            <a:cxnLst/>
            <a:rect l="l" t="t" r="r" b="b"/>
            <a:pathLst>
              <a:path w="3567" h="2819" extrusionOk="0">
                <a:moveTo>
                  <a:pt x="1381" y="1"/>
                </a:moveTo>
                <a:lnTo>
                  <a:pt x="1093" y="58"/>
                </a:lnTo>
                <a:lnTo>
                  <a:pt x="806" y="173"/>
                </a:lnTo>
                <a:lnTo>
                  <a:pt x="576" y="346"/>
                </a:lnTo>
                <a:lnTo>
                  <a:pt x="346" y="518"/>
                </a:lnTo>
                <a:lnTo>
                  <a:pt x="173" y="748"/>
                </a:lnTo>
                <a:lnTo>
                  <a:pt x="58" y="1036"/>
                </a:lnTo>
                <a:lnTo>
                  <a:pt x="1" y="1266"/>
                </a:lnTo>
                <a:lnTo>
                  <a:pt x="1" y="1553"/>
                </a:lnTo>
                <a:lnTo>
                  <a:pt x="173" y="1841"/>
                </a:lnTo>
                <a:lnTo>
                  <a:pt x="346" y="2128"/>
                </a:lnTo>
                <a:lnTo>
                  <a:pt x="576" y="2358"/>
                </a:lnTo>
                <a:lnTo>
                  <a:pt x="863" y="2531"/>
                </a:lnTo>
                <a:lnTo>
                  <a:pt x="1151" y="2646"/>
                </a:lnTo>
                <a:lnTo>
                  <a:pt x="1496" y="2761"/>
                </a:lnTo>
                <a:lnTo>
                  <a:pt x="1841" y="2818"/>
                </a:lnTo>
                <a:lnTo>
                  <a:pt x="2128" y="2818"/>
                </a:lnTo>
                <a:lnTo>
                  <a:pt x="2473" y="2703"/>
                </a:lnTo>
                <a:lnTo>
                  <a:pt x="2761" y="2646"/>
                </a:lnTo>
                <a:lnTo>
                  <a:pt x="2991" y="2473"/>
                </a:lnTo>
                <a:lnTo>
                  <a:pt x="3221" y="2301"/>
                </a:lnTo>
                <a:lnTo>
                  <a:pt x="3394" y="2071"/>
                </a:lnTo>
                <a:lnTo>
                  <a:pt x="3509" y="1783"/>
                </a:lnTo>
                <a:lnTo>
                  <a:pt x="3566" y="1496"/>
                </a:lnTo>
                <a:lnTo>
                  <a:pt x="3509" y="1208"/>
                </a:lnTo>
                <a:lnTo>
                  <a:pt x="3394" y="921"/>
                </a:lnTo>
                <a:lnTo>
                  <a:pt x="3221" y="691"/>
                </a:lnTo>
                <a:lnTo>
                  <a:pt x="2991" y="461"/>
                </a:lnTo>
                <a:lnTo>
                  <a:pt x="2703" y="288"/>
                </a:lnTo>
                <a:lnTo>
                  <a:pt x="2416" y="116"/>
                </a:lnTo>
                <a:lnTo>
                  <a:pt x="2071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8"/>
          <p:cNvSpPr/>
          <p:nvPr/>
        </p:nvSpPr>
        <p:spPr>
          <a:xfrm>
            <a:off x="243162" y="1151103"/>
            <a:ext cx="110425" cy="85474"/>
          </a:xfrm>
          <a:custGeom>
            <a:avLst/>
            <a:gdLst/>
            <a:ahLst/>
            <a:cxnLst/>
            <a:rect l="l" t="t" r="r" b="b"/>
            <a:pathLst>
              <a:path w="3567" h="2761" extrusionOk="0">
                <a:moveTo>
                  <a:pt x="1726" y="0"/>
                </a:moveTo>
                <a:lnTo>
                  <a:pt x="1381" y="58"/>
                </a:lnTo>
                <a:lnTo>
                  <a:pt x="1093" y="115"/>
                </a:lnTo>
                <a:lnTo>
                  <a:pt x="748" y="288"/>
                </a:lnTo>
                <a:lnTo>
                  <a:pt x="518" y="460"/>
                </a:lnTo>
                <a:lnTo>
                  <a:pt x="346" y="690"/>
                </a:lnTo>
                <a:lnTo>
                  <a:pt x="173" y="920"/>
                </a:lnTo>
                <a:lnTo>
                  <a:pt x="58" y="1150"/>
                </a:lnTo>
                <a:lnTo>
                  <a:pt x="1" y="1438"/>
                </a:lnTo>
                <a:lnTo>
                  <a:pt x="1" y="1725"/>
                </a:lnTo>
                <a:lnTo>
                  <a:pt x="116" y="2013"/>
                </a:lnTo>
                <a:lnTo>
                  <a:pt x="288" y="2243"/>
                </a:lnTo>
                <a:lnTo>
                  <a:pt x="576" y="2473"/>
                </a:lnTo>
                <a:lnTo>
                  <a:pt x="863" y="2588"/>
                </a:lnTo>
                <a:lnTo>
                  <a:pt x="1208" y="2703"/>
                </a:lnTo>
                <a:lnTo>
                  <a:pt x="1496" y="2760"/>
                </a:lnTo>
                <a:lnTo>
                  <a:pt x="2186" y="2760"/>
                </a:lnTo>
                <a:lnTo>
                  <a:pt x="2474" y="2645"/>
                </a:lnTo>
                <a:lnTo>
                  <a:pt x="2819" y="2473"/>
                </a:lnTo>
                <a:lnTo>
                  <a:pt x="3049" y="2300"/>
                </a:lnTo>
                <a:lnTo>
                  <a:pt x="3221" y="2128"/>
                </a:lnTo>
                <a:lnTo>
                  <a:pt x="3394" y="1898"/>
                </a:lnTo>
                <a:lnTo>
                  <a:pt x="3509" y="1610"/>
                </a:lnTo>
                <a:lnTo>
                  <a:pt x="3566" y="1323"/>
                </a:lnTo>
                <a:lnTo>
                  <a:pt x="3509" y="1035"/>
                </a:lnTo>
                <a:lnTo>
                  <a:pt x="3451" y="805"/>
                </a:lnTo>
                <a:lnTo>
                  <a:pt x="3221" y="518"/>
                </a:lnTo>
                <a:lnTo>
                  <a:pt x="2991" y="345"/>
                </a:lnTo>
                <a:lnTo>
                  <a:pt x="2704" y="173"/>
                </a:lnTo>
                <a:lnTo>
                  <a:pt x="2359" y="58"/>
                </a:lnTo>
                <a:lnTo>
                  <a:pt x="2071" y="0"/>
                </a:lnTo>
                <a:close/>
              </a:path>
            </a:pathLst>
          </a:custGeom>
          <a:solidFill>
            <a:srgbClr val="4CC3F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8"/>
          <p:cNvSpPr/>
          <p:nvPr/>
        </p:nvSpPr>
        <p:spPr>
          <a:xfrm>
            <a:off x="241398" y="4266542"/>
            <a:ext cx="158471" cy="124635"/>
          </a:xfrm>
          <a:custGeom>
            <a:avLst/>
            <a:gdLst/>
            <a:ahLst/>
            <a:cxnLst/>
            <a:rect l="l" t="t" r="r" b="b"/>
            <a:pathLst>
              <a:path w="5119" h="4026" extrusionOk="0">
                <a:moveTo>
                  <a:pt x="2013" y="0"/>
                </a:moveTo>
                <a:lnTo>
                  <a:pt x="1553" y="115"/>
                </a:lnTo>
                <a:lnTo>
                  <a:pt x="1150" y="230"/>
                </a:lnTo>
                <a:lnTo>
                  <a:pt x="805" y="460"/>
                </a:lnTo>
                <a:lnTo>
                  <a:pt x="518" y="748"/>
                </a:lnTo>
                <a:lnTo>
                  <a:pt x="230" y="1093"/>
                </a:lnTo>
                <a:lnTo>
                  <a:pt x="58" y="1438"/>
                </a:lnTo>
                <a:lnTo>
                  <a:pt x="0" y="1840"/>
                </a:lnTo>
                <a:lnTo>
                  <a:pt x="58" y="2243"/>
                </a:lnTo>
                <a:lnTo>
                  <a:pt x="230" y="2646"/>
                </a:lnTo>
                <a:lnTo>
                  <a:pt x="518" y="3048"/>
                </a:lnTo>
                <a:lnTo>
                  <a:pt x="863" y="3336"/>
                </a:lnTo>
                <a:lnTo>
                  <a:pt x="1265" y="3623"/>
                </a:lnTo>
                <a:lnTo>
                  <a:pt x="1668" y="3796"/>
                </a:lnTo>
                <a:lnTo>
                  <a:pt x="2128" y="3968"/>
                </a:lnTo>
                <a:lnTo>
                  <a:pt x="2646" y="4026"/>
                </a:lnTo>
                <a:lnTo>
                  <a:pt x="3106" y="3968"/>
                </a:lnTo>
                <a:lnTo>
                  <a:pt x="3566" y="3911"/>
                </a:lnTo>
                <a:lnTo>
                  <a:pt x="3968" y="3738"/>
                </a:lnTo>
                <a:lnTo>
                  <a:pt x="4313" y="3508"/>
                </a:lnTo>
                <a:lnTo>
                  <a:pt x="4658" y="3221"/>
                </a:lnTo>
                <a:lnTo>
                  <a:pt x="4888" y="2933"/>
                </a:lnTo>
                <a:lnTo>
                  <a:pt x="5061" y="2531"/>
                </a:lnTo>
                <a:lnTo>
                  <a:pt x="5118" y="2186"/>
                </a:lnTo>
                <a:lnTo>
                  <a:pt x="5061" y="1725"/>
                </a:lnTo>
                <a:lnTo>
                  <a:pt x="4888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3" y="345"/>
                </a:lnTo>
                <a:lnTo>
                  <a:pt x="3451" y="173"/>
                </a:lnTo>
                <a:lnTo>
                  <a:pt x="2991" y="58"/>
                </a:lnTo>
                <a:lnTo>
                  <a:pt x="253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8"/>
          <p:cNvSpPr/>
          <p:nvPr/>
        </p:nvSpPr>
        <p:spPr>
          <a:xfrm>
            <a:off x="170196" y="4458788"/>
            <a:ext cx="327592" cy="156707"/>
          </a:xfrm>
          <a:custGeom>
            <a:avLst/>
            <a:gdLst/>
            <a:ahLst/>
            <a:cxnLst/>
            <a:rect l="l" t="t" r="r" b="b"/>
            <a:pathLst>
              <a:path w="10582" h="5062" extrusionOk="0">
                <a:moveTo>
                  <a:pt x="2013" y="1"/>
                </a:moveTo>
                <a:lnTo>
                  <a:pt x="1610" y="116"/>
                </a:lnTo>
                <a:lnTo>
                  <a:pt x="1150" y="288"/>
                </a:lnTo>
                <a:lnTo>
                  <a:pt x="748" y="519"/>
                </a:lnTo>
                <a:lnTo>
                  <a:pt x="460" y="806"/>
                </a:lnTo>
                <a:lnTo>
                  <a:pt x="173" y="1209"/>
                </a:lnTo>
                <a:lnTo>
                  <a:pt x="0" y="1554"/>
                </a:lnTo>
                <a:lnTo>
                  <a:pt x="0" y="1784"/>
                </a:lnTo>
                <a:lnTo>
                  <a:pt x="0" y="2014"/>
                </a:lnTo>
                <a:lnTo>
                  <a:pt x="58" y="2416"/>
                </a:lnTo>
                <a:lnTo>
                  <a:pt x="230" y="2761"/>
                </a:lnTo>
                <a:lnTo>
                  <a:pt x="460" y="3106"/>
                </a:lnTo>
                <a:lnTo>
                  <a:pt x="748" y="3394"/>
                </a:lnTo>
                <a:lnTo>
                  <a:pt x="1093" y="3681"/>
                </a:lnTo>
                <a:lnTo>
                  <a:pt x="1438" y="3911"/>
                </a:lnTo>
                <a:lnTo>
                  <a:pt x="2185" y="4314"/>
                </a:lnTo>
                <a:lnTo>
                  <a:pt x="2645" y="4486"/>
                </a:lnTo>
                <a:lnTo>
                  <a:pt x="3105" y="4659"/>
                </a:lnTo>
                <a:lnTo>
                  <a:pt x="4083" y="4889"/>
                </a:lnTo>
                <a:lnTo>
                  <a:pt x="5061" y="5004"/>
                </a:lnTo>
                <a:lnTo>
                  <a:pt x="6038" y="5062"/>
                </a:lnTo>
                <a:lnTo>
                  <a:pt x="7073" y="5004"/>
                </a:lnTo>
                <a:lnTo>
                  <a:pt x="8108" y="4831"/>
                </a:lnTo>
                <a:lnTo>
                  <a:pt x="9086" y="4601"/>
                </a:lnTo>
                <a:lnTo>
                  <a:pt x="10064" y="4256"/>
                </a:lnTo>
                <a:lnTo>
                  <a:pt x="10409" y="4026"/>
                </a:lnTo>
                <a:lnTo>
                  <a:pt x="10581" y="3911"/>
                </a:lnTo>
                <a:lnTo>
                  <a:pt x="10236" y="3911"/>
                </a:lnTo>
                <a:lnTo>
                  <a:pt x="9949" y="3854"/>
                </a:lnTo>
                <a:lnTo>
                  <a:pt x="9316" y="3739"/>
                </a:lnTo>
                <a:lnTo>
                  <a:pt x="8741" y="3509"/>
                </a:lnTo>
                <a:lnTo>
                  <a:pt x="8166" y="3221"/>
                </a:lnTo>
                <a:lnTo>
                  <a:pt x="7591" y="2876"/>
                </a:lnTo>
                <a:lnTo>
                  <a:pt x="7073" y="2474"/>
                </a:lnTo>
                <a:lnTo>
                  <a:pt x="6038" y="1726"/>
                </a:lnTo>
                <a:lnTo>
                  <a:pt x="5233" y="1151"/>
                </a:lnTo>
                <a:lnTo>
                  <a:pt x="4371" y="634"/>
                </a:lnTo>
                <a:lnTo>
                  <a:pt x="3911" y="404"/>
                </a:lnTo>
                <a:lnTo>
                  <a:pt x="3450" y="231"/>
                </a:lnTo>
                <a:lnTo>
                  <a:pt x="2933" y="58"/>
                </a:lnTo>
                <a:lnTo>
                  <a:pt x="241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8"/>
          <p:cNvSpPr/>
          <p:nvPr/>
        </p:nvSpPr>
        <p:spPr>
          <a:xfrm>
            <a:off x="8518903" y="806068"/>
            <a:ext cx="469997" cy="311587"/>
          </a:xfrm>
          <a:custGeom>
            <a:avLst/>
            <a:gdLst/>
            <a:ahLst/>
            <a:cxnLst/>
            <a:rect l="l" t="t" r="r" b="b"/>
            <a:pathLst>
              <a:path w="15182" h="10065" extrusionOk="0">
                <a:moveTo>
                  <a:pt x="1840" y="1"/>
                </a:moveTo>
                <a:lnTo>
                  <a:pt x="1035" y="58"/>
                </a:lnTo>
                <a:lnTo>
                  <a:pt x="403" y="231"/>
                </a:lnTo>
                <a:lnTo>
                  <a:pt x="58" y="346"/>
                </a:lnTo>
                <a:lnTo>
                  <a:pt x="0" y="403"/>
                </a:lnTo>
                <a:lnTo>
                  <a:pt x="58" y="403"/>
                </a:lnTo>
                <a:lnTo>
                  <a:pt x="575" y="576"/>
                </a:lnTo>
                <a:lnTo>
                  <a:pt x="1035" y="748"/>
                </a:lnTo>
                <a:lnTo>
                  <a:pt x="1495" y="921"/>
                </a:lnTo>
                <a:lnTo>
                  <a:pt x="1898" y="1208"/>
                </a:lnTo>
                <a:lnTo>
                  <a:pt x="2300" y="1496"/>
                </a:lnTo>
                <a:lnTo>
                  <a:pt x="2703" y="1783"/>
                </a:lnTo>
                <a:lnTo>
                  <a:pt x="3393" y="2473"/>
                </a:lnTo>
                <a:lnTo>
                  <a:pt x="4083" y="3278"/>
                </a:lnTo>
                <a:lnTo>
                  <a:pt x="4716" y="4084"/>
                </a:lnTo>
                <a:lnTo>
                  <a:pt x="5923" y="5636"/>
                </a:lnTo>
                <a:lnTo>
                  <a:pt x="6901" y="6901"/>
                </a:lnTo>
                <a:lnTo>
                  <a:pt x="7419" y="7476"/>
                </a:lnTo>
                <a:lnTo>
                  <a:pt x="7936" y="8052"/>
                </a:lnTo>
                <a:lnTo>
                  <a:pt x="8511" y="8627"/>
                </a:lnTo>
                <a:lnTo>
                  <a:pt x="9144" y="9087"/>
                </a:lnTo>
                <a:lnTo>
                  <a:pt x="9776" y="9547"/>
                </a:lnTo>
                <a:lnTo>
                  <a:pt x="10524" y="9834"/>
                </a:lnTo>
                <a:lnTo>
                  <a:pt x="11156" y="10007"/>
                </a:lnTo>
                <a:lnTo>
                  <a:pt x="11847" y="10064"/>
                </a:lnTo>
                <a:lnTo>
                  <a:pt x="12537" y="10007"/>
                </a:lnTo>
                <a:lnTo>
                  <a:pt x="13227" y="9834"/>
                </a:lnTo>
                <a:lnTo>
                  <a:pt x="13917" y="9547"/>
                </a:lnTo>
                <a:lnTo>
                  <a:pt x="14204" y="9317"/>
                </a:lnTo>
                <a:lnTo>
                  <a:pt x="14434" y="9144"/>
                </a:lnTo>
                <a:lnTo>
                  <a:pt x="14664" y="8857"/>
                </a:lnTo>
                <a:lnTo>
                  <a:pt x="14837" y="8569"/>
                </a:lnTo>
                <a:lnTo>
                  <a:pt x="15009" y="8282"/>
                </a:lnTo>
                <a:lnTo>
                  <a:pt x="15124" y="7937"/>
                </a:lnTo>
                <a:lnTo>
                  <a:pt x="15182" y="7649"/>
                </a:lnTo>
                <a:lnTo>
                  <a:pt x="15182" y="7304"/>
                </a:lnTo>
                <a:lnTo>
                  <a:pt x="15124" y="7016"/>
                </a:lnTo>
                <a:lnTo>
                  <a:pt x="15067" y="6729"/>
                </a:lnTo>
                <a:lnTo>
                  <a:pt x="14837" y="6096"/>
                </a:lnTo>
                <a:lnTo>
                  <a:pt x="14549" y="5521"/>
                </a:lnTo>
                <a:lnTo>
                  <a:pt x="14147" y="4946"/>
                </a:lnTo>
                <a:lnTo>
                  <a:pt x="13744" y="4429"/>
                </a:lnTo>
                <a:lnTo>
                  <a:pt x="13284" y="3969"/>
                </a:lnTo>
                <a:lnTo>
                  <a:pt x="12882" y="3566"/>
                </a:lnTo>
                <a:lnTo>
                  <a:pt x="12249" y="3048"/>
                </a:lnTo>
                <a:lnTo>
                  <a:pt x="11617" y="2588"/>
                </a:lnTo>
                <a:lnTo>
                  <a:pt x="10984" y="2186"/>
                </a:lnTo>
                <a:lnTo>
                  <a:pt x="10294" y="1841"/>
                </a:lnTo>
                <a:lnTo>
                  <a:pt x="9546" y="1496"/>
                </a:lnTo>
                <a:lnTo>
                  <a:pt x="8856" y="1208"/>
                </a:lnTo>
                <a:lnTo>
                  <a:pt x="7361" y="748"/>
                </a:lnTo>
                <a:lnTo>
                  <a:pt x="6613" y="518"/>
                </a:lnTo>
                <a:lnTo>
                  <a:pt x="5866" y="346"/>
                </a:lnTo>
                <a:lnTo>
                  <a:pt x="5061" y="173"/>
                </a:lnTo>
                <a:lnTo>
                  <a:pt x="4256" y="116"/>
                </a:lnTo>
                <a:lnTo>
                  <a:pt x="345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8"/>
          <p:cNvSpPr/>
          <p:nvPr/>
        </p:nvSpPr>
        <p:spPr>
          <a:xfrm>
            <a:off x="8104104" y="757991"/>
            <a:ext cx="283075" cy="133551"/>
          </a:xfrm>
          <a:custGeom>
            <a:avLst/>
            <a:gdLst/>
            <a:ahLst/>
            <a:cxnLst/>
            <a:rect l="l" t="t" r="r" b="b"/>
            <a:pathLst>
              <a:path w="9144" h="4314" extrusionOk="0">
                <a:moveTo>
                  <a:pt x="4601" y="1"/>
                </a:moveTo>
                <a:lnTo>
                  <a:pt x="3853" y="116"/>
                </a:lnTo>
                <a:lnTo>
                  <a:pt x="3163" y="231"/>
                </a:lnTo>
                <a:lnTo>
                  <a:pt x="2415" y="461"/>
                </a:lnTo>
                <a:lnTo>
                  <a:pt x="1783" y="749"/>
                </a:lnTo>
                <a:lnTo>
                  <a:pt x="1150" y="1094"/>
                </a:lnTo>
                <a:lnTo>
                  <a:pt x="575" y="1496"/>
                </a:lnTo>
                <a:lnTo>
                  <a:pt x="173" y="1841"/>
                </a:lnTo>
                <a:lnTo>
                  <a:pt x="0" y="2014"/>
                </a:lnTo>
                <a:lnTo>
                  <a:pt x="0" y="2071"/>
                </a:lnTo>
                <a:lnTo>
                  <a:pt x="58" y="2071"/>
                </a:lnTo>
                <a:lnTo>
                  <a:pt x="575" y="2014"/>
                </a:lnTo>
                <a:lnTo>
                  <a:pt x="1035" y="2014"/>
                </a:lnTo>
                <a:lnTo>
                  <a:pt x="1553" y="2129"/>
                </a:lnTo>
                <a:lnTo>
                  <a:pt x="2070" y="2244"/>
                </a:lnTo>
                <a:lnTo>
                  <a:pt x="2530" y="2474"/>
                </a:lnTo>
                <a:lnTo>
                  <a:pt x="2991" y="2704"/>
                </a:lnTo>
                <a:lnTo>
                  <a:pt x="3911" y="3221"/>
                </a:lnTo>
                <a:lnTo>
                  <a:pt x="5061" y="3796"/>
                </a:lnTo>
                <a:lnTo>
                  <a:pt x="5636" y="4026"/>
                </a:lnTo>
                <a:lnTo>
                  <a:pt x="6211" y="4199"/>
                </a:lnTo>
                <a:lnTo>
                  <a:pt x="6786" y="4314"/>
                </a:lnTo>
                <a:lnTo>
                  <a:pt x="7304" y="4256"/>
                </a:lnTo>
                <a:lnTo>
                  <a:pt x="7821" y="4084"/>
                </a:lnTo>
                <a:lnTo>
                  <a:pt x="8109" y="3969"/>
                </a:lnTo>
                <a:lnTo>
                  <a:pt x="8281" y="3796"/>
                </a:lnTo>
                <a:lnTo>
                  <a:pt x="8684" y="3394"/>
                </a:lnTo>
                <a:lnTo>
                  <a:pt x="8971" y="2934"/>
                </a:lnTo>
                <a:lnTo>
                  <a:pt x="9029" y="2646"/>
                </a:lnTo>
                <a:lnTo>
                  <a:pt x="9144" y="2416"/>
                </a:lnTo>
                <a:lnTo>
                  <a:pt x="9144" y="2129"/>
                </a:lnTo>
                <a:lnTo>
                  <a:pt x="9144" y="1899"/>
                </a:lnTo>
                <a:lnTo>
                  <a:pt x="9086" y="1669"/>
                </a:lnTo>
                <a:lnTo>
                  <a:pt x="8971" y="1439"/>
                </a:lnTo>
                <a:lnTo>
                  <a:pt x="8856" y="1209"/>
                </a:lnTo>
                <a:lnTo>
                  <a:pt x="8741" y="1036"/>
                </a:lnTo>
                <a:lnTo>
                  <a:pt x="8339" y="749"/>
                </a:lnTo>
                <a:lnTo>
                  <a:pt x="7936" y="519"/>
                </a:lnTo>
                <a:lnTo>
                  <a:pt x="7419" y="346"/>
                </a:lnTo>
                <a:lnTo>
                  <a:pt x="6958" y="173"/>
                </a:lnTo>
                <a:lnTo>
                  <a:pt x="6038" y="58"/>
                </a:lnTo>
                <a:lnTo>
                  <a:pt x="534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8"/>
          <p:cNvSpPr/>
          <p:nvPr/>
        </p:nvSpPr>
        <p:spPr>
          <a:xfrm>
            <a:off x="8039991" y="156270"/>
            <a:ext cx="336508" cy="453992"/>
          </a:xfrm>
          <a:custGeom>
            <a:avLst/>
            <a:gdLst/>
            <a:ahLst/>
            <a:cxnLst/>
            <a:rect l="l" t="t" r="r" b="b"/>
            <a:pathLst>
              <a:path w="10870" h="14665" extrusionOk="0">
                <a:moveTo>
                  <a:pt x="7304" y="1"/>
                </a:moveTo>
                <a:lnTo>
                  <a:pt x="6672" y="58"/>
                </a:lnTo>
                <a:lnTo>
                  <a:pt x="6097" y="231"/>
                </a:lnTo>
                <a:lnTo>
                  <a:pt x="5522" y="518"/>
                </a:lnTo>
                <a:lnTo>
                  <a:pt x="5004" y="921"/>
                </a:lnTo>
                <a:lnTo>
                  <a:pt x="4544" y="1381"/>
                </a:lnTo>
                <a:lnTo>
                  <a:pt x="4141" y="1956"/>
                </a:lnTo>
                <a:lnTo>
                  <a:pt x="3796" y="2474"/>
                </a:lnTo>
                <a:lnTo>
                  <a:pt x="3509" y="2991"/>
                </a:lnTo>
                <a:lnTo>
                  <a:pt x="3279" y="3566"/>
                </a:lnTo>
                <a:lnTo>
                  <a:pt x="3049" y="4199"/>
                </a:lnTo>
                <a:lnTo>
                  <a:pt x="2704" y="5406"/>
                </a:lnTo>
                <a:lnTo>
                  <a:pt x="2474" y="6614"/>
                </a:lnTo>
                <a:lnTo>
                  <a:pt x="2244" y="8224"/>
                </a:lnTo>
                <a:lnTo>
                  <a:pt x="2014" y="9892"/>
                </a:lnTo>
                <a:lnTo>
                  <a:pt x="1841" y="10697"/>
                </a:lnTo>
                <a:lnTo>
                  <a:pt x="1611" y="11502"/>
                </a:lnTo>
                <a:lnTo>
                  <a:pt x="1381" y="12307"/>
                </a:lnTo>
                <a:lnTo>
                  <a:pt x="1036" y="13055"/>
                </a:lnTo>
                <a:lnTo>
                  <a:pt x="576" y="13860"/>
                </a:lnTo>
                <a:lnTo>
                  <a:pt x="288" y="14262"/>
                </a:lnTo>
                <a:lnTo>
                  <a:pt x="1" y="14607"/>
                </a:lnTo>
                <a:lnTo>
                  <a:pt x="1" y="14665"/>
                </a:lnTo>
                <a:lnTo>
                  <a:pt x="58" y="14665"/>
                </a:lnTo>
                <a:lnTo>
                  <a:pt x="346" y="14607"/>
                </a:lnTo>
                <a:lnTo>
                  <a:pt x="1036" y="14492"/>
                </a:lnTo>
                <a:lnTo>
                  <a:pt x="1956" y="14147"/>
                </a:lnTo>
                <a:lnTo>
                  <a:pt x="2876" y="13745"/>
                </a:lnTo>
                <a:lnTo>
                  <a:pt x="3796" y="13285"/>
                </a:lnTo>
                <a:lnTo>
                  <a:pt x="4659" y="12767"/>
                </a:lnTo>
                <a:lnTo>
                  <a:pt x="5464" y="12192"/>
                </a:lnTo>
                <a:lnTo>
                  <a:pt x="6269" y="11560"/>
                </a:lnTo>
                <a:lnTo>
                  <a:pt x="7017" y="10869"/>
                </a:lnTo>
                <a:lnTo>
                  <a:pt x="7764" y="10237"/>
                </a:lnTo>
                <a:lnTo>
                  <a:pt x="8282" y="9604"/>
                </a:lnTo>
                <a:lnTo>
                  <a:pt x="8799" y="8972"/>
                </a:lnTo>
                <a:lnTo>
                  <a:pt x="9259" y="8339"/>
                </a:lnTo>
                <a:lnTo>
                  <a:pt x="9720" y="7707"/>
                </a:lnTo>
                <a:lnTo>
                  <a:pt x="10065" y="6959"/>
                </a:lnTo>
                <a:lnTo>
                  <a:pt x="10352" y="6269"/>
                </a:lnTo>
                <a:lnTo>
                  <a:pt x="10640" y="5464"/>
                </a:lnTo>
                <a:lnTo>
                  <a:pt x="10812" y="4659"/>
                </a:lnTo>
                <a:lnTo>
                  <a:pt x="10870" y="3969"/>
                </a:lnTo>
                <a:lnTo>
                  <a:pt x="10870" y="3279"/>
                </a:lnTo>
                <a:lnTo>
                  <a:pt x="10755" y="2646"/>
                </a:lnTo>
                <a:lnTo>
                  <a:pt x="10525" y="2014"/>
                </a:lnTo>
                <a:lnTo>
                  <a:pt x="10237" y="1438"/>
                </a:lnTo>
                <a:lnTo>
                  <a:pt x="9777" y="978"/>
                </a:lnTo>
                <a:lnTo>
                  <a:pt x="9547" y="748"/>
                </a:lnTo>
                <a:lnTo>
                  <a:pt x="9259" y="576"/>
                </a:lnTo>
                <a:lnTo>
                  <a:pt x="8972" y="403"/>
                </a:lnTo>
                <a:lnTo>
                  <a:pt x="8627" y="231"/>
                </a:lnTo>
                <a:lnTo>
                  <a:pt x="7937" y="58"/>
                </a:lnTo>
                <a:lnTo>
                  <a:pt x="7304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8"/>
          <p:cNvSpPr/>
          <p:nvPr/>
        </p:nvSpPr>
        <p:spPr>
          <a:xfrm>
            <a:off x="1177800" y="157708"/>
            <a:ext cx="211904" cy="284871"/>
          </a:xfrm>
          <a:custGeom>
            <a:avLst/>
            <a:gdLst/>
            <a:ahLst/>
            <a:cxnLst/>
            <a:rect l="l" t="t" r="r" b="b"/>
            <a:pathLst>
              <a:path w="6845" h="9202" extrusionOk="0">
                <a:moveTo>
                  <a:pt x="2129" y="1"/>
                </a:moveTo>
                <a:lnTo>
                  <a:pt x="1726" y="58"/>
                </a:lnTo>
                <a:lnTo>
                  <a:pt x="1323" y="173"/>
                </a:lnTo>
                <a:lnTo>
                  <a:pt x="978" y="346"/>
                </a:lnTo>
                <a:lnTo>
                  <a:pt x="633" y="633"/>
                </a:lnTo>
                <a:lnTo>
                  <a:pt x="346" y="978"/>
                </a:lnTo>
                <a:lnTo>
                  <a:pt x="173" y="1323"/>
                </a:lnTo>
                <a:lnTo>
                  <a:pt x="1" y="1726"/>
                </a:lnTo>
                <a:lnTo>
                  <a:pt x="1" y="2128"/>
                </a:lnTo>
                <a:lnTo>
                  <a:pt x="1" y="2473"/>
                </a:lnTo>
                <a:lnTo>
                  <a:pt x="116" y="2876"/>
                </a:lnTo>
                <a:lnTo>
                  <a:pt x="231" y="3278"/>
                </a:lnTo>
                <a:lnTo>
                  <a:pt x="461" y="3623"/>
                </a:lnTo>
                <a:lnTo>
                  <a:pt x="921" y="4256"/>
                </a:lnTo>
                <a:lnTo>
                  <a:pt x="1438" y="4831"/>
                </a:lnTo>
                <a:lnTo>
                  <a:pt x="2071" y="5291"/>
                </a:lnTo>
                <a:lnTo>
                  <a:pt x="2704" y="5751"/>
                </a:lnTo>
                <a:lnTo>
                  <a:pt x="4429" y="6844"/>
                </a:lnTo>
                <a:lnTo>
                  <a:pt x="5234" y="7476"/>
                </a:lnTo>
                <a:lnTo>
                  <a:pt x="5636" y="7821"/>
                </a:lnTo>
                <a:lnTo>
                  <a:pt x="5981" y="8166"/>
                </a:lnTo>
                <a:lnTo>
                  <a:pt x="6326" y="8684"/>
                </a:lnTo>
                <a:lnTo>
                  <a:pt x="6557" y="9202"/>
                </a:lnTo>
                <a:lnTo>
                  <a:pt x="6614" y="9202"/>
                </a:lnTo>
                <a:lnTo>
                  <a:pt x="6672" y="8972"/>
                </a:lnTo>
                <a:lnTo>
                  <a:pt x="6787" y="8569"/>
                </a:lnTo>
                <a:lnTo>
                  <a:pt x="6787" y="7936"/>
                </a:lnTo>
                <a:lnTo>
                  <a:pt x="6844" y="7304"/>
                </a:lnTo>
                <a:lnTo>
                  <a:pt x="6787" y="6729"/>
                </a:lnTo>
                <a:lnTo>
                  <a:pt x="6729" y="6096"/>
                </a:lnTo>
                <a:lnTo>
                  <a:pt x="6614" y="5464"/>
                </a:lnTo>
                <a:lnTo>
                  <a:pt x="6442" y="4831"/>
                </a:lnTo>
                <a:lnTo>
                  <a:pt x="6039" y="3681"/>
                </a:lnTo>
                <a:lnTo>
                  <a:pt x="5636" y="2761"/>
                </a:lnTo>
                <a:lnTo>
                  <a:pt x="5406" y="2358"/>
                </a:lnTo>
                <a:lnTo>
                  <a:pt x="5119" y="1956"/>
                </a:lnTo>
                <a:lnTo>
                  <a:pt x="4831" y="1553"/>
                </a:lnTo>
                <a:lnTo>
                  <a:pt x="4486" y="1208"/>
                </a:lnTo>
                <a:lnTo>
                  <a:pt x="4084" y="863"/>
                </a:lnTo>
                <a:lnTo>
                  <a:pt x="3681" y="576"/>
                </a:lnTo>
                <a:lnTo>
                  <a:pt x="3336" y="346"/>
                </a:lnTo>
                <a:lnTo>
                  <a:pt x="2934" y="173"/>
                </a:lnTo>
                <a:lnTo>
                  <a:pt x="2531" y="58"/>
                </a:lnTo>
                <a:lnTo>
                  <a:pt x="2129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8"/>
          <p:cNvSpPr/>
          <p:nvPr/>
        </p:nvSpPr>
        <p:spPr>
          <a:xfrm>
            <a:off x="8273225" y="441110"/>
            <a:ext cx="571475" cy="259950"/>
          </a:xfrm>
          <a:custGeom>
            <a:avLst/>
            <a:gdLst/>
            <a:ahLst/>
            <a:cxnLst/>
            <a:rect l="l" t="t" r="r" b="b"/>
            <a:pathLst>
              <a:path w="18460" h="8397" extrusionOk="0">
                <a:moveTo>
                  <a:pt x="11674" y="1"/>
                </a:moveTo>
                <a:lnTo>
                  <a:pt x="10812" y="116"/>
                </a:lnTo>
                <a:lnTo>
                  <a:pt x="9949" y="231"/>
                </a:lnTo>
                <a:lnTo>
                  <a:pt x="9086" y="461"/>
                </a:lnTo>
                <a:lnTo>
                  <a:pt x="8224" y="691"/>
                </a:lnTo>
                <a:lnTo>
                  <a:pt x="7246" y="1036"/>
                </a:lnTo>
                <a:lnTo>
                  <a:pt x="6211" y="1438"/>
                </a:lnTo>
                <a:lnTo>
                  <a:pt x="5176" y="1956"/>
                </a:lnTo>
                <a:lnTo>
                  <a:pt x="4198" y="2474"/>
                </a:lnTo>
                <a:lnTo>
                  <a:pt x="3278" y="3049"/>
                </a:lnTo>
                <a:lnTo>
                  <a:pt x="2358" y="3681"/>
                </a:lnTo>
                <a:lnTo>
                  <a:pt x="1553" y="4371"/>
                </a:lnTo>
                <a:lnTo>
                  <a:pt x="748" y="5176"/>
                </a:lnTo>
                <a:lnTo>
                  <a:pt x="230" y="5751"/>
                </a:lnTo>
                <a:lnTo>
                  <a:pt x="58" y="6039"/>
                </a:lnTo>
                <a:lnTo>
                  <a:pt x="0" y="6096"/>
                </a:lnTo>
                <a:lnTo>
                  <a:pt x="58" y="6096"/>
                </a:lnTo>
                <a:lnTo>
                  <a:pt x="575" y="5981"/>
                </a:lnTo>
                <a:lnTo>
                  <a:pt x="1093" y="5866"/>
                </a:lnTo>
                <a:lnTo>
                  <a:pt x="2128" y="5866"/>
                </a:lnTo>
                <a:lnTo>
                  <a:pt x="3048" y="5924"/>
                </a:lnTo>
                <a:lnTo>
                  <a:pt x="3968" y="6039"/>
                </a:lnTo>
                <a:lnTo>
                  <a:pt x="4831" y="6212"/>
                </a:lnTo>
                <a:lnTo>
                  <a:pt x="5693" y="6499"/>
                </a:lnTo>
                <a:lnTo>
                  <a:pt x="7476" y="7074"/>
                </a:lnTo>
                <a:lnTo>
                  <a:pt x="9144" y="7649"/>
                </a:lnTo>
                <a:lnTo>
                  <a:pt x="10466" y="7994"/>
                </a:lnTo>
                <a:lnTo>
                  <a:pt x="11847" y="8282"/>
                </a:lnTo>
                <a:lnTo>
                  <a:pt x="12537" y="8339"/>
                </a:lnTo>
                <a:lnTo>
                  <a:pt x="13227" y="8397"/>
                </a:lnTo>
                <a:lnTo>
                  <a:pt x="13917" y="8397"/>
                </a:lnTo>
                <a:lnTo>
                  <a:pt x="14549" y="8339"/>
                </a:lnTo>
                <a:lnTo>
                  <a:pt x="15297" y="8224"/>
                </a:lnTo>
                <a:lnTo>
                  <a:pt x="15987" y="7994"/>
                </a:lnTo>
                <a:lnTo>
                  <a:pt x="16620" y="7649"/>
                </a:lnTo>
                <a:lnTo>
                  <a:pt x="17195" y="7247"/>
                </a:lnTo>
                <a:lnTo>
                  <a:pt x="17655" y="6787"/>
                </a:lnTo>
                <a:lnTo>
                  <a:pt x="18057" y="6212"/>
                </a:lnTo>
                <a:lnTo>
                  <a:pt x="18172" y="5866"/>
                </a:lnTo>
                <a:lnTo>
                  <a:pt x="18287" y="5521"/>
                </a:lnTo>
                <a:lnTo>
                  <a:pt x="18402" y="5176"/>
                </a:lnTo>
                <a:lnTo>
                  <a:pt x="18460" y="4774"/>
                </a:lnTo>
                <a:lnTo>
                  <a:pt x="18460" y="4371"/>
                </a:lnTo>
                <a:lnTo>
                  <a:pt x="18460" y="3969"/>
                </a:lnTo>
                <a:lnTo>
                  <a:pt x="18402" y="3566"/>
                </a:lnTo>
                <a:lnTo>
                  <a:pt x="18345" y="3221"/>
                </a:lnTo>
                <a:lnTo>
                  <a:pt x="18230" y="2876"/>
                </a:lnTo>
                <a:lnTo>
                  <a:pt x="18057" y="2589"/>
                </a:lnTo>
                <a:lnTo>
                  <a:pt x="17655" y="2014"/>
                </a:lnTo>
                <a:lnTo>
                  <a:pt x="17137" y="1496"/>
                </a:lnTo>
                <a:lnTo>
                  <a:pt x="16562" y="1036"/>
                </a:lnTo>
                <a:lnTo>
                  <a:pt x="15872" y="691"/>
                </a:lnTo>
                <a:lnTo>
                  <a:pt x="15182" y="403"/>
                </a:lnTo>
                <a:lnTo>
                  <a:pt x="14319" y="173"/>
                </a:lnTo>
                <a:lnTo>
                  <a:pt x="13457" y="58"/>
                </a:lnTo>
                <a:lnTo>
                  <a:pt x="1259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8"/>
          <p:cNvSpPr/>
          <p:nvPr/>
        </p:nvSpPr>
        <p:spPr>
          <a:xfrm>
            <a:off x="152395" y="602784"/>
            <a:ext cx="635557" cy="452196"/>
          </a:xfrm>
          <a:custGeom>
            <a:avLst/>
            <a:gdLst/>
            <a:ahLst/>
            <a:cxnLst/>
            <a:rect l="l" t="t" r="r" b="b"/>
            <a:pathLst>
              <a:path w="20530" h="14607" extrusionOk="0">
                <a:moveTo>
                  <a:pt x="18000" y="0"/>
                </a:moveTo>
                <a:lnTo>
                  <a:pt x="16907" y="58"/>
                </a:lnTo>
                <a:lnTo>
                  <a:pt x="15814" y="115"/>
                </a:lnTo>
                <a:lnTo>
                  <a:pt x="14664" y="288"/>
                </a:lnTo>
                <a:lnTo>
                  <a:pt x="13572" y="460"/>
                </a:lnTo>
                <a:lnTo>
                  <a:pt x="12479" y="748"/>
                </a:lnTo>
                <a:lnTo>
                  <a:pt x="11444" y="1035"/>
                </a:lnTo>
                <a:lnTo>
                  <a:pt x="10409" y="1380"/>
                </a:lnTo>
                <a:lnTo>
                  <a:pt x="9374" y="1725"/>
                </a:lnTo>
                <a:lnTo>
                  <a:pt x="8396" y="2128"/>
                </a:lnTo>
                <a:lnTo>
                  <a:pt x="7418" y="2588"/>
                </a:lnTo>
                <a:lnTo>
                  <a:pt x="6441" y="3048"/>
                </a:lnTo>
                <a:lnTo>
                  <a:pt x="5521" y="3623"/>
                </a:lnTo>
                <a:lnTo>
                  <a:pt x="4601" y="4256"/>
                </a:lnTo>
                <a:lnTo>
                  <a:pt x="3795" y="4888"/>
                </a:lnTo>
                <a:lnTo>
                  <a:pt x="2990" y="5636"/>
                </a:lnTo>
                <a:lnTo>
                  <a:pt x="2415" y="6211"/>
                </a:lnTo>
                <a:lnTo>
                  <a:pt x="1840" y="6901"/>
                </a:lnTo>
                <a:lnTo>
                  <a:pt x="1265" y="7648"/>
                </a:lnTo>
                <a:lnTo>
                  <a:pt x="748" y="8454"/>
                </a:lnTo>
                <a:lnTo>
                  <a:pt x="345" y="9259"/>
                </a:lnTo>
                <a:lnTo>
                  <a:pt x="230" y="9719"/>
                </a:lnTo>
                <a:lnTo>
                  <a:pt x="115" y="10121"/>
                </a:lnTo>
                <a:lnTo>
                  <a:pt x="58" y="10581"/>
                </a:lnTo>
                <a:lnTo>
                  <a:pt x="0" y="10984"/>
                </a:lnTo>
                <a:lnTo>
                  <a:pt x="58" y="11444"/>
                </a:lnTo>
                <a:lnTo>
                  <a:pt x="173" y="11846"/>
                </a:lnTo>
                <a:lnTo>
                  <a:pt x="345" y="12306"/>
                </a:lnTo>
                <a:lnTo>
                  <a:pt x="518" y="12709"/>
                </a:lnTo>
                <a:lnTo>
                  <a:pt x="805" y="13112"/>
                </a:lnTo>
                <a:lnTo>
                  <a:pt x="1150" y="13457"/>
                </a:lnTo>
                <a:lnTo>
                  <a:pt x="1553" y="13744"/>
                </a:lnTo>
                <a:lnTo>
                  <a:pt x="1955" y="13974"/>
                </a:lnTo>
                <a:lnTo>
                  <a:pt x="2358" y="14204"/>
                </a:lnTo>
                <a:lnTo>
                  <a:pt x="2818" y="14319"/>
                </a:lnTo>
                <a:lnTo>
                  <a:pt x="3335" y="14492"/>
                </a:lnTo>
                <a:lnTo>
                  <a:pt x="3795" y="14549"/>
                </a:lnTo>
                <a:lnTo>
                  <a:pt x="4313" y="14607"/>
                </a:lnTo>
                <a:lnTo>
                  <a:pt x="4831" y="14607"/>
                </a:lnTo>
                <a:lnTo>
                  <a:pt x="5291" y="14549"/>
                </a:lnTo>
                <a:lnTo>
                  <a:pt x="5751" y="14492"/>
                </a:lnTo>
                <a:lnTo>
                  <a:pt x="6211" y="14377"/>
                </a:lnTo>
                <a:lnTo>
                  <a:pt x="6613" y="14204"/>
                </a:lnTo>
                <a:lnTo>
                  <a:pt x="7131" y="13974"/>
                </a:lnTo>
                <a:lnTo>
                  <a:pt x="7591" y="13687"/>
                </a:lnTo>
                <a:lnTo>
                  <a:pt x="8511" y="13054"/>
                </a:lnTo>
                <a:lnTo>
                  <a:pt x="9316" y="12364"/>
                </a:lnTo>
                <a:lnTo>
                  <a:pt x="10064" y="11559"/>
                </a:lnTo>
                <a:lnTo>
                  <a:pt x="10811" y="10696"/>
                </a:lnTo>
                <a:lnTo>
                  <a:pt x="11444" y="9834"/>
                </a:lnTo>
                <a:lnTo>
                  <a:pt x="12766" y="8109"/>
                </a:lnTo>
                <a:lnTo>
                  <a:pt x="13514" y="6958"/>
                </a:lnTo>
                <a:lnTo>
                  <a:pt x="14319" y="5808"/>
                </a:lnTo>
                <a:lnTo>
                  <a:pt x="15124" y="4658"/>
                </a:lnTo>
                <a:lnTo>
                  <a:pt x="15987" y="3566"/>
                </a:lnTo>
                <a:lnTo>
                  <a:pt x="16447" y="3048"/>
                </a:lnTo>
                <a:lnTo>
                  <a:pt x="16964" y="2530"/>
                </a:lnTo>
                <a:lnTo>
                  <a:pt x="17482" y="2070"/>
                </a:lnTo>
                <a:lnTo>
                  <a:pt x="18000" y="1668"/>
                </a:lnTo>
                <a:lnTo>
                  <a:pt x="18575" y="1265"/>
                </a:lnTo>
                <a:lnTo>
                  <a:pt x="19150" y="920"/>
                </a:lnTo>
                <a:lnTo>
                  <a:pt x="19840" y="690"/>
                </a:lnTo>
                <a:lnTo>
                  <a:pt x="20472" y="460"/>
                </a:lnTo>
                <a:lnTo>
                  <a:pt x="20530" y="403"/>
                </a:lnTo>
                <a:lnTo>
                  <a:pt x="20472" y="345"/>
                </a:lnTo>
                <a:lnTo>
                  <a:pt x="20070" y="230"/>
                </a:lnTo>
                <a:lnTo>
                  <a:pt x="19150" y="58"/>
                </a:lnTo>
                <a:lnTo>
                  <a:pt x="180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8"/>
          <p:cNvSpPr/>
          <p:nvPr/>
        </p:nvSpPr>
        <p:spPr>
          <a:xfrm>
            <a:off x="773681" y="330389"/>
            <a:ext cx="471823" cy="316912"/>
          </a:xfrm>
          <a:custGeom>
            <a:avLst/>
            <a:gdLst/>
            <a:ahLst/>
            <a:cxnLst/>
            <a:rect l="l" t="t" r="r" b="b"/>
            <a:pathLst>
              <a:path w="15241" h="10237" extrusionOk="0">
                <a:moveTo>
                  <a:pt x="3796" y="1"/>
                </a:moveTo>
                <a:lnTo>
                  <a:pt x="3106" y="58"/>
                </a:lnTo>
                <a:lnTo>
                  <a:pt x="2474" y="231"/>
                </a:lnTo>
                <a:lnTo>
                  <a:pt x="1841" y="461"/>
                </a:lnTo>
                <a:lnTo>
                  <a:pt x="1323" y="806"/>
                </a:lnTo>
                <a:lnTo>
                  <a:pt x="863" y="1266"/>
                </a:lnTo>
                <a:lnTo>
                  <a:pt x="633" y="1553"/>
                </a:lnTo>
                <a:lnTo>
                  <a:pt x="461" y="1841"/>
                </a:lnTo>
                <a:lnTo>
                  <a:pt x="288" y="2128"/>
                </a:lnTo>
                <a:lnTo>
                  <a:pt x="173" y="2473"/>
                </a:lnTo>
                <a:lnTo>
                  <a:pt x="58" y="3221"/>
                </a:lnTo>
                <a:lnTo>
                  <a:pt x="1" y="3854"/>
                </a:lnTo>
                <a:lnTo>
                  <a:pt x="116" y="4486"/>
                </a:lnTo>
                <a:lnTo>
                  <a:pt x="346" y="5061"/>
                </a:lnTo>
                <a:lnTo>
                  <a:pt x="691" y="5579"/>
                </a:lnTo>
                <a:lnTo>
                  <a:pt x="1093" y="6096"/>
                </a:lnTo>
                <a:lnTo>
                  <a:pt x="1611" y="6499"/>
                </a:lnTo>
                <a:lnTo>
                  <a:pt x="2186" y="6901"/>
                </a:lnTo>
                <a:lnTo>
                  <a:pt x="2761" y="7189"/>
                </a:lnTo>
                <a:lnTo>
                  <a:pt x="3336" y="7419"/>
                </a:lnTo>
                <a:lnTo>
                  <a:pt x="3911" y="7649"/>
                </a:lnTo>
                <a:lnTo>
                  <a:pt x="4486" y="7822"/>
                </a:lnTo>
                <a:lnTo>
                  <a:pt x="5751" y="8109"/>
                </a:lnTo>
                <a:lnTo>
                  <a:pt x="7017" y="8224"/>
                </a:lnTo>
                <a:lnTo>
                  <a:pt x="8627" y="8339"/>
                </a:lnTo>
                <a:lnTo>
                  <a:pt x="10294" y="8512"/>
                </a:lnTo>
                <a:lnTo>
                  <a:pt x="11157" y="8627"/>
                </a:lnTo>
                <a:lnTo>
                  <a:pt x="11962" y="8742"/>
                </a:lnTo>
                <a:lnTo>
                  <a:pt x="12767" y="8972"/>
                </a:lnTo>
                <a:lnTo>
                  <a:pt x="13515" y="9259"/>
                </a:lnTo>
                <a:lnTo>
                  <a:pt x="14377" y="9662"/>
                </a:lnTo>
                <a:lnTo>
                  <a:pt x="14780" y="9892"/>
                </a:lnTo>
                <a:lnTo>
                  <a:pt x="15183" y="10179"/>
                </a:lnTo>
                <a:lnTo>
                  <a:pt x="15240" y="10237"/>
                </a:lnTo>
                <a:lnTo>
                  <a:pt x="15240" y="10122"/>
                </a:lnTo>
                <a:lnTo>
                  <a:pt x="15183" y="9834"/>
                </a:lnTo>
                <a:lnTo>
                  <a:pt x="14952" y="9144"/>
                </a:lnTo>
                <a:lnTo>
                  <a:pt x="14550" y="8224"/>
                </a:lnTo>
                <a:lnTo>
                  <a:pt x="14090" y="7361"/>
                </a:lnTo>
                <a:lnTo>
                  <a:pt x="13572" y="6499"/>
                </a:lnTo>
                <a:lnTo>
                  <a:pt x="12997" y="5636"/>
                </a:lnTo>
                <a:lnTo>
                  <a:pt x="12365" y="4831"/>
                </a:lnTo>
                <a:lnTo>
                  <a:pt x="11675" y="4084"/>
                </a:lnTo>
                <a:lnTo>
                  <a:pt x="10985" y="3394"/>
                </a:lnTo>
                <a:lnTo>
                  <a:pt x="10237" y="2703"/>
                </a:lnTo>
                <a:lnTo>
                  <a:pt x="9604" y="2186"/>
                </a:lnTo>
                <a:lnTo>
                  <a:pt x="8972" y="1726"/>
                </a:lnTo>
                <a:lnTo>
                  <a:pt x="8282" y="1323"/>
                </a:lnTo>
                <a:lnTo>
                  <a:pt x="7592" y="921"/>
                </a:lnTo>
                <a:lnTo>
                  <a:pt x="6844" y="576"/>
                </a:lnTo>
                <a:lnTo>
                  <a:pt x="6096" y="346"/>
                </a:lnTo>
                <a:lnTo>
                  <a:pt x="5291" y="173"/>
                </a:lnTo>
                <a:lnTo>
                  <a:pt x="4486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8"/>
          <p:cNvSpPr/>
          <p:nvPr/>
        </p:nvSpPr>
        <p:spPr>
          <a:xfrm>
            <a:off x="8454790" y="905751"/>
            <a:ext cx="124666" cy="106865"/>
          </a:xfrm>
          <a:custGeom>
            <a:avLst/>
            <a:gdLst/>
            <a:ahLst/>
            <a:cxnLst/>
            <a:rect l="l" t="t" r="r" b="b"/>
            <a:pathLst>
              <a:path w="4027" h="3452" extrusionOk="0">
                <a:moveTo>
                  <a:pt x="1381" y="1"/>
                </a:moveTo>
                <a:lnTo>
                  <a:pt x="1036" y="116"/>
                </a:lnTo>
                <a:lnTo>
                  <a:pt x="749" y="231"/>
                </a:lnTo>
                <a:lnTo>
                  <a:pt x="461" y="404"/>
                </a:lnTo>
                <a:lnTo>
                  <a:pt x="231" y="691"/>
                </a:lnTo>
                <a:lnTo>
                  <a:pt x="58" y="979"/>
                </a:lnTo>
                <a:lnTo>
                  <a:pt x="1" y="1266"/>
                </a:lnTo>
                <a:lnTo>
                  <a:pt x="58" y="1669"/>
                </a:lnTo>
                <a:lnTo>
                  <a:pt x="173" y="2014"/>
                </a:lnTo>
                <a:lnTo>
                  <a:pt x="346" y="2359"/>
                </a:lnTo>
                <a:lnTo>
                  <a:pt x="576" y="2646"/>
                </a:lnTo>
                <a:lnTo>
                  <a:pt x="864" y="2934"/>
                </a:lnTo>
                <a:lnTo>
                  <a:pt x="1209" y="3164"/>
                </a:lnTo>
                <a:lnTo>
                  <a:pt x="1554" y="3279"/>
                </a:lnTo>
                <a:lnTo>
                  <a:pt x="1956" y="3394"/>
                </a:lnTo>
                <a:lnTo>
                  <a:pt x="2359" y="3451"/>
                </a:lnTo>
                <a:lnTo>
                  <a:pt x="2704" y="3451"/>
                </a:lnTo>
                <a:lnTo>
                  <a:pt x="2991" y="3336"/>
                </a:lnTo>
                <a:lnTo>
                  <a:pt x="3336" y="3221"/>
                </a:lnTo>
                <a:lnTo>
                  <a:pt x="3624" y="3049"/>
                </a:lnTo>
                <a:lnTo>
                  <a:pt x="3854" y="2761"/>
                </a:lnTo>
                <a:lnTo>
                  <a:pt x="3969" y="2474"/>
                </a:lnTo>
                <a:lnTo>
                  <a:pt x="4026" y="2186"/>
                </a:lnTo>
                <a:lnTo>
                  <a:pt x="4026" y="1784"/>
                </a:lnTo>
                <a:lnTo>
                  <a:pt x="3911" y="1439"/>
                </a:lnTo>
                <a:lnTo>
                  <a:pt x="3681" y="1094"/>
                </a:lnTo>
                <a:lnTo>
                  <a:pt x="3451" y="749"/>
                </a:lnTo>
                <a:lnTo>
                  <a:pt x="3164" y="519"/>
                </a:lnTo>
                <a:lnTo>
                  <a:pt x="2819" y="289"/>
                </a:lnTo>
                <a:lnTo>
                  <a:pt x="2474" y="116"/>
                </a:lnTo>
                <a:lnTo>
                  <a:pt x="2129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8"/>
          <p:cNvSpPr/>
          <p:nvPr/>
        </p:nvSpPr>
        <p:spPr>
          <a:xfrm>
            <a:off x="714955" y="766549"/>
            <a:ext cx="131755" cy="131786"/>
          </a:xfrm>
          <a:custGeom>
            <a:avLst/>
            <a:gdLst/>
            <a:ahLst/>
            <a:cxnLst/>
            <a:rect l="l" t="t" r="r" b="b"/>
            <a:pathLst>
              <a:path w="4256" h="4257" extrusionOk="0">
                <a:moveTo>
                  <a:pt x="1840" y="1"/>
                </a:moveTo>
                <a:lnTo>
                  <a:pt x="1495" y="116"/>
                </a:lnTo>
                <a:lnTo>
                  <a:pt x="1150" y="231"/>
                </a:lnTo>
                <a:lnTo>
                  <a:pt x="805" y="461"/>
                </a:lnTo>
                <a:lnTo>
                  <a:pt x="575" y="691"/>
                </a:lnTo>
                <a:lnTo>
                  <a:pt x="403" y="921"/>
                </a:lnTo>
                <a:lnTo>
                  <a:pt x="230" y="1208"/>
                </a:lnTo>
                <a:lnTo>
                  <a:pt x="115" y="1496"/>
                </a:lnTo>
                <a:lnTo>
                  <a:pt x="58" y="1841"/>
                </a:lnTo>
                <a:lnTo>
                  <a:pt x="0" y="2128"/>
                </a:lnTo>
                <a:lnTo>
                  <a:pt x="58" y="2473"/>
                </a:lnTo>
                <a:lnTo>
                  <a:pt x="115" y="2819"/>
                </a:lnTo>
                <a:lnTo>
                  <a:pt x="230" y="3106"/>
                </a:lnTo>
                <a:lnTo>
                  <a:pt x="403" y="3394"/>
                </a:lnTo>
                <a:lnTo>
                  <a:pt x="633" y="3624"/>
                </a:lnTo>
                <a:lnTo>
                  <a:pt x="863" y="3854"/>
                </a:lnTo>
                <a:lnTo>
                  <a:pt x="1093" y="4026"/>
                </a:lnTo>
                <a:lnTo>
                  <a:pt x="1380" y="4141"/>
                </a:lnTo>
                <a:lnTo>
                  <a:pt x="1725" y="4199"/>
                </a:lnTo>
                <a:lnTo>
                  <a:pt x="2070" y="4256"/>
                </a:lnTo>
                <a:lnTo>
                  <a:pt x="2358" y="4256"/>
                </a:lnTo>
                <a:lnTo>
                  <a:pt x="2703" y="4199"/>
                </a:lnTo>
                <a:lnTo>
                  <a:pt x="2990" y="4084"/>
                </a:lnTo>
                <a:lnTo>
                  <a:pt x="3278" y="3911"/>
                </a:lnTo>
                <a:lnTo>
                  <a:pt x="3508" y="3739"/>
                </a:lnTo>
                <a:lnTo>
                  <a:pt x="3738" y="3509"/>
                </a:lnTo>
                <a:lnTo>
                  <a:pt x="3968" y="3221"/>
                </a:lnTo>
                <a:lnTo>
                  <a:pt x="4083" y="2934"/>
                </a:lnTo>
                <a:lnTo>
                  <a:pt x="4198" y="2646"/>
                </a:lnTo>
                <a:lnTo>
                  <a:pt x="4256" y="2301"/>
                </a:lnTo>
                <a:lnTo>
                  <a:pt x="4256" y="2013"/>
                </a:lnTo>
                <a:lnTo>
                  <a:pt x="4198" y="1668"/>
                </a:lnTo>
                <a:lnTo>
                  <a:pt x="4141" y="1381"/>
                </a:lnTo>
                <a:lnTo>
                  <a:pt x="3968" y="1093"/>
                </a:lnTo>
                <a:lnTo>
                  <a:pt x="3795" y="806"/>
                </a:lnTo>
                <a:lnTo>
                  <a:pt x="3565" y="576"/>
                </a:lnTo>
                <a:lnTo>
                  <a:pt x="3278" y="346"/>
                </a:lnTo>
                <a:lnTo>
                  <a:pt x="2933" y="173"/>
                </a:lnTo>
                <a:lnTo>
                  <a:pt x="2588" y="58"/>
                </a:lnTo>
                <a:lnTo>
                  <a:pt x="224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8"/>
          <p:cNvSpPr/>
          <p:nvPr/>
        </p:nvSpPr>
        <p:spPr>
          <a:xfrm>
            <a:off x="7762271" y="343192"/>
            <a:ext cx="213669" cy="302702"/>
          </a:xfrm>
          <a:custGeom>
            <a:avLst/>
            <a:gdLst/>
            <a:ahLst/>
            <a:cxnLst/>
            <a:rect l="l" t="t" r="r" b="b"/>
            <a:pathLst>
              <a:path w="6902" h="9778" extrusionOk="0">
                <a:moveTo>
                  <a:pt x="4429" y="1"/>
                </a:moveTo>
                <a:lnTo>
                  <a:pt x="4084" y="58"/>
                </a:lnTo>
                <a:lnTo>
                  <a:pt x="3796" y="116"/>
                </a:lnTo>
                <a:lnTo>
                  <a:pt x="3451" y="231"/>
                </a:lnTo>
                <a:lnTo>
                  <a:pt x="3164" y="404"/>
                </a:lnTo>
                <a:lnTo>
                  <a:pt x="2876" y="576"/>
                </a:lnTo>
                <a:lnTo>
                  <a:pt x="2646" y="806"/>
                </a:lnTo>
                <a:lnTo>
                  <a:pt x="2416" y="1036"/>
                </a:lnTo>
                <a:lnTo>
                  <a:pt x="2244" y="1324"/>
                </a:lnTo>
                <a:lnTo>
                  <a:pt x="1956" y="1956"/>
                </a:lnTo>
                <a:lnTo>
                  <a:pt x="1726" y="2704"/>
                </a:lnTo>
                <a:lnTo>
                  <a:pt x="1611" y="3451"/>
                </a:lnTo>
                <a:lnTo>
                  <a:pt x="1496" y="4256"/>
                </a:lnTo>
                <a:lnTo>
                  <a:pt x="1439" y="5004"/>
                </a:lnTo>
                <a:lnTo>
                  <a:pt x="1381" y="6269"/>
                </a:lnTo>
                <a:lnTo>
                  <a:pt x="1266" y="6902"/>
                </a:lnTo>
                <a:lnTo>
                  <a:pt x="1151" y="7534"/>
                </a:lnTo>
                <a:lnTo>
                  <a:pt x="979" y="8109"/>
                </a:lnTo>
                <a:lnTo>
                  <a:pt x="748" y="8684"/>
                </a:lnTo>
                <a:lnTo>
                  <a:pt x="461" y="9202"/>
                </a:lnTo>
                <a:lnTo>
                  <a:pt x="1" y="9662"/>
                </a:lnTo>
                <a:lnTo>
                  <a:pt x="1" y="9720"/>
                </a:lnTo>
                <a:lnTo>
                  <a:pt x="58" y="9777"/>
                </a:lnTo>
                <a:lnTo>
                  <a:pt x="346" y="9720"/>
                </a:lnTo>
                <a:lnTo>
                  <a:pt x="979" y="9547"/>
                </a:lnTo>
                <a:lnTo>
                  <a:pt x="1784" y="9259"/>
                </a:lnTo>
                <a:lnTo>
                  <a:pt x="2531" y="8799"/>
                </a:lnTo>
                <a:lnTo>
                  <a:pt x="3279" y="8339"/>
                </a:lnTo>
                <a:lnTo>
                  <a:pt x="3969" y="7764"/>
                </a:lnTo>
                <a:lnTo>
                  <a:pt x="4601" y="7074"/>
                </a:lnTo>
                <a:lnTo>
                  <a:pt x="5176" y="6384"/>
                </a:lnTo>
                <a:lnTo>
                  <a:pt x="5694" y="5694"/>
                </a:lnTo>
                <a:lnTo>
                  <a:pt x="6097" y="4947"/>
                </a:lnTo>
                <a:lnTo>
                  <a:pt x="6327" y="4429"/>
                </a:lnTo>
                <a:lnTo>
                  <a:pt x="6557" y="3911"/>
                </a:lnTo>
                <a:lnTo>
                  <a:pt x="6729" y="3279"/>
                </a:lnTo>
                <a:lnTo>
                  <a:pt x="6844" y="2704"/>
                </a:lnTo>
                <a:lnTo>
                  <a:pt x="6902" y="2071"/>
                </a:lnTo>
                <a:lnTo>
                  <a:pt x="6844" y="1496"/>
                </a:lnTo>
                <a:lnTo>
                  <a:pt x="6729" y="1209"/>
                </a:lnTo>
                <a:lnTo>
                  <a:pt x="6614" y="979"/>
                </a:lnTo>
                <a:lnTo>
                  <a:pt x="6442" y="749"/>
                </a:lnTo>
                <a:lnTo>
                  <a:pt x="6269" y="519"/>
                </a:lnTo>
                <a:lnTo>
                  <a:pt x="5982" y="346"/>
                </a:lnTo>
                <a:lnTo>
                  <a:pt x="5694" y="173"/>
                </a:lnTo>
                <a:lnTo>
                  <a:pt x="5407" y="116"/>
                </a:lnTo>
                <a:lnTo>
                  <a:pt x="5061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8"/>
          <p:cNvSpPr/>
          <p:nvPr/>
        </p:nvSpPr>
        <p:spPr>
          <a:xfrm>
            <a:off x="7870870" y="159831"/>
            <a:ext cx="158471" cy="124666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14" y="1"/>
                </a:moveTo>
                <a:lnTo>
                  <a:pt x="1553" y="116"/>
                </a:lnTo>
                <a:lnTo>
                  <a:pt x="1151" y="231"/>
                </a:lnTo>
                <a:lnTo>
                  <a:pt x="806" y="461"/>
                </a:lnTo>
                <a:lnTo>
                  <a:pt x="518" y="748"/>
                </a:lnTo>
                <a:lnTo>
                  <a:pt x="231" y="1093"/>
                </a:lnTo>
                <a:lnTo>
                  <a:pt x="58" y="1438"/>
                </a:lnTo>
                <a:lnTo>
                  <a:pt x="1" y="1841"/>
                </a:lnTo>
                <a:lnTo>
                  <a:pt x="58" y="2244"/>
                </a:lnTo>
                <a:lnTo>
                  <a:pt x="231" y="2646"/>
                </a:lnTo>
                <a:lnTo>
                  <a:pt x="518" y="3049"/>
                </a:lnTo>
                <a:lnTo>
                  <a:pt x="863" y="3336"/>
                </a:lnTo>
                <a:lnTo>
                  <a:pt x="1266" y="3624"/>
                </a:lnTo>
                <a:lnTo>
                  <a:pt x="1668" y="3796"/>
                </a:lnTo>
                <a:lnTo>
                  <a:pt x="2129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9" y="3739"/>
                </a:lnTo>
                <a:lnTo>
                  <a:pt x="4314" y="3509"/>
                </a:lnTo>
                <a:lnTo>
                  <a:pt x="4659" y="3221"/>
                </a:lnTo>
                <a:lnTo>
                  <a:pt x="4889" y="2934"/>
                </a:lnTo>
                <a:lnTo>
                  <a:pt x="5061" y="2531"/>
                </a:lnTo>
                <a:lnTo>
                  <a:pt x="5119" y="2186"/>
                </a:lnTo>
                <a:lnTo>
                  <a:pt x="5061" y="1726"/>
                </a:lnTo>
                <a:lnTo>
                  <a:pt x="4889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4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8"/>
          <p:cNvSpPr txBox="1">
            <a:spLocks noGrp="1"/>
          </p:cNvSpPr>
          <p:nvPr>
            <p:ph type="title"/>
          </p:nvPr>
        </p:nvSpPr>
        <p:spPr>
          <a:xfrm>
            <a:off x="1507075" y="205975"/>
            <a:ext cx="6129900" cy="857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8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 background">
  <p:cSld name="BLANK_1">
    <p:bg>
      <p:bgPr>
        <a:solidFill>
          <a:schemeClr val="accent2"/>
        </a:solidFill>
        <a:effectLst/>
      </p:bgPr>
    </p:bg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6" name="Google Shape;316;p11"/>
          <p:cNvSpPr/>
          <p:nvPr/>
        </p:nvSpPr>
        <p:spPr>
          <a:xfrm>
            <a:off x="8879183" y="4878827"/>
            <a:ext cx="156799" cy="155201"/>
          </a:xfrm>
          <a:custGeom>
            <a:avLst/>
            <a:gdLst/>
            <a:ahLst/>
            <a:cxnLst/>
            <a:rect l="l" t="t" r="r" b="b"/>
            <a:pathLst>
              <a:path w="5694" h="5636" extrusionOk="0">
                <a:moveTo>
                  <a:pt x="2703" y="0"/>
                </a:moveTo>
                <a:lnTo>
                  <a:pt x="2185" y="58"/>
                </a:lnTo>
                <a:lnTo>
                  <a:pt x="1725" y="230"/>
                </a:lnTo>
                <a:lnTo>
                  <a:pt x="1323" y="460"/>
                </a:lnTo>
                <a:lnTo>
                  <a:pt x="978" y="690"/>
                </a:lnTo>
                <a:lnTo>
                  <a:pt x="690" y="1035"/>
                </a:lnTo>
                <a:lnTo>
                  <a:pt x="460" y="1380"/>
                </a:lnTo>
                <a:lnTo>
                  <a:pt x="230" y="1725"/>
                </a:lnTo>
                <a:lnTo>
                  <a:pt x="115" y="2128"/>
                </a:lnTo>
                <a:lnTo>
                  <a:pt x="58" y="2588"/>
                </a:lnTo>
                <a:lnTo>
                  <a:pt x="0" y="2991"/>
                </a:lnTo>
                <a:lnTo>
                  <a:pt x="58" y="3451"/>
                </a:lnTo>
                <a:lnTo>
                  <a:pt x="173" y="3853"/>
                </a:lnTo>
                <a:lnTo>
                  <a:pt x="403" y="4256"/>
                </a:lnTo>
                <a:lnTo>
                  <a:pt x="633" y="4601"/>
                </a:lnTo>
                <a:lnTo>
                  <a:pt x="920" y="4888"/>
                </a:lnTo>
                <a:lnTo>
                  <a:pt x="1265" y="5176"/>
                </a:lnTo>
                <a:lnTo>
                  <a:pt x="1610" y="5406"/>
                </a:lnTo>
                <a:lnTo>
                  <a:pt x="2013" y="5521"/>
                </a:lnTo>
                <a:lnTo>
                  <a:pt x="2415" y="5636"/>
                </a:lnTo>
                <a:lnTo>
                  <a:pt x="3278" y="5636"/>
                </a:lnTo>
                <a:lnTo>
                  <a:pt x="3738" y="5521"/>
                </a:lnTo>
                <a:lnTo>
                  <a:pt x="4141" y="5348"/>
                </a:lnTo>
                <a:lnTo>
                  <a:pt x="4486" y="5176"/>
                </a:lnTo>
                <a:lnTo>
                  <a:pt x="4831" y="4888"/>
                </a:lnTo>
                <a:lnTo>
                  <a:pt x="5118" y="4543"/>
                </a:lnTo>
                <a:lnTo>
                  <a:pt x="5348" y="4198"/>
                </a:lnTo>
                <a:lnTo>
                  <a:pt x="5521" y="3796"/>
                </a:lnTo>
                <a:lnTo>
                  <a:pt x="5636" y="3393"/>
                </a:lnTo>
                <a:lnTo>
                  <a:pt x="5693" y="2933"/>
                </a:lnTo>
                <a:lnTo>
                  <a:pt x="5693" y="2531"/>
                </a:lnTo>
                <a:lnTo>
                  <a:pt x="5578" y="2128"/>
                </a:lnTo>
                <a:lnTo>
                  <a:pt x="5463" y="1668"/>
                </a:lnTo>
                <a:lnTo>
                  <a:pt x="5233" y="1323"/>
                </a:lnTo>
                <a:lnTo>
                  <a:pt x="4946" y="920"/>
                </a:lnTo>
                <a:lnTo>
                  <a:pt x="4543" y="575"/>
                </a:lnTo>
                <a:lnTo>
                  <a:pt x="4141" y="345"/>
                </a:lnTo>
                <a:lnTo>
                  <a:pt x="3681" y="115"/>
                </a:lnTo>
                <a:lnTo>
                  <a:pt x="322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1"/>
          <p:cNvSpPr/>
          <p:nvPr/>
        </p:nvSpPr>
        <p:spPr>
          <a:xfrm>
            <a:off x="8714628" y="82976"/>
            <a:ext cx="267665" cy="155201"/>
          </a:xfrm>
          <a:custGeom>
            <a:avLst/>
            <a:gdLst/>
            <a:ahLst/>
            <a:cxnLst/>
            <a:rect l="l" t="t" r="r" b="b"/>
            <a:pathLst>
              <a:path w="9720" h="5636" extrusionOk="0">
                <a:moveTo>
                  <a:pt x="7477" y="0"/>
                </a:moveTo>
                <a:lnTo>
                  <a:pt x="7074" y="58"/>
                </a:lnTo>
                <a:lnTo>
                  <a:pt x="6614" y="230"/>
                </a:lnTo>
                <a:lnTo>
                  <a:pt x="6154" y="460"/>
                </a:lnTo>
                <a:lnTo>
                  <a:pt x="5752" y="690"/>
                </a:lnTo>
                <a:lnTo>
                  <a:pt x="5349" y="978"/>
                </a:lnTo>
                <a:lnTo>
                  <a:pt x="4601" y="1668"/>
                </a:lnTo>
                <a:lnTo>
                  <a:pt x="3969" y="2358"/>
                </a:lnTo>
                <a:lnTo>
                  <a:pt x="3106" y="3221"/>
                </a:lnTo>
                <a:lnTo>
                  <a:pt x="2646" y="3681"/>
                </a:lnTo>
                <a:lnTo>
                  <a:pt x="2186" y="4083"/>
                </a:lnTo>
                <a:lnTo>
                  <a:pt x="1726" y="4486"/>
                </a:lnTo>
                <a:lnTo>
                  <a:pt x="1209" y="4773"/>
                </a:lnTo>
                <a:lnTo>
                  <a:pt x="634" y="5003"/>
                </a:lnTo>
                <a:lnTo>
                  <a:pt x="1" y="5118"/>
                </a:lnTo>
                <a:lnTo>
                  <a:pt x="1" y="5176"/>
                </a:lnTo>
                <a:lnTo>
                  <a:pt x="173" y="5291"/>
                </a:lnTo>
                <a:lnTo>
                  <a:pt x="576" y="5406"/>
                </a:lnTo>
                <a:lnTo>
                  <a:pt x="1554" y="5578"/>
                </a:lnTo>
                <a:lnTo>
                  <a:pt x="2531" y="5636"/>
                </a:lnTo>
                <a:lnTo>
                  <a:pt x="3566" y="5578"/>
                </a:lnTo>
                <a:lnTo>
                  <a:pt x="4486" y="5463"/>
                </a:lnTo>
                <a:lnTo>
                  <a:pt x="5407" y="5233"/>
                </a:lnTo>
                <a:lnTo>
                  <a:pt x="6327" y="4946"/>
                </a:lnTo>
                <a:lnTo>
                  <a:pt x="7247" y="4601"/>
                </a:lnTo>
                <a:lnTo>
                  <a:pt x="7649" y="4371"/>
                </a:lnTo>
                <a:lnTo>
                  <a:pt x="8052" y="4083"/>
                </a:lnTo>
                <a:lnTo>
                  <a:pt x="8627" y="3623"/>
                </a:lnTo>
                <a:lnTo>
                  <a:pt x="8914" y="3336"/>
                </a:lnTo>
                <a:lnTo>
                  <a:pt x="9202" y="2991"/>
                </a:lnTo>
                <a:lnTo>
                  <a:pt x="9432" y="2703"/>
                </a:lnTo>
                <a:lnTo>
                  <a:pt x="9605" y="2301"/>
                </a:lnTo>
                <a:lnTo>
                  <a:pt x="9720" y="1956"/>
                </a:lnTo>
                <a:lnTo>
                  <a:pt x="9720" y="1553"/>
                </a:lnTo>
                <a:lnTo>
                  <a:pt x="9605" y="1150"/>
                </a:lnTo>
                <a:lnTo>
                  <a:pt x="9375" y="805"/>
                </a:lnTo>
                <a:lnTo>
                  <a:pt x="9087" y="518"/>
                </a:lnTo>
                <a:lnTo>
                  <a:pt x="8742" y="288"/>
                </a:lnTo>
                <a:lnTo>
                  <a:pt x="8282" y="115"/>
                </a:lnTo>
                <a:lnTo>
                  <a:pt x="7879" y="58"/>
                </a:lnTo>
                <a:lnTo>
                  <a:pt x="7477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11"/>
          <p:cNvSpPr/>
          <p:nvPr/>
        </p:nvSpPr>
        <p:spPr>
          <a:xfrm>
            <a:off x="337680" y="4286565"/>
            <a:ext cx="483008" cy="359502"/>
          </a:xfrm>
          <a:custGeom>
            <a:avLst/>
            <a:gdLst/>
            <a:ahLst/>
            <a:cxnLst/>
            <a:rect l="l" t="t" r="r" b="b"/>
            <a:pathLst>
              <a:path w="17540" h="13055" extrusionOk="0">
                <a:moveTo>
                  <a:pt x="17540" y="0"/>
                </a:moveTo>
                <a:lnTo>
                  <a:pt x="17482" y="58"/>
                </a:lnTo>
                <a:lnTo>
                  <a:pt x="17080" y="518"/>
                </a:lnTo>
                <a:lnTo>
                  <a:pt x="16620" y="978"/>
                </a:lnTo>
                <a:lnTo>
                  <a:pt x="16160" y="1323"/>
                </a:lnTo>
                <a:lnTo>
                  <a:pt x="15642" y="1610"/>
                </a:lnTo>
                <a:lnTo>
                  <a:pt x="15124" y="1898"/>
                </a:lnTo>
                <a:lnTo>
                  <a:pt x="14549" y="2185"/>
                </a:lnTo>
                <a:lnTo>
                  <a:pt x="13399" y="2531"/>
                </a:lnTo>
                <a:lnTo>
                  <a:pt x="12192" y="2876"/>
                </a:lnTo>
                <a:lnTo>
                  <a:pt x="10984" y="3106"/>
                </a:lnTo>
                <a:lnTo>
                  <a:pt x="9776" y="3336"/>
                </a:lnTo>
                <a:lnTo>
                  <a:pt x="8569" y="3566"/>
                </a:lnTo>
                <a:lnTo>
                  <a:pt x="6728" y="3968"/>
                </a:lnTo>
                <a:lnTo>
                  <a:pt x="5751" y="4198"/>
                </a:lnTo>
                <a:lnTo>
                  <a:pt x="4831" y="4428"/>
                </a:lnTo>
                <a:lnTo>
                  <a:pt x="3911" y="4773"/>
                </a:lnTo>
                <a:lnTo>
                  <a:pt x="3048" y="5176"/>
                </a:lnTo>
                <a:lnTo>
                  <a:pt x="2243" y="5693"/>
                </a:lnTo>
                <a:lnTo>
                  <a:pt x="1495" y="6268"/>
                </a:lnTo>
                <a:lnTo>
                  <a:pt x="1208" y="6556"/>
                </a:lnTo>
                <a:lnTo>
                  <a:pt x="978" y="6901"/>
                </a:lnTo>
                <a:lnTo>
                  <a:pt x="748" y="7246"/>
                </a:lnTo>
                <a:lnTo>
                  <a:pt x="518" y="7591"/>
                </a:lnTo>
                <a:lnTo>
                  <a:pt x="345" y="7994"/>
                </a:lnTo>
                <a:lnTo>
                  <a:pt x="173" y="8396"/>
                </a:lnTo>
                <a:lnTo>
                  <a:pt x="115" y="8856"/>
                </a:lnTo>
                <a:lnTo>
                  <a:pt x="0" y="9259"/>
                </a:lnTo>
                <a:lnTo>
                  <a:pt x="0" y="9719"/>
                </a:lnTo>
                <a:lnTo>
                  <a:pt x="0" y="10121"/>
                </a:lnTo>
                <a:lnTo>
                  <a:pt x="58" y="10524"/>
                </a:lnTo>
                <a:lnTo>
                  <a:pt x="173" y="10926"/>
                </a:lnTo>
                <a:lnTo>
                  <a:pt x="288" y="11329"/>
                </a:lnTo>
                <a:lnTo>
                  <a:pt x="518" y="11674"/>
                </a:lnTo>
                <a:lnTo>
                  <a:pt x="748" y="12019"/>
                </a:lnTo>
                <a:lnTo>
                  <a:pt x="1035" y="12307"/>
                </a:lnTo>
                <a:lnTo>
                  <a:pt x="1380" y="12537"/>
                </a:lnTo>
                <a:lnTo>
                  <a:pt x="1725" y="12709"/>
                </a:lnTo>
                <a:lnTo>
                  <a:pt x="2070" y="12882"/>
                </a:lnTo>
                <a:lnTo>
                  <a:pt x="2415" y="12997"/>
                </a:lnTo>
                <a:lnTo>
                  <a:pt x="2818" y="13054"/>
                </a:lnTo>
                <a:lnTo>
                  <a:pt x="4026" y="13054"/>
                </a:lnTo>
                <a:lnTo>
                  <a:pt x="4831" y="12939"/>
                </a:lnTo>
                <a:lnTo>
                  <a:pt x="5636" y="12767"/>
                </a:lnTo>
                <a:lnTo>
                  <a:pt x="6383" y="12537"/>
                </a:lnTo>
                <a:lnTo>
                  <a:pt x="7073" y="12307"/>
                </a:lnTo>
                <a:lnTo>
                  <a:pt x="7936" y="11904"/>
                </a:lnTo>
                <a:lnTo>
                  <a:pt x="8799" y="11444"/>
                </a:lnTo>
                <a:lnTo>
                  <a:pt x="9604" y="10984"/>
                </a:lnTo>
                <a:lnTo>
                  <a:pt x="10351" y="10409"/>
                </a:lnTo>
                <a:lnTo>
                  <a:pt x="11099" y="9834"/>
                </a:lnTo>
                <a:lnTo>
                  <a:pt x="11847" y="9201"/>
                </a:lnTo>
                <a:lnTo>
                  <a:pt x="12537" y="8511"/>
                </a:lnTo>
                <a:lnTo>
                  <a:pt x="13169" y="7879"/>
                </a:lnTo>
                <a:lnTo>
                  <a:pt x="13802" y="7131"/>
                </a:lnTo>
                <a:lnTo>
                  <a:pt x="14434" y="6383"/>
                </a:lnTo>
                <a:lnTo>
                  <a:pt x="15009" y="5578"/>
                </a:lnTo>
                <a:lnTo>
                  <a:pt x="15584" y="4773"/>
                </a:lnTo>
                <a:lnTo>
                  <a:pt x="16045" y="3968"/>
                </a:lnTo>
                <a:lnTo>
                  <a:pt x="16562" y="3106"/>
                </a:lnTo>
                <a:lnTo>
                  <a:pt x="16965" y="2185"/>
                </a:lnTo>
                <a:lnTo>
                  <a:pt x="17310" y="1323"/>
                </a:lnTo>
                <a:lnTo>
                  <a:pt x="17540" y="518"/>
                </a:lnTo>
                <a:lnTo>
                  <a:pt x="17540" y="115"/>
                </a:lnTo>
                <a:lnTo>
                  <a:pt x="1754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1"/>
          <p:cNvSpPr/>
          <p:nvPr/>
        </p:nvSpPr>
        <p:spPr>
          <a:xfrm>
            <a:off x="332748" y="202010"/>
            <a:ext cx="232802" cy="197967"/>
          </a:xfrm>
          <a:custGeom>
            <a:avLst/>
            <a:gdLst/>
            <a:ahLst/>
            <a:cxnLst/>
            <a:rect l="l" t="t" r="r" b="b"/>
            <a:pathLst>
              <a:path w="8454" h="7189" extrusionOk="0">
                <a:moveTo>
                  <a:pt x="1840" y="0"/>
                </a:moveTo>
                <a:lnTo>
                  <a:pt x="1380" y="58"/>
                </a:lnTo>
                <a:lnTo>
                  <a:pt x="978" y="173"/>
                </a:lnTo>
                <a:lnTo>
                  <a:pt x="633" y="345"/>
                </a:lnTo>
                <a:lnTo>
                  <a:pt x="288" y="633"/>
                </a:lnTo>
                <a:lnTo>
                  <a:pt x="58" y="978"/>
                </a:lnTo>
                <a:lnTo>
                  <a:pt x="0" y="1380"/>
                </a:lnTo>
                <a:lnTo>
                  <a:pt x="0" y="1725"/>
                </a:lnTo>
                <a:lnTo>
                  <a:pt x="58" y="2128"/>
                </a:lnTo>
                <a:lnTo>
                  <a:pt x="173" y="2530"/>
                </a:lnTo>
                <a:lnTo>
                  <a:pt x="345" y="2875"/>
                </a:lnTo>
                <a:lnTo>
                  <a:pt x="575" y="3278"/>
                </a:lnTo>
                <a:lnTo>
                  <a:pt x="978" y="3853"/>
                </a:lnTo>
                <a:lnTo>
                  <a:pt x="1323" y="4256"/>
                </a:lnTo>
                <a:lnTo>
                  <a:pt x="1668" y="4601"/>
                </a:lnTo>
                <a:lnTo>
                  <a:pt x="2358" y="5176"/>
                </a:lnTo>
                <a:lnTo>
                  <a:pt x="3220" y="5693"/>
                </a:lnTo>
                <a:lnTo>
                  <a:pt x="4026" y="6153"/>
                </a:lnTo>
                <a:lnTo>
                  <a:pt x="4946" y="6556"/>
                </a:lnTo>
                <a:lnTo>
                  <a:pt x="5866" y="6843"/>
                </a:lnTo>
                <a:lnTo>
                  <a:pt x="6843" y="7073"/>
                </a:lnTo>
                <a:lnTo>
                  <a:pt x="7821" y="7188"/>
                </a:lnTo>
                <a:lnTo>
                  <a:pt x="8223" y="7188"/>
                </a:lnTo>
                <a:lnTo>
                  <a:pt x="8396" y="7131"/>
                </a:lnTo>
                <a:lnTo>
                  <a:pt x="8454" y="7131"/>
                </a:lnTo>
                <a:lnTo>
                  <a:pt x="8454" y="7073"/>
                </a:lnTo>
                <a:lnTo>
                  <a:pt x="7878" y="6786"/>
                </a:lnTo>
                <a:lnTo>
                  <a:pt x="7418" y="6441"/>
                </a:lnTo>
                <a:lnTo>
                  <a:pt x="6958" y="5981"/>
                </a:lnTo>
                <a:lnTo>
                  <a:pt x="6613" y="5463"/>
                </a:lnTo>
                <a:lnTo>
                  <a:pt x="6326" y="4946"/>
                </a:lnTo>
                <a:lnTo>
                  <a:pt x="5981" y="4371"/>
                </a:lnTo>
                <a:lnTo>
                  <a:pt x="5406" y="3335"/>
                </a:lnTo>
                <a:lnTo>
                  <a:pt x="4946" y="2473"/>
                </a:lnTo>
                <a:lnTo>
                  <a:pt x="4428" y="1668"/>
                </a:lnTo>
                <a:lnTo>
                  <a:pt x="4141" y="1265"/>
                </a:lnTo>
                <a:lnTo>
                  <a:pt x="3853" y="920"/>
                </a:lnTo>
                <a:lnTo>
                  <a:pt x="3450" y="575"/>
                </a:lnTo>
                <a:lnTo>
                  <a:pt x="3048" y="288"/>
                </a:lnTo>
                <a:lnTo>
                  <a:pt x="2703" y="115"/>
                </a:lnTo>
                <a:lnTo>
                  <a:pt x="230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11"/>
          <p:cNvSpPr/>
          <p:nvPr/>
        </p:nvSpPr>
        <p:spPr>
          <a:xfrm>
            <a:off x="681138" y="57901"/>
            <a:ext cx="213801" cy="133034"/>
          </a:xfrm>
          <a:custGeom>
            <a:avLst/>
            <a:gdLst/>
            <a:ahLst/>
            <a:cxnLst/>
            <a:rect l="l" t="t" r="r" b="b"/>
            <a:pathLst>
              <a:path w="7764" h="4831" extrusionOk="0">
                <a:moveTo>
                  <a:pt x="1208" y="0"/>
                </a:moveTo>
                <a:lnTo>
                  <a:pt x="863" y="115"/>
                </a:lnTo>
                <a:lnTo>
                  <a:pt x="576" y="230"/>
                </a:lnTo>
                <a:lnTo>
                  <a:pt x="346" y="460"/>
                </a:lnTo>
                <a:lnTo>
                  <a:pt x="116" y="748"/>
                </a:lnTo>
                <a:lnTo>
                  <a:pt x="0" y="1035"/>
                </a:lnTo>
                <a:lnTo>
                  <a:pt x="0" y="1380"/>
                </a:lnTo>
                <a:lnTo>
                  <a:pt x="58" y="1725"/>
                </a:lnTo>
                <a:lnTo>
                  <a:pt x="173" y="2128"/>
                </a:lnTo>
                <a:lnTo>
                  <a:pt x="346" y="2415"/>
                </a:lnTo>
                <a:lnTo>
                  <a:pt x="518" y="2703"/>
                </a:lnTo>
                <a:lnTo>
                  <a:pt x="806" y="2933"/>
                </a:lnTo>
                <a:lnTo>
                  <a:pt x="1151" y="3163"/>
                </a:lnTo>
                <a:lnTo>
                  <a:pt x="1496" y="3335"/>
                </a:lnTo>
                <a:lnTo>
                  <a:pt x="1898" y="3450"/>
                </a:lnTo>
                <a:lnTo>
                  <a:pt x="2243" y="3565"/>
                </a:lnTo>
                <a:lnTo>
                  <a:pt x="3048" y="3680"/>
                </a:lnTo>
                <a:lnTo>
                  <a:pt x="3853" y="3738"/>
                </a:lnTo>
                <a:lnTo>
                  <a:pt x="4889" y="3853"/>
                </a:lnTo>
                <a:lnTo>
                  <a:pt x="5924" y="3968"/>
                </a:lnTo>
                <a:lnTo>
                  <a:pt x="6441" y="4083"/>
                </a:lnTo>
                <a:lnTo>
                  <a:pt x="6901" y="4255"/>
                </a:lnTo>
                <a:lnTo>
                  <a:pt x="7361" y="4486"/>
                </a:lnTo>
                <a:lnTo>
                  <a:pt x="7706" y="4831"/>
                </a:lnTo>
                <a:lnTo>
                  <a:pt x="7764" y="4831"/>
                </a:lnTo>
                <a:lnTo>
                  <a:pt x="7764" y="4773"/>
                </a:lnTo>
                <a:lnTo>
                  <a:pt x="7706" y="4658"/>
                </a:lnTo>
                <a:lnTo>
                  <a:pt x="7591" y="4313"/>
                </a:lnTo>
                <a:lnTo>
                  <a:pt x="7189" y="3623"/>
                </a:lnTo>
                <a:lnTo>
                  <a:pt x="6729" y="2933"/>
                </a:lnTo>
                <a:lnTo>
                  <a:pt x="6154" y="2300"/>
                </a:lnTo>
                <a:lnTo>
                  <a:pt x="5579" y="1783"/>
                </a:lnTo>
                <a:lnTo>
                  <a:pt x="4946" y="1265"/>
                </a:lnTo>
                <a:lnTo>
                  <a:pt x="4313" y="805"/>
                </a:lnTo>
                <a:lnTo>
                  <a:pt x="3623" y="460"/>
                </a:lnTo>
                <a:lnTo>
                  <a:pt x="2876" y="173"/>
                </a:lnTo>
                <a:lnTo>
                  <a:pt x="2243" y="58"/>
                </a:lnTo>
                <a:lnTo>
                  <a:pt x="1553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11"/>
          <p:cNvSpPr/>
          <p:nvPr/>
        </p:nvSpPr>
        <p:spPr>
          <a:xfrm>
            <a:off x="332916" y="4687223"/>
            <a:ext cx="304069" cy="234399"/>
          </a:xfrm>
          <a:custGeom>
            <a:avLst/>
            <a:gdLst/>
            <a:ahLst/>
            <a:cxnLst/>
            <a:rect l="l" t="t" r="r" b="b"/>
            <a:pathLst>
              <a:path w="11042" h="8512" extrusionOk="0">
                <a:moveTo>
                  <a:pt x="10984" y="0"/>
                </a:moveTo>
                <a:lnTo>
                  <a:pt x="10984" y="58"/>
                </a:lnTo>
                <a:lnTo>
                  <a:pt x="10697" y="288"/>
                </a:lnTo>
                <a:lnTo>
                  <a:pt x="10467" y="575"/>
                </a:lnTo>
                <a:lnTo>
                  <a:pt x="9834" y="978"/>
                </a:lnTo>
                <a:lnTo>
                  <a:pt x="9202" y="1266"/>
                </a:lnTo>
                <a:lnTo>
                  <a:pt x="8512" y="1496"/>
                </a:lnTo>
                <a:lnTo>
                  <a:pt x="7822" y="1668"/>
                </a:lnTo>
                <a:lnTo>
                  <a:pt x="7074" y="1841"/>
                </a:lnTo>
                <a:lnTo>
                  <a:pt x="5636" y="2013"/>
                </a:lnTo>
                <a:lnTo>
                  <a:pt x="4716" y="2128"/>
                </a:lnTo>
                <a:lnTo>
                  <a:pt x="3854" y="2301"/>
                </a:lnTo>
                <a:lnTo>
                  <a:pt x="2991" y="2473"/>
                </a:lnTo>
                <a:lnTo>
                  <a:pt x="2128" y="2761"/>
                </a:lnTo>
                <a:lnTo>
                  <a:pt x="1783" y="2933"/>
                </a:lnTo>
                <a:lnTo>
                  <a:pt x="1438" y="3163"/>
                </a:lnTo>
                <a:lnTo>
                  <a:pt x="1151" y="3393"/>
                </a:lnTo>
                <a:lnTo>
                  <a:pt x="863" y="3623"/>
                </a:lnTo>
                <a:lnTo>
                  <a:pt x="633" y="3968"/>
                </a:lnTo>
                <a:lnTo>
                  <a:pt x="403" y="4256"/>
                </a:lnTo>
                <a:lnTo>
                  <a:pt x="231" y="4601"/>
                </a:lnTo>
                <a:lnTo>
                  <a:pt x="116" y="5003"/>
                </a:lnTo>
                <a:lnTo>
                  <a:pt x="58" y="5348"/>
                </a:lnTo>
                <a:lnTo>
                  <a:pt x="1" y="5751"/>
                </a:lnTo>
                <a:lnTo>
                  <a:pt x="58" y="6096"/>
                </a:lnTo>
                <a:lnTo>
                  <a:pt x="116" y="6499"/>
                </a:lnTo>
                <a:lnTo>
                  <a:pt x="173" y="6901"/>
                </a:lnTo>
                <a:lnTo>
                  <a:pt x="346" y="7246"/>
                </a:lnTo>
                <a:lnTo>
                  <a:pt x="518" y="7534"/>
                </a:lnTo>
                <a:lnTo>
                  <a:pt x="748" y="7821"/>
                </a:lnTo>
                <a:lnTo>
                  <a:pt x="1036" y="8051"/>
                </a:lnTo>
                <a:lnTo>
                  <a:pt x="1266" y="8224"/>
                </a:lnTo>
                <a:lnTo>
                  <a:pt x="1611" y="8396"/>
                </a:lnTo>
                <a:lnTo>
                  <a:pt x="1898" y="8454"/>
                </a:lnTo>
                <a:lnTo>
                  <a:pt x="2243" y="8511"/>
                </a:lnTo>
                <a:lnTo>
                  <a:pt x="2588" y="8511"/>
                </a:lnTo>
                <a:lnTo>
                  <a:pt x="3279" y="8396"/>
                </a:lnTo>
                <a:lnTo>
                  <a:pt x="3969" y="8224"/>
                </a:lnTo>
                <a:lnTo>
                  <a:pt x="4659" y="7936"/>
                </a:lnTo>
                <a:lnTo>
                  <a:pt x="5291" y="7649"/>
                </a:lnTo>
                <a:lnTo>
                  <a:pt x="5809" y="7361"/>
                </a:lnTo>
                <a:lnTo>
                  <a:pt x="6671" y="6844"/>
                </a:lnTo>
                <a:lnTo>
                  <a:pt x="7477" y="6211"/>
                </a:lnTo>
                <a:lnTo>
                  <a:pt x="8282" y="5521"/>
                </a:lnTo>
                <a:lnTo>
                  <a:pt x="8972" y="4716"/>
                </a:lnTo>
                <a:lnTo>
                  <a:pt x="9604" y="3911"/>
                </a:lnTo>
                <a:lnTo>
                  <a:pt x="10122" y="2991"/>
                </a:lnTo>
                <a:lnTo>
                  <a:pt x="10524" y="2071"/>
                </a:lnTo>
                <a:lnTo>
                  <a:pt x="10869" y="1150"/>
                </a:lnTo>
                <a:lnTo>
                  <a:pt x="10984" y="460"/>
                </a:lnTo>
                <a:lnTo>
                  <a:pt x="11042" y="115"/>
                </a:lnTo>
                <a:lnTo>
                  <a:pt x="1098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11"/>
          <p:cNvSpPr/>
          <p:nvPr/>
        </p:nvSpPr>
        <p:spPr>
          <a:xfrm>
            <a:off x="380252" y="767349"/>
            <a:ext cx="137798" cy="305666"/>
          </a:xfrm>
          <a:custGeom>
            <a:avLst/>
            <a:gdLst/>
            <a:ahLst/>
            <a:cxnLst/>
            <a:rect l="l" t="t" r="r" b="b"/>
            <a:pathLst>
              <a:path w="5004" h="11100" extrusionOk="0">
                <a:moveTo>
                  <a:pt x="3336" y="1"/>
                </a:moveTo>
                <a:lnTo>
                  <a:pt x="3106" y="173"/>
                </a:lnTo>
                <a:lnTo>
                  <a:pt x="2646" y="576"/>
                </a:lnTo>
                <a:lnTo>
                  <a:pt x="2070" y="1208"/>
                </a:lnTo>
                <a:lnTo>
                  <a:pt x="1553" y="1899"/>
                </a:lnTo>
                <a:lnTo>
                  <a:pt x="1093" y="2704"/>
                </a:lnTo>
                <a:lnTo>
                  <a:pt x="690" y="3509"/>
                </a:lnTo>
                <a:lnTo>
                  <a:pt x="403" y="4371"/>
                </a:lnTo>
                <a:lnTo>
                  <a:pt x="173" y="5234"/>
                </a:lnTo>
                <a:lnTo>
                  <a:pt x="58" y="6097"/>
                </a:lnTo>
                <a:lnTo>
                  <a:pt x="0" y="6959"/>
                </a:lnTo>
                <a:lnTo>
                  <a:pt x="0" y="7477"/>
                </a:lnTo>
                <a:lnTo>
                  <a:pt x="58" y="8109"/>
                </a:lnTo>
                <a:lnTo>
                  <a:pt x="115" y="8742"/>
                </a:lnTo>
                <a:lnTo>
                  <a:pt x="288" y="9317"/>
                </a:lnTo>
                <a:lnTo>
                  <a:pt x="518" y="9892"/>
                </a:lnTo>
                <a:lnTo>
                  <a:pt x="805" y="10410"/>
                </a:lnTo>
                <a:lnTo>
                  <a:pt x="1035" y="10582"/>
                </a:lnTo>
                <a:lnTo>
                  <a:pt x="1208" y="10755"/>
                </a:lnTo>
                <a:lnTo>
                  <a:pt x="1495" y="10927"/>
                </a:lnTo>
                <a:lnTo>
                  <a:pt x="1725" y="10985"/>
                </a:lnTo>
                <a:lnTo>
                  <a:pt x="2070" y="11042"/>
                </a:lnTo>
                <a:lnTo>
                  <a:pt x="2416" y="11100"/>
                </a:lnTo>
                <a:lnTo>
                  <a:pt x="2703" y="11042"/>
                </a:lnTo>
                <a:lnTo>
                  <a:pt x="3048" y="10985"/>
                </a:lnTo>
                <a:lnTo>
                  <a:pt x="3336" y="10812"/>
                </a:lnTo>
                <a:lnTo>
                  <a:pt x="3681" y="10697"/>
                </a:lnTo>
                <a:lnTo>
                  <a:pt x="3911" y="10525"/>
                </a:lnTo>
                <a:lnTo>
                  <a:pt x="4198" y="10295"/>
                </a:lnTo>
                <a:lnTo>
                  <a:pt x="4428" y="10064"/>
                </a:lnTo>
                <a:lnTo>
                  <a:pt x="4601" y="9777"/>
                </a:lnTo>
                <a:lnTo>
                  <a:pt x="4773" y="9489"/>
                </a:lnTo>
                <a:lnTo>
                  <a:pt x="4888" y="9202"/>
                </a:lnTo>
                <a:lnTo>
                  <a:pt x="4946" y="8857"/>
                </a:lnTo>
                <a:lnTo>
                  <a:pt x="5003" y="8569"/>
                </a:lnTo>
                <a:lnTo>
                  <a:pt x="5003" y="7879"/>
                </a:lnTo>
                <a:lnTo>
                  <a:pt x="4888" y="7132"/>
                </a:lnTo>
                <a:lnTo>
                  <a:pt x="4716" y="6384"/>
                </a:lnTo>
                <a:lnTo>
                  <a:pt x="4428" y="5636"/>
                </a:lnTo>
                <a:lnTo>
                  <a:pt x="4141" y="4889"/>
                </a:lnTo>
                <a:lnTo>
                  <a:pt x="3681" y="3739"/>
                </a:lnTo>
                <a:lnTo>
                  <a:pt x="3508" y="3106"/>
                </a:lnTo>
                <a:lnTo>
                  <a:pt x="3336" y="2531"/>
                </a:lnTo>
                <a:lnTo>
                  <a:pt x="3221" y="1899"/>
                </a:lnTo>
                <a:lnTo>
                  <a:pt x="3163" y="1266"/>
                </a:lnTo>
                <a:lnTo>
                  <a:pt x="3278" y="633"/>
                </a:lnTo>
                <a:lnTo>
                  <a:pt x="3451" y="58"/>
                </a:lnTo>
                <a:lnTo>
                  <a:pt x="345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11"/>
          <p:cNvSpPr/>
          <p:nvPr/>
        </p:nvSpPr>
        <p:spPr>
          <a:xfrm>
            <a:off x="8678042" y="4055315"/>
            <a:ext cx="262901" cy="210662"/>
          </a:xfrm>
          <a:custGeom>
            <a:avLst/>
            <a:gdLst/>
            <a:ahLst/>
            <a:cxnLst/>
            <a:rect l="l" t="t" r="r" b="b"/>
            <a:pathLst>
              <a:path w="9547" h="7650" extrusionOk="0">
                <a:moveTo>
                  <a:pt x="6902" y="1"/>
                </a:moveTo>
                <a:lnTo>
                  <a:pt x="6557" y="58"/>
                </a:lnTo>
                <a:lnTo>
                  <a:pt x="6212" y="116"/>
                </a:lnTo>
                <a:lnTo>
                  <a:pt x="5924" y="231"/>
                </a:lnTo>
                <a:lnTo>
                  <a:pt x="5636" y="346"/>
                </a:lnTo>
                <a:lnTo>
                  <a:pt x="5349" y="576"/>
                </a:lnTo>
                <a:lnTo>
                  <a:pt x="4831" y="979"/>
                </a:lnTo>
                <a:lnTo>
                  <a:pt x="4371" y="1611"/>
                </a:lnTo>
                <a:lnTo>
                  <a:pt x="3911" y="2244"/>
                </a:lnTo>
                <a:lnTo>
                  <a:pt x="3566" y="2934"/>
                </a:lnTo>
                <a:lnTo>
                  <a:pt x="3221" y="3624"/>
                </a:lnTo>
                <a:lnTo>
                  <a:pt x="2646" y="4716"/>
                </a:lnTo>
                <a:lnTo>
                  <a:pt x="2301" y="5292"/>
                </a:lnTo>
                <a:lnTo>
                  <a:pt x="1956" y="5809"/>
                </a:lnTo>
                <a:lnTo>
                  <a:pt x="1553" y="6327"/>
                </a:lnTo>
                <a:lnTo>
                  <a:pt x="1151" y="6787"/>
                </a:lnTo>
                <a:lnTo>
                  <a:pt x="633" y="7132"/>
                </a:lnTo>
                <a:lnTo>
                  <a:pt x="58" y="7419"/>
                </a:lnTo>
                <a:lnTo>
                  <a:pt x="1" y="7419"/>
                </a:lnTo>
                <a:lnTo>
                  <a:pt x="58" y="7477"/>
                </a:lnTo>
                <a:lnTo>
                  <a:pt x="403" y="7534"/>
                </a:lnTo>
                <a:lnTo>
                  <a:pt x="978" y="7649"/>
                </a:lnTo>
                <a:lnTo>
                  <a:pt x="1841" y="7649"/>
                </a:lnTo>
                <a:lnTo>
                  <a:pt x="2704" y="7592"/>
                </a:lnTo>
                <a:lnTo>
                  <a:pt x="3566" y="7362"/>
                </a:lnTo>
                <a:lnTo>
                  <a:pt x="4429" y="7132"/>
                </a:lnTo>
                <a:lnTo>
                  <a:pt x="5291" y="6787"/>
                </a:lnTo>
                <a:lnTo>
                  <a:pt x="6096" y="6384"/>
                </a:lnTo>
                <a:lnTo>
                  <a:pt x="6844" y="5867"/>
                </a:lnTo>
                <a:lnTo>
                  <a:pt x="7534" y="5349"/>
                </a:lnTo>
                <a:lnTo>
                  <a:pt x="7879" y="5004"/>
                </a:lnTo>
                <a:lnTo>
                  <a:pt x="8339" y="4544"/>
                </a:lnTo>
                <a:lnTo>
                  <a:pt x="8742" y="4084"/>
                </a:lnTo>
                <a:lnTo>
                  <a:pt x="9087" y="3566"/>
                </a:lnTo>
                <a:lnTo>
                  <a:pt x="9374" y="3049"/>
                </a:lnTo>
                <a:lnTo>
                  <a:pt x="9489" y="2474"/>
                </a:lnTo>
                <a:lnTo>
                  <a:pt x="9547" y="2186"/>
                </a:lnTo>
                <a:lnTo>
                  <a:pt x="9547" y="1899"/>
                </a:lnTo>
                <a:lnTo>
                  <a:pt x="9489" y="1611"/>
                </a:lnTo>
                <a:lnTo>
                  <a:pt x="9374" y="1381"/>
                </a:lnTo>
                <a:lnTo>
                  <a:pt x="9202" y="1094"/>
                </a:lnTo>
                <a:lnTo>
                  <a:pt x="8972" y="806"/>
                </a:lnTo>
                <a:lnTo>
                  <a:pt x="8742" y="633"/>
                </a:lnTo>
                <a:lnTo>
                  <a:pt x="8454" y="403"/>
                </a:lnTo>
                <a:lnTo>
                  <a:pt x="8167" y="288"/>
                </a:lnTo>
                <a:lnTo>
                  <a:pt x="7822" y="173"/>
                </a:lnTo>
                <a:lnTo>
                  <a:pt x="7534" y="58"/>
                </a:lnTo>
                <a:lnTo>
                  <a:pt x="724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11"/>
          <p:cNvSpPr/>
          <p:nvPr/>
        </p:nvSpPr>
        <p:spPr>
          <a:xfrm>
            <a:off x="698737" y="4467080"/>
            <a:ext cx="280332" cy="600207"/>
          </a:xfrm>
          <a:custGeom>
            <a:avLst/>
            <a:gdLst/>
            <a:ahLst/>
            <a:cxnLst/>
            <a:rect l="l" t="t" r="r" b="b"/>
            <a:pathLst>
              <a:path w="10180" h="21796" extrusionOk="0">
                <a:moveTo>
                  <a:pt x="9719" y="1"/>
                </a:moveTo>
                <a:lnTo>
                  <a:pt x="9317" y="174"/>
                </a:lnTo>
                <a:lnTo>
                  <a:pt x="8569" y="691"/>
                </a:lnTo>
                <a:lnTo>
                  <a:pt x="7477" y="1439"/>
                </a:lnTo>
                <a:lnTo>
                  <a:pt x="6499" y="2359"/>
                </a:lnTo>
                <a:lnTo>
                  <a:pt x="5521" y="3279"/>
                </a:lnTo>
                <a:lnTo>
                  <a:pt x="4659" y="4314"/>
                </a:lnTo>
                <a:lnTo>
                  <a:pt x="3854" y="5407"/>
                </a:lnTo>
                <a:lnTo>
                  <a:pt x="3049" y="6499"/>
                </a:lnTo>
                <a:lnTo>
                  <a:pt x="2358" y="7649"/>
                </a:lnTo>
                <a:lnTo>
                  <a:pt x="1726" y="8799"/>
                </a:lnTo>
                <a:lnTo>
                  <a:pt x="1266" y="9777"/>
                </a:lnTo>
                <a:lnTo>
                  <a:pt x="863" y="10755"/>
                </a:lnTo>
                <a:lnTo>
                  <a:pt x="576" y="11790"/>
                </a:lnTo>
                <a:lnTo>
                  <a:pt x="288" y="12825"/>
                </a:lnTo>
                <a:lnTo>
                  <a:pt x="116" y="13860"/>
                </a:lnTo>
                <a:lnTo>
                  <a:pt x="1" y="14895"/>
                </a:lnTo>
                <a:lnTo>
                  <a:pt x="1" y="15988"/>
                </a:lnTo>
                <a:lnTo>
                  <a:pt x="116" y="17023"/>
                </a:lnTo>
                <a:lnTo>
                  <a:pt x="288" y="17943"/>
                </a:lnTo>
                <a:lnTo>
                  <a:pt x="576" y="18806"/>
                </a:lnTo>
                <a:lnTo>
                  <a:pt x="978" y="19611"/>
                </a:lnTo>
                <a:lnTo>
                  <a:pt x="1266" y="19956"/>
                </a:lnTo>
                <a:lnTo>
                  <a:pt x="1496" y="20301"/>
                </a:lnTo>
                <a:lnTo>
                  <a:pt x="1841" y="20646"/>
                </a:lnTo>
                <a:lnTo>
                  <a:pt x="2128" y="20933"/>
                </a:lnTo>
                <a:lnTo>
                  <a:pt x="2473" y="21163"/>
                </a:lnTo>
                <a:lnTo>
                  <a:pt x="2876" y="21393"/>
                </a:lnTo>
                <a:lnTo>
                  <a:pt x="3279" y="21566"/>
                </a:lnTo>
                <a:lnTo>
                  <a:pt x="3739" y="21681"/>
                </a:lnTo>
                <a:lnTo>
                  <a:pt x="4199" y="21796"/>
                </a:lnTo>
                <a:lnTo>
                  <a:pt x="5636" y="21796"/>
                </a:lnTo>
                <a:lnTo>
                  <a:pt x="6039" y="21681"/>
                </a:lnTo>
                <a:lnTo>
                  <a:pt x="6441" y="21566"/>
                </a:lnTo>
                <a:lnTo>
                  <a:pt x="6844" y="21451"/>
                </a:lnTo>
                <a:lnTo>
                  <a:pt x="7247" y="21278"/>
                </a:lnTo>
                <a:lnTo>
                  <a:pt x="7592" y="21048"/>
                </a:lnTo>
                <a:lnTo>
                  <a:pt x="7937" y="20761"/>
                </a:lnTo>
                <a:lnTo>
                  <a:pt x="8224" y="20473"/>
                </a:lnTo>
                <a:lnTo>
                  <a:pt x="8512" y="20186"/>
                </a:lnTo>
                <a:lnTo>
                  <a:pt x="8972" y="19496"/>
                </a:lnTo>
                <a:lnTo>
                  <a:pt x="9374" y="18691"/>
                </a:lnTo>
                <a:lnTo>
                  <a:pt x="9719" y="17828"/>
                </a:lnTo>
                <a:lnTo>
                  <a:pt x="9892" y="17023"/>
                </a:lnTo>
                <a:lnTo>
                  <a:pt x="10064" y="16218"/>
                </a:lnTo>
                <a:lnTo>
                  <a:pt x="10122" y="15413"/>
                </a:lnTo>
                <a:lnTo>
                  <a:pt x="10179" y="14550"/>
                </a:lnTo>
                <a:lnTo>
                  <a:pt x="10122" y="13688"/>
                </a:lnTo>
                <a:lnTo>
                  <a:pt x="10064" y="12882"/>
                </a:lnTo>
                <a:lnTo>
                  <a:pt x="9892" y="11215"/>
                </a:lnTo>
                <a:lnTo>
                  <a:pt x="9547" y="9087"/>
                </a:lnTo>
                <a:lnTo>
                  <a:pt x="9202" y="6902"/>
                </a:lnTo>
                <a:lnTo>
                  <a:pt x="9087" y="5752"/>
                </a:lnTo>
                <a:lnTo>
                  <a:pt x="8972" y="4659"/>
                </a:lnTo>
                <a:lnTo>
                  <a:pt x="8972" y="3566"/>
                </a:lnTo>
                <a:lnTo>
                  <a:pt x="9087" y="2474"/>
                </a:lnTo>
                <a:lnTo>
                  <a:pt x="9202" y="1841"/>
                </a:lnTo>
                <a:lnTo>
                  <a:pt x="9374" y="1266"/>
                </a:lnTo>
                <a:lnTo>
                  <a:pt x="9547" y="634"/>
                </a:lnTo>
                <a:lnTo>
                  <a:pt x="9834" y="58"/>
                </a:lnTo>
                <a:lnTo>
                  <a:pt x="983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11"/>
          <p:cNvSpPr/>
          <p:nvPr/>
        </p:nvSpPr>
        <p:spPr>
          <a:xfrm>
            <a:off x="1107326" y="4517779"/>
            <a:ext cx="250233" cy="337334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11"/>
          <p:cNvSpPr/>
          <p:nvPr/>
        </p:nvSpPr>
        <p:spPr>
          <a:xfrm>
            <a:off x="8293219" y="4809127"/>
            <a:ext cx="283499" cy="258164"/>
          </a:xfrm>
          <a:custGeom>
            <a:avLst/>
            <a:gdLst/>
            <a:ahLst/>
            <a:cxnLst/>
            <a:rect l="l" t="t" r="r" b="b"/>
            <a:pathLst>
              <a:path w="10295" h="9375" extrusionOk="0">
                <a:moveTo>
                  <a:pt x="1" y="1"/>
                </a:moveTo>
                <a:lnTo>
                  <a:pt x="1" y="58"/>
                </a:lnTo>
                <a:lnTo>
                  <a:pt x="1" y="288"/>
                </a:lnTo>
                <a:lnTo>
                  <a:pt x="58" y="864"/>
                </a:lnTo>
                <a:lnTo>
                  <a:pt x="173" y="1554"/>
                </a:lnTo>
                <a:lnTo>
                  <a:pt x="403" y="2301"/>
                </a:lnTo>
                <a:lnTo>
                  <a:pt x="633" y="3049"/>
                </a:lnTo>
                <a:lnTo>
                  <a:pt x="978" y="3739"/>
                </a:lnTo>
                <a:lnTo>
                  <a:pt x="1323" y="4429"/>
                </a:lnTo>
                <a:lnTo>
                  <a:pt x="1668" y="5119"/>
                </a:lnTo>
                <a:lnTo>
                  <a:pt x="2128" y="5752"/>
                </a:lnTo>
                <a:lnTo>
                  <a:pt x="2531" y="6327"/>
                </a:lnTo>
                <a:lnTo>
                  <a:pt x="2934" y="6787"/>
                </a:lnTo>
                <a:lnTo>
                  <a:pt x="3336" y="7247"/>
                </a:lnTo>
                <a:lnTo>
                  <a:pt x="3796" y="7707"/>
                </a:lnTo>
                <a:lnTo>
                  <a:pt x="4256" y="8052"/>
                </a:lnTo>
                <a:lnTo>
                  <a:pt x="4716" y="8397"/>
                </a:lnTo>
                <a:lnTo>
                  <a:pt x="5234" y="8742"/>
                </a:lnTo>
                <a:lnTo>
                  <a:pt x="5809" y="8972"/>
                </a:lnTo>
                <a:lnTo>
                  <a:pt x="6384" y="9202"/>
                </a:lnTo>
                <a:lnTo>
                  <a:pt x="6901" y="9317"/>
                </a:lnTo>
                <a:lnTo>
                  <a:pt x="7419" y="9375"/>
                </a:lnTo>
                <a:lnTo>
                  <a:pt x="7937" y="9375"/>
                </a:lnTo>
                <a:lnTo>
                  <a:pt x="8397" y="9317"/>
                </a:lnTo>
                <a:lnTo>
                  <a:pt x="8857" y="9144"/>
                </a:lnTo>
                <a:lnTo>
                  <a:pt x="9259" y="8857"/>
                </a:lnTo>
                <a:lnTo>
                  <a:pt x="9662" y="8512"/>
                </a:lnTo>
                <a:lnTo>
                  <a:pt x="9949" y="8052"/>
                </a:lnTo>
                <a:lnTo>
                  <a:pt x="10179" y="7534"/>
                </a:lnTo>
                <a:lnTo>
                  <a:pt x="10294" y="7074"/>
                </a:lnTo>
                <a:lnTo>
                  <a:pt x="10294" y="6614"/>
                </a:lnTo>
                <a:lnTo>
                  <a:pt x="10237" y="6097"/>
                </a:lnTo>
                <a:lnTo>
                  <a:pt x="10064" y="5694"/>
                </a:lnTo>
                <a:lnTo>
                  <a:pt x="9834" y="5234"/>
                </a:lnTo>
                <a:lnTo>
                  <a:pt x="9547" y="4831"/>
                </a:lnTo>
                <a:lnTo>
                  <a:pt x="9144" y="4486"/>
                </a:lnTo>
                <a:lnTo>
                  <a:pt x="8799" y="4199"/>
                </a:lnTo>
                <a:lnTo>
                  <a:pt x="8397" y="3911"/>
                </a:lnTo>
                <a:lnTo>
                  <a:pt x="7592" y="3451"/>
                </a:lnTo>
                <a:lnTo>
                  <a:pt x="6671" y="3049"/>
                </a:lnTo>
                <a:lnTo>
                  <a:pt x="5809" y="2761"/>
                </a:lnTo>
                <a:lnTo>
                  <a:pt x="4601" y="2416"/>
                </a:lnTo>
                <a:lnTo>
                  <a:pt x="3394" y="2014"/>
                </a:lnTo>
                <a:lnTo>
                  <a:pt x="2819" y="1841"/>
                </a:lnTo>
                <a:lnTo>
                  <a:pt x="2186" y="1611"/>
                </a:lnTo>
                <a:lnTo>
                  <a:pt x="1668" y="1324"/>
                </a:lnTo>
                <a:lnTo>
                  <a:pt x="1093" y="979"/>
                </a:lnTo>
                <a:lnTo>
                  <a:pt x="576" y="576"/>
                </a:lnTo>
                <a:lnTo>
                  <a:pt x="58" y="58"/>
                </a:lnTo>
                <a:lnTo>
                  <a:pt x="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11"/>
          <p:cNvSpPr/>
          <p:nvPr/>
        </p:nvSpPr>
        <p:spPr>
          <a:xfrm>
            <a:off x="8049338" y="4737885"/>
            <a:ext cx="142562" cy="210634"/>
          </a:xfrm>
          <a:custGeom>
            <a:avLst/>
            <a:gdLst/>
            <a:ahLst/>
            <a:cxnLst/>
            <a:rect l="l" t="t" r="r" b="b"/>
            <a:pathLst>
              <a:path w="5177" h="7649" extrusionOk="0">
                <a:moveTo>
                  <a:pt x="1" y="0"/>
                </a:moveTo>
                <a:lnTo>
                  <a:pt x="1" y="58"/>
                </a:lnTo>
                <a:lnTo>
                  <a:pt x="288" y="403"/>
                </a:lnTo>
                <a:lnTo>
                  <a:pt x="518" y="863"/>
                </a:lnTo>
                <a:lnTo>
                  <a:pt x="633" y="1265"/>
                </a:lnTo>
                <a:lnTo>
                  <a:pt x="748" y="1668"/>
                </a:lnTo>
                <a:lnTo>
                  <a:pt x="863" y="2473"/>
                </a:lnTo>
                <a:lnTo>
                  <a:pt x="1036" y="4141"/>
                </a:lnTo>
                <a:lnTo>
                  <a:pt x="1093" y="4773"/>
                </a:lnTo>
                <a:lnTo>
                  <a:pt x="1266" y="5406"/>
                </a:lnTo>
                <a:lnTo>
                  <a:pt x="1438" y="5981"/>
                </a:lnTo>
                <a:lnTo>
                  <a:pt x="1726" y="6556"/>
                </a:lnTo>
                <a:lnTo>
                  <a:pt x="1898" y="6843"/>
                </a:lnTo>
                <a:lnTo>
                  <a:pt x="2128" y="7131"/>
                </a:lnTo>
                <a:lnTo>
                  <a:pt x="2416" y="7303"/>
                </a:lnTo>
                <a:lnTo>
                  <a:pt x="2646" y="7476"/>
                </a:lnTo>
                <a:lnTo>
                  <a:pt x="2934" y="7591"/>
                </a:lnTo>
                <a:lnTo>
                  <a:pt x="3279" y="7649"/>
                </a:lnTo>
                <a:lnTo>
                  <a:pt x="3624" y="7649"/>
                </a:lnTo>
                <a:lnTo>
                  <a:pt x="3969" y="7534"/>
                </a:lnTo>
                <a:lnTo>
                  <a:pt x="4314" y="7418"/>
                </a:lnTo>
                <a:lnTo>
                  <a:pt x="4601" y="7188"/>
                </a:lnTo>
                <a:lnTo>
                  <a:pt x="4774" y="6958"/>
                </a:lnTo>
                <a:lnTo>
                  <a:pt x="4946" y="6728"/>
                </a:lnTo>
                <a:lnTo>
                  <a:pt x="5119" y="6383"/>
                </a:lnTo>
                <a:lnTo>
                  <a:pt x="5176" y="6096"/>
                </a:lnTo>
                <a:lnTo>
                  <a:pt x="5176" y="5693"/>
                </a:lnTo>
                <a:lnTo>
                  <a:pt x="5176" y="5348"/>
                </a:lnTo>
                <a:lnTo>
                  <a:pt x="5119" y="4946"/>
                </a:lnTo>
                <a:lnTo>
                  <a:pt x="5004" y="4543"/>
                </a:lnTo>
                <a:lnTo>
                  <a:pt x="4889" y="4198"/>
                </a:lnTo>
                <a:lnTo>
                  <a:pt x="4716" y="3796"/>
                </a:lnTo>
                <a:lnTo>
                  <a:pt x="4314" y="3106"/>
                </a:lnTo>
                <a:lnTo>
                  <a:pt x="3796" y="2473"/>
                </a:lnTo>
                <a:lnTo>
                  <a:pt x="3106" y="1783"/>
                </a:lnTo>
                <a:lnTo>
                  <a:pt x="2301" y="1093"/>
                </a:lnTo>
                <a:lnTo>
                  <a:pt x="1438" y="575"/>
                </a:lnTo>
                <a:lnTo>
                  <a:pt x="978" y="345"/>
                </a:lnTo>
                <a:lnTo>
                  <a:pt x="518" y="115"/>
                </a:lnTo>
                <a:lnTo>
                  <a:pt x="231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1"/>
          <p:cNvSpPr/>
          <p:nvPr/>
        </p:nvSpPr>
        <p:spPr>
          <a:xfrm>
            <a:off x="8526030" y="4302363"/>
            <a:ext cx="568512" cy="234399"/>
          </a:xfrm>
          <a:custGeom>
            <a:avLst/>
            <a:gdLst/>
            <a:ahLst/>
            <a:cxnLst/>
            <a:rect l="l" t="t" r="r" b="b"/>
            <a:pathLst>
              <a:path w="20645" h="8512" extrusionOk="0">
                <a:moveTo>
                  <a:pt x="15699" y="1"/>
                </a:moveTo>
                <a:lnTo>
                  <a:pt x="14779" y="58"/>
                </a:lnTo>
                <a:lnTo>
                  <a:pt x="13802" y="231"/>
                </a:lnTo>
                <a:lnTo>
                  <a:pt x="12882" y="461"/>
                </a:lnTo>
                <a:lnTo>
                  <a:pt x="11962" y="806"/>
                </a:lnTo>
                <a:lnTo>
                  <a:pt x="11099" y="1151"/>
                </a:lnTo>
                <a:lnTo>
                  <a:pt x="9316" y="1899"/>
                </a:lnTo>
                <a:lnTo>
                  <a:pt x="8224" y="2416"/>
                </a:lnTo>
                <a:lnTo>
                  <a:pt x="7131" y="2934"/>
                </a:lnTo>
                <a:lnTo>
                  <a:pt x="5981" y="3451"/>
                </a:lnTo>
                <a:lnTo>
                  <a:pt x="4831" y="3854"/>
                </a:lnTo>
                <a:lnTo>
                  <a:pt x="3623" y="4256"/>
                </a:lnTo>
                <a:lnTo>
                  <a:pt x="3048" y="4371"/>
                </a:lnTo>
                <a:lnTo>
                  <a:pt x="2473" y="4429"/>
                </a:lnTo>
                <a:lnTo>
                  <a:pt x="1840" y="4486"/>
                </a:lnTo>
                <a:lnTo>
                  <a:pt x="1265" y="4429"/>
                </a:lnTo>
                <a:lnTo>
                  <a:pt x="633" y="4371"/>
                </a:lnTo>
                <a:lnTo>
                  <a:pt x="58" y="4199"/>
                </a:lnTo>
                <a:lnTo>
                  <a:pt x="0" y="4199"/>
                </a:lnTo>
                <a:lnTo>
                  <a:pt x="0" y="4314"/>
                </a:lnTo>
                <a:lnTo>
                  <a:pt x="288" y="4601"/>
                </a:lnTo>
                <a:lnTo>
                  <a:pt x="863" y="5119"/>
                </a:lnTo>
                <a:lnTo>
                  <a:pt x="1725" y="5637"/>
                </a:lnTo>
                <a:lnTo>
                  <a:pt x="2530" y="6154"/>
                </a:lnTo>
                <a:lnTo>
                  <a:pt x="3451" y="6557"/>
                </a:lnTo>
                <a:lnTo>
                  <a:pt x="4371" y="6959"/>
                </a:lnTo>
                <a:lnTo>
                  <a:pt x="5291" y="7304"/>
                </a:lnTo>
                <a:lnTo>
                  <a:pt x="6211" y="7592"/>
                </a:lnTo>
                <a:lnTo>
                  <a:pt x="7131" y="7879"/>
                </a:lnTo>
                <a:lnTo>
                  <a:pt x="8051" y="8052"/>
                </a:lnTo>
                <a:lnTo>
                  <a:pt x="8971" y="8224"/>
                </a:lnTo>
                <a:lnTo>
                  <a:pt x="9949" y="8397"/>
                </a:lnTo>
                <a:lnTo>
                  <a:pt x="10869" y="8454"/>
                </a:lnTo>
                <a:lnTo>
                  <a:pt x="11847" y="8512"/>
                </a:lnTo>
                <a:lnTo>
                  <a:pt x="12767" y="8512"/>
                </a:lnTo>
                <a:lnTo>
                  <a:pt x="13744" y="8454"/>
                </a:lnTo>
                <a:lnTo>
                  <a:pt x="14664" y="8339"/>
                </a:lnTo>
                <a:lnTo>
                  <a:pt x="15584" y="8167"/>
                </a:lnTo>
                <a:lnTo>
                  <a:pt x="16275" y="7994"/>
                </a:lnTo>
                <a:lnTo>
                  <a:pt x="17022" y="7707"/>
                </a:lnTo>
                <a:lnTo>
                  <a:pt x="17827" y="7419"/>
                </a:lnTo>
                <a:lnTo>
                  <a:pt x="18517" y="7017"/>
                </a:lnTo>
                <a:lnTo>
                  <a:pt x="19207" y="6557"/>
                </a:lnTo>
                <a:lnTo>
                  <a:pt x="19495" y="6327"/>
                </a:lnTo>
                <a:lnTo>
                  <a:pt x="19782" y="6039"/>
                </a:lnTo>
                <a:lnTo>
                  <a:pt x="20012" y="5752"/>
                </a:lnTo>
                <a:lnTo>
                  <a:pt x="20242" y="5407"/>
                </a:lnTo>
                <a:lnTo>
                  <a:pt x="20415" y="5061"/>
                </a:lnTo>
                <a:lnTo>
                  <a:pt x="20530" y="4716"/>
                </a:lnTo>
                <a:lnTo>
                  <a:pt x="20588" y="4314"/>
                </a:lnTo>
                <a:lnTo>
                  <a:pt x="20645" y="3854"/>
                </a:lnTo>
                <a:lnTo>
                  <a:pt x="20588" y="3451"/>
                </a:lnTo>
                <a:lnTo>
                  <a:pt x="20472" y="3049"/>
                </a:lnTo>
                <a:lnTo>
                  <a:pt x="20300" y="2704"/>
                </a:lnTo>
                <a:lnTo>
                  <a:pt x="20127" y="2301"/>
                </a:lnTo>
                <a:lnTo>
                  <a:pt x="19897" y="1956"/>
                </a:lnTo>
                <a:lnTo>
                  <a:pt x="19610" y="1611"/>
                </a:lnTo>
                <a:lnTo>
                  <a:pt x="19322" y="1324"/>
                </a:lnTo>
                <a:lnTo>
                  <a:pt x="18977" y="1036"/>
                </a:lnTo>
                <a:lnTo>
                  <a:pt x="18632" y="748"/>
                </a:lnTo>
                <a:lnTo>
                  <a:pt x="18230" y="576"/>
                </a:lnTo>
                <a:lnTo>
                  <a:pt x="17885" y="346"/>
                </a:lnTo>
                <a:lnTo>
                  <a:pt x="17482" y="231"/>
                </a:lnTo>
                <a:lnTo>
                  <a:pt x="17080" y="116"/>
                </a:lnTo>
                <a:lnTo>
                  <a:pt x="16677" y="58"/>
                </a:lnTo>
                <a:lnTo>
                  <a:pt x="1569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11"/>
          <p:cNvSpPr/>
          <p:nvPr/>
        </p:nvSpPr>
        <p:spPr>
          <a:xfrm>
            <a:off x="8324889" y="4419567"/>
            <a:ext cx="484605" cy="473507"/>
          </a:xfrm>
          <a:custGeom>
            <a:avLst/>
            <a:gdLst/>
            <a:ahLst/>
            <a:cxnLst/>
            <a:rect l="l" t="t" r="r" b="b"/>
            <a:pathLst>
              <a:path w="17598" h="17195" extrusionOk="0">
                <a:moveTo>
                  <a:pt x="58" y="0"/>
                </a:moveTo>
                <a:lnTo>
                  <a:pt x="58" y="115"/>
                </a:lnTo>
                <a:lnTo>
                  <a:pt x="1" y="518"/>
                </a:lnTo>
                <a:lnTo>
                  <a:pt x="58" y="1438"/>
                </a:lnTo>
                <a:lnTo>
                  <a:pt x="231" y="2761"/>
                </a:lnTo>
                <a:lnTo>
                  <a:pt x="576" y="4083"/>
                </a:lnTo>
                <a:lnTo>
                  <a:pt x="921" y="5348"/>
                </a:lnTo>
                <a:lnTo>
                  <a:pt x="1439" y="6671"/>
                </a:lnTo>
                <a:lnTo>
                  <a:pt x="1956" y="7879"/>
                </a:lnTo>
                <a:lnTo>
                  <a:pt x="2589" y="9086"/>
                </a:lnTo>
                <a:lnTo>
                  <a:pt x="3279" y="10237"/>
                </a:lnTo>
                <a:lnTo>
                  <a:pt x="3969" y="11329"/>
                </a:lnTo>
                <a:lnTo>
                  <a:pt x="4601" y="12249"/>
                </a:lnTo>
                <a:lnTo>
                  <a:pt x="5291" y="13054"/>
                </a:lnTo>
                <a:lnTo>
                  <a:pt x="6039" y="13859"/>
                </a:lnTo>
                <a:lnTo>
                  <a:pt x="6787" y="14550"/>
                </a:lnTo>
                <a:lnTo>
                  <a:pt x="7649" y="15240"/>
                </a:lnTo>
                <a:lnTo>
                  <a:pt x="8512" y="15815"/>
                </a:lnTo>
                <a:lnTo>
                  <a:pt x="9489" y="16332"/>
                </a:lnTo>
                <a:lnTo>
                  <a:pt x="10467" y="16735"/>
                </a:lnTo>
                <a:lnTo>
                  <a:pt x="11387" y="17022"/>
                </a:lnTo>
                <a:lnTo>
                  <a:pt x="12250" y="17195"/>
                </a:lnTo>
                <a:lnTo>
                  <a:pt x="13630" y="17195"/>
                </a:lnTo>
                <a:lnTo>
                  <a:pt x="14032" y="17080"/>
                </a:lnTo>
                <a:lnTo>
                  <a:pt x="14435" y="16965"/>
                </a:lnTo>
                <a:lnTo>
                  <a:pt x="14838" y="16850"/>
                </a:lnTo>
                <a:lnTo>
                  <a:pt x="15240" y="16620"/>
                </a:lnTo>
                <a:lnTo>
                  <a:pt x="15585" y="16390"/>
                </a:lnTo>
                <a:lnTo>
                  <a:pt x="15988" y="16102"/>
                </a:lnTo>
                <a:lnTo>
                  <a:pt x="16275" y="15815"/>
                </a:lnTo>
                <a:lnTo>
                  <a:pt x="16620" y="15412"/>
                </a:lnTo>
                <a:lnTo>
                  <a:pt x="16850" y="15010"/>
                </a:lnTo>
                <a:lnTo>
                  <a:pt x="17080" y="14607"/>
                </a:lnTo>
                <a:lnTo>
                  <a:pt x="17310" y="14204"/>
                </a:lnTo>
                <a:lnTo>
                  <a:pt x="17425" y="13744"/>
                </a:lnTo>
                <a:lnTo>
                  <a:pt x="17540" y="13342"/>
                </a:lnTo>
                <a:lnTo>
                  <a:pt x="17598" y="12939"/>
                </a:lnTo>
                <a:lnTo>
                  <a:pt x="17598" y="12479"/>
                </a:lnTo>
                <a:lnTo>
                  <a:pt x="17598" y="12077"/>
                </a:lnTo>
                <a:lnTo>
                  <a:pt x="17540" y="11674"/>
                </a:lnTo>
                <a:lnTo>
                  <a:pt x="17425" y="11272"/>
                </a:lnTo>
                <a:lnTo>
                  <a:pt x="17253" y="10869"/>
                </a:lnTo>
                <a:lnTo>
                  <a:pt x="16908" y="10122"/>
                </a:lnTo>
                <a:lnTo>
                  <a:pt x="16390" y="9374"/>
                </a:lnTo>
                <a:lnTo>
                  <a:pt x="15758" y="8684"/>
                </a:lnTo>
                <a:lnTo>
                  <a:pt x="15183" y="8109"/>
                </a:lnTo>
                <a:lnTo>
                  <a:pt x="14492" y="7591"/>
                </a:lnTo>
                <a:lnTo>
                  <a:pt x="13802" y="7131"/>
                </a:lnTo>
                <a:lnTo>
                  <a:pt x="13112" y="6671"/>
                </a:lnTo>
                <a:lnTo>
                  <a:pt x="12365" y="6326"/>
                </a:lnTo>
                <a:lnTo>
                  <a:pt x="11560" y="5924"/>
                </a:lnTo>
                <a:lnTo>
                  <a:pt x="10007" y="5348"/>
                </a:lnTo>
                <a:lnTo>
                  <a:pt x="7994" y="4601"/>
                </a:lnTo>
                <a:lnTo>
                  <a:pt x="5867" y="3853"/>
                </a:lnTo>
                <a:lnTo>
                  <a:pt x="4831" y="3451"/>
                </a:lnTo>
                <a:lnTo>
                  <a:pt x="3796" y="2991"/>
                </a:lnTo>
                <a:lnTo>
                  <a:pt x="2819" y="2473"/>
                </a:lnTo>
                <a:lnTo>
                  <a:pt x="1956" y="1841"/>
                </a:lnTo>
                <a:lnTo>
                  <a:pt x="1439" y="1438"/>
                </a:lnTo>
                <a:lnTo>
                  <a:pt x="978" y="1036"/>
                </a:lnTo>
                <a:lnTo>
                  <a:pt x="518" y="518"/>
                </a:lnTo>
                <a:lnTo>
                  <a:pt x="116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11"/>
          <p:cNvSpPr/>
          <p:nvPr/>
        </p:nvSpPr>
        <p:spPr>
          <a:xfrm>
            <a:off x="8117441" y="4546244"/>
            <a:ext cx="140964" cy="110894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71" y="1"/>
                </a:moveTo>
                <a:lnTo>
                  <a:pt x="1553" y="116"/>
                </a:lnTo>
                <a:lnTo>
                  <a:pt x="1208" y="231"/>
                </a:lnTo>
                <a:lnTo>
                  <a:pt x="806" y="461"/>
                </a:lnTo>
                <a:lnTo>
                  <a:pt x="518" y="748"/>
                </a:lnTo>
                <a:lnTo>
                  <a:pt x="288" y="1094"/>
                </a:lnTo>
                <a:lnTo>
                  <a:pt x="115" y="1439"/>
                </a:lnTo>
                <a:lnTo>
                  <a:pt x="0" y="1841"/>
                </a:lnTo>
                <a:lnTo>
                  <a:pt x="58" y="2244"/>
                </a:lnTo>
                <a:lnTo>
                  <a:pt x="230" y="2646"/>
                </a:lnTo>
                <a:lnTo>
                  <a:pt x="518" y="3049"/>
                </a:lnTo>
                <a:lnTo>
                  <a:pt x="863" y="3394"/>
                </a:lnTo>
                <a:lnTo>
                  <a:pt x="1266" y="3624"/>
                </a:lnTo>
                <a:lnTo>
                  <a:pt x="1726" y="3796"/>
                </a:lnTo>
                <a:lnTo>
                  <a:pt x="2186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8" y="3739"/>
                </a:lnTo>
                <a:lnTo>
                  <a:pt x="4313" y="3509"/>
                </a:lnTo>
                <a:lnTo>
                  <a:pt x="4659" y="3279"/>
                </a:lnTo>
                <a:lnTo>
                  <a:pt x="4889" y="2934"/>
                </a:lnTo>
                <a:lnTo>
                  <a:pt x="5061" y="2589"/>
                </a:lnTo>
                <a:lnTo>
                  <a:pt x="5119" y="2186"/>
                </a:lnTo>
                <a:lnTo>
                  <a:pt x="5119" y="1784"/>
                </a:lnTo>
                <a:lnTo>
                  <a:pt x="4946" y="1324"/>
                </a:lnTo>
                <a:lnTo>
                  <a:pt x="4659" y="979"/>
                </a:lnTo>
                <a:lnTo>
                  <a:pt x="4313" y="633"/>
                </a:lnTo>
                <a:lnTo>
                  <a:pt x="3911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1"/>
          <p:cNvSpPr/>
          <p:nvPr/>
        </p:nvSpPr>
        <p:spPr>
          <a:xfrm>
            <a:off x="1055058" y="4866169"/>
            <a:ext cx="98226" cy="77628"/>
          </a:xfrm>
          <a:custGeom>
            <a:avLst/>
            <a:gdLst/>
            <a:ahLst/>
            <a:cxnLst/>
            <a:rect l="l" t="t" r="r" b="b"/>
            <a:pathLst>
              <a:path w="3567" h="2819" extrusionOk="0">
                <a:moveTo>
                  <a:pt x="1381" y="1"/>
                </a:moveTo>
                <a:lnTo>
                  <a:pt x="1093" y="58"/>
                </a:lnTo>
                <a:lnTo>
                  <a:pt x="806" y="173"/>
                </a:lnTo>
                <a:lnTo>
                  <a:pt x="576" y="346"/>
                </a:lnTo>
                <a:lnTo>
                  <a:pt x="346" y="518"/>
                </a:lnTo>
                <a:lnTo>
                  <a:pt x="173" y="748"/>
                </a:lnTo>
                <a:lnTo>
                  <a:pt x="58" y="1036"/>
                </a:lnTo>
                <a:lnTo>
                  <a:pt x="1" y="1266"/>
                </a:lnTo>
                <a:lnTo>
                  <a:pt x="1" y="1553"/>
                </a:lnTo>
                <a:lnTo>
                  <a:pt x="173" y="1841"/>
                </a:lnTo>
                <a:lnTo>
                  <a:pt x="346" y="2128"/>
                </a:lnTo>
                <a:lnTo>
                  <a:pt x="576" y="2358"/>
                </a:lnTo>
                <a:lnTo>
                  <a:pt x="863" y="2531"/>
                </a:lnTo>
                <a:lnTo>
                  <a:pt x="1151" y="2646"/>
                </a:lnTo>
                <a:lnTo>
                  <a:pt x="1496" y="2761"/>
                </a:lnTo>
                <a:lnTo>
                  <a:pt x="1841" y="2818"/>
                </a:lnTo>
                <a:lnTo>
                  <a:pt x="2128" y="2818"/>
                </a:lnTo>
                <a:lnTo>
                  <a:pt x="2473" y="2703"/>
                </a:lnTo>
                <a:lnTo>
                  <a:pt x="2761" y="2646"/>
                </a:lnTo>
                <a:lnTo>
                  <a:pt x="2991" y="2473"/>
                </a:lnTo>
                <a:lnTo>
                  <a:pt x="3221" y="2301"/>
                </a:lnTo>
                <a:lnTo>
                  <a:pt x="3394" y="2071"/>
                </a:lnTo>
                <a:lnTo>
                  <a:pt x="3509" y="1783"/>
                </a:lnTo>
                <a:lnTo>
                  <a:pt x="3566" y="1496"/>
                </a:lnTo>
                <a:lnTo>
                  <a:pt x="3509" y="1208"/>
                </a:lnTo>
                <a:lnTo>
                  <a:pt x="3394" y="921"/>
                </a:lnTo>
                <a:lnTo>
                  <a:pt x="3221" y="691"/>
                </a:lnTo>
                <a:lnTo>
                  <a:pt x="2991" y="461"/>
                </a:lnTo>
                <a:lnTo>
                  <a:pt x="2703" y="288"/>
                </a:lnTo>
                <a:lnTo>
                  <a:pt x="2416" y="116"/>
                </a:lnTo>
                <a:lnTo>
                  <a:pt x="2071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11"/>
          <p:cNvSpPr/>
          <p:nvPr/>
        </p:nvSpPr>
        <p:spPr>
          <a:xfrm>
            <a:off x="156942" y="946322"/>
            <a:ext cx="98226" cy="76031"/>
          </a:xfrm>
          <a:custGeom>
            <a:avLst/>
            <a:gdLst/>
            <a:ahLst/>
            <a:cxnLst/>
            <a:rect l="l" t="t" r="r" b="b"/>
            <a:pathLst>
              <a:path w="3567" h="2761" extrusionOk="0">
                <a:moveTo>
                  <a:pt x="1726" y="0"/>
                </a:moveTo>
                <a:lnTo>
                  <a:pt x="1381" y="58"/>
                </a:lnTo>
                <a:lnTo>
                  <a:pt x="1093" y="115"/>
                </a:lnTo>
                <a:lnTo>
                  <a:pt x="748" y="288"/>
                </a:lnTo>
                <a:lnTo>
                  <a:pt x="518" y="460"/>
                </a:lnTo>
                <a:lnTo>
                  <a:pt x="346" y="690"/>
                </a:lnTo>
                <a:lnTo>
                  <a:pt x="173" y="920"/>
                </a:lnTo>
                <a:lnTo>
                  <a:pt x="58" y="1150"/>
                </a:lnTo>
                <a:lnTo>
                  <a:pt x="1" y="1438"/>
                </a:lnTo>
                <a:lnTo>
                  <a:pt x="1" y="1725"/>
                </a:lnTo>
                <a:lnTo>
                  <a:pt x="116" y="2013"/>
                </a:lnTo>
                <a:lnTo>
                  <a:pt x="288" y="2243"/>
                </a:lnTo>
                <a:lnTo>
                  <a:pt x="576" y="2473"/>
                </a:lnTo>
                <a:lnTo>
                  <a:pt x="863" y="2588"/>
                </a:lnTo>
                <a:lnTo>
                  <a:pt x="1208" y="2703"/>
                </a:lnTo>
                <a:lnTo>
                  <a:pt x="1496" y="2760"/>
                </a:lnTo>
                <a:lnTo>
                  <a:pt x="2186" y="2760"/>
                </a:lnTo>
                <a:lnTo>
                  <a:pt x="2474" y="2645"/>
                </a:lnTo>
                <a:lnTo>
                  <a:pt x="2819" y="2473"/>
                </a:lnTo>
                <a:lnTo>
                  <a:pt x="3049" y="2300"/>
                </a:lnTo>
                <a:lnTo>
                  <a:pt x="3221" y="2128"/>
                </a:lnTo>
                <a:lnTo>
                  <a:pt x="3394" y="1898"/>
                </a:lnTo>
                <a:lnTo>
                  <a:pt x="3509" y="1610"/>
                </a:lnTo>
                <a:lnTo>
                  <a:pt x="3566" y="1323"/>
                </a:lnTo>
                <a:lnTo>
                  <a:pt x="3509" y="1035"/>
                </a:lnTo>
                <a:lnTo>
                  <a:pt x="3451" y="805"/>
                </a:lnTo>
                <a:lnTo>
                  <a:pt x="3221" y="518"/>
                </a:lnTo>
                <a:lnTo>
                  <a:pt x="2991" y="345"/>
                </a:lnTo>
                <a:lnTo>
                  <a:pt x="2704" y="173"/>
                </a:lnTo>
                <a:lnTo>
                  <a:pt x="2359" y="58"/>
                </a:lnTo>
                <a:lnTo>
                  <a:pt x="207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1"/>
          <p:cNvSpPr/>
          <p:nvPr/>
        </p:nvSpPr>
        <p:spPr>
          <a:xfrm>
            <a:off x="128635" y="4414840"/>
            <a:ext cx="140964" cy="110866"/>
          </a:xfrm>
          <a:custGeom>
            <a:avLst/>
            <a:gdLst/>
            <a:ahLst/>
            <a:cxnLst/>
            <a:rect l="l" t="t" r="r" b="b"/>
            <a:pathLst>
              <a:path w="5119" h="4026" extrusionOk="0">
                <a:moveTo>
                  <a:pt x="2013" y="0"/>
                </a:moveTo>
                <a:lnTo>
                  <a:pt x="1553" y="115"/>
                </a:lnTo>
                <a:lnTo>
                  <a:pt x="1150" y="230"/>
                </a:lnTo>
                <a:lnTo>
                  <a:pt x="805" y="460"/>
                </a:lnTo>
                <a:lnTo>
                  <a:pt x="518" y="748"/>
                </a:lnTo>
                <a:lnTo>
                  <a:pt x="230" y="1093"/>
                </a:lnTo>
                <a:lnTo>
                  <a:pt x="58" y="1438"/>
                </a:lnTo>
                <a:lnTo>
                  <a:pt x="0" y="1840"/>
                </a:lnTo>
                <a:lnTo>
                  <a:pt x="58" y="2243"/>
                </a:lnTo>
                <a:lnTo>
                  <a:pt x="230" y="2646"/>
                </a:lnTo>
                <a:lnTo>
                  <a:pt x="518" y="3048"/>
                </a:lnTo>
                <a:lnTo>
                  <a:pt x="863" y="3336"/>
                </a:lnTo>
                <a:lnTo>
                  <a:pt x="1265" y="3623"/>
                </a:lnTo>
                <a:lnTo>
                  <a:pt x="1668" y="3796"/>
                </a:lnTo>
                <a:lnTo>
                  <a:pt x="2128" y="3968"/>
                </a:lnTo>
                <a:lnTo>
                  <a:pt x="2646" y="4026"/>
                </a:lnTo>
                <a:lnTo>
                  <a:pt x="3106" y="3968"/>
                </a:lnTo>
                <a:lnTo>
                  <a:pt x="3566" y="3911"/>
                </a:lnTo>
                <a:lnTo>
                  <a:pt x="3968" y="3738"/>
                </a:lnTo>
                <a:lnTo>
                  <a:pt x="4313" y="3508"/>
                </a:lnTo>
                <a:lnTo>
                  <a:pt x="4658" y="3221"/>
                </a:lnTo>
                <a:lnTo>
                  <a:pt x="4888" y="2933"/>
                </a:lnTo>
                <a:lnTo>
                  <a:pt x="5061" y="2531"/>
                </a:lnTo>
                <a:lnTo>
                  <a:pt x="5118" y="2186"/>
                </a:lnTo>
                <a:lnTo>
                  <a:pt x="5061" y="1725"/>
                </a:lnTo>
                <a:lnTo>
                  <a:pt x="4888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3" y="345"/>
                </a:lnTo>
                <a:lnTo>
                  <a:pt x="3451" y="173"/>
                </a:lnTo>
                <a:lnTo>
                  <a:pt x="2991" y="58"/>
                </a:lnTo>
                <a:lnTo>
                  <a:pt x="253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11"/>
          <p:cNvSpPr/>
          <p:nvPr/>
        </p:nvSpPr>
        <p:spPr>
          <a:xfrm>
            <a:off x="65297" y="4585854"/>
            <a:ext cx="291402" cy="139395"/>
          </a:xfrm>
          <a:custGeom>
            <a:avLst/>
            <a:gdLst/>
            <a:ahLst/>
            <a:cxnLst/>
            <a:rect l="l" t="t" r="r" b="b"/>
            <a:pathLst>
              <a:path w="10582" h="5062" extrusionOk="0">
                <a:moveTo>
                  <a:pt x="2013" y="1"/>
                </a:moveTo>
                <a:lnTo>
                  <a:pt x="1610" y="116"/>
                </a:lnTo>
                <a:lnTo>
                  <a:pt x="1150" y="288"/>
                </a:lnTo>
                <a:lnTo>
                  <a:pt x="748" y="519"/>
                </a:lnTo>
                <a:lnTo>
                  <a:pt x="460" y="806"/>
                </a:lnTo>
                <a:lnTo>
                  <a:pt x="173" y="1209"/>
                </a:lnTo>
                <a:lnTo>
                  <a:pt x="0" y="1554"/>
                </a:lnTo>
                <a:lnTo>
                  <a:pt x="0" y="1784"/>
                </a:lnTo>
                <a:lnTo>
                  <a:pt x="0" y="2014"/>
                </a:lnTo>
                <a:lnTo>
                  <a:pt x="58" y="2416"/>
                </a:lnTo>
                <a:lnTo>
                  <a:pt x="230" y="2761"/>
                </a:lnTo>
                <a:lnTo>
                  <a:pt x="460" y="3106"/>
                </a:lnTo>
                <a:lnTo>
                  <a:pt x="748" y="3394"/>
                </a:lnTo>
                <a:lnTo>
                  <a:pt x="1093" y="3681"/>
                </a:lnTo>
                <a:lnTo>
                  <a:pt x="1438" y="3911"/>
                </a:lnTo>
                <a:lnTo>
                  <a:pt x="2185" y="4314"/>
                </a:lnTo>
                <a:lnTo>
                  <a:pt x="2645" y="4486"/>
                </a:lnTo>
                <a:lnTo>
                  <a:pt x="3105" y="4659"/>
                </a:lnTo>
                <a:lnTo>
                  <a:pt x="4083" y="4889"/>
                </a:lnTo>
                <a:lnTo>
                  <a:pt x="5061" y="5004"/>
                </a:lnTo>
                <a:lnTo>
                  <a:pt x="6038" y="5062"/>
                </a:lnTo>
                <a:lnTo>
                  <a:pt x="7073" y="5004"/>
                </a:lnTo>
                <a:lnTo>
                  <a:pt x="8108" y="4831"/>
                </a:lnTo>
                <a:lnTo>
                  <a:pt x="9086" y="4601"/>
                </a:lnTo>
                <a:lnTo>
                  <a:pt x="10064" y="4256"/>
                </a:lnTo>
                <a:lnTo>
                  <a:pt x="10409" y="4026"/>
                </a:lnTo>
                <a:lnTo>
                  <a:pt x="10581" y="3911"/>
                </a:lnTo>
                <a:lnTo>
                  <a:pt x="10236" y="3911"/>
                </a:lnTo>
                <a:lnTo>
                  <a:pt x="9949" y="3854"/>
                </a:lnTo>
                <a:lnTo>
                  <a:pt x="9316" y="3739"/>
                </a:lnTo>
                <a:lnTo>
                  <a:pt x="8741" y="3509"/>
                </a:lnTo>
                <a:lnTo>
                  <a:pt x="8166" y="3221"/>
                </a:lnTo>
                <a:lnTo>
                  <a:pt x="7591" y="2876"/>
                </a:lnTo>
                <a:lnTo>
                  <a:pt x="7073" y="2474"/>
                </a:lnTo>
                <a:lnTo>
                  <a:pt x="6038" y="1726"/>
                </a:lnTo>
                <a:lnTo>
                  <a:pt x="5233" y="1151"/>
                </a:lnTo>
                <a:lnTo>
                  <a:pt x="4371" y="634"/>
                </a:lnTo>
                <a:lnTo>
                  <a:pt x="3911" y="404"/>
                </a:lnTo>
                <a:lnTo>
                  <a:pt x="3450" y="231"/>
                </a:lnTo>
                <a:lnTo>
                  <a:pt x="2933" y="58"/>
                </a:lnTo>
                <a:lnTo>
                  <a:pt x="241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1"/>
          <p:cNvSpPr/>
          <p:nvPr/>
        </p:nvSpPr>
        <p:spPr>
          <a:xfrm>
            <a:off x="8649720" y="659413"/>
            <a:ext cx="418074" cy="277165"/>
          </a:xfrm>
          <a:custGeom>
            <a:avLst/>
            <a:gdLst/>
            <a:ahLst/>
            <a:cxnLst/>
            <a:rect l="l" t="t" r="r" b="b"/>
            <a:pathLst>
              <a:path w="15182" h="10065" extrusionOk="0">
                <a:moveTo>
                  <a:pt x="1840" y="1"/>
                </a:moveTo>
                <a:lnTo>
                  <a:pt x="1035" y="58"/>
                </a:lnTo>
                <a:lnTo>
                  <a:pt x="403" y="231"/>
                </a:lnTo>
                <a:lnTo>
                  <a:pt x="58" y="346"/>
                </a:lnTo>
                <a:lnTo>
                  <a:pt x="0" y="403"/>
                </a:lnTo>
                <a:lnTo>
                  <a:pt x="58" y="403"/>
                </a:lnTo>
                <a:lnTo>
                  <a:pt x="575" y="576"/>
                </a:lnTo>
                <a:lnTo>
                  <a:pt x="1035" y="748"/>
                </a:lnTo>
                <a:lnTo>
                  <a:pt x="1495" y="921"/>
                </a:lnTo>
                <a:lnTo>
                  <a:pt x="1898" y="1208"/>
                </a:lnTo>
                <a:lnTo>
                  <a:pt x="2300" y="1496"/>
                </a:lnTo>
                <a:lnTo>
                  <a:pt x="2703" y="1783"/>
                </a:lnTo>
                <a:lnTo>
                  <a:pt x="3393" y="2473"/>
                </a:lnTo>
                <a:lnTo>
                  <a:pt x="4083" y="3278"/>
                </a:lnTo>
                <a:lnTo>
                  <a:pt x="4716" y="4084"/>
                </a:lnTo>
                <a:lnTo>
                  <a:pt x="5923" y="5636"/>
                </a:lnTo>
                <a:lnTo>
                  <a:pt x="6901" y="6901"/>
                </a:lnTo>
                <a:lnTo>
                  <a:pt x="7419" y="7476"/>
                </a:lnTo>
                <a:lnTo>
                  <a:pt x="7936" y="8052"/>
                </a:lnTo>
                <a:lnTo>
                  <a:pt x="8511" y="8627"/>
                </a:lnTo>
                <a:lnTo>
                  <a:pt x="9144" y="9087"/>
                </a:lnTo>
                <a:lnTo>
                  <a:pt x="9776" y="9547"/>
                </a:lnTo>
                <a:lnTo>
                  <a:pt x="10524" y="9834"/>
                </a:lnTo>
                <a:lnTo>
                  <a:pt x="11156" y="10007"/>
                </a:lnTo>
                <a:lnTo>
                  <a:pt x="11847" y="10064"/>
                </a:lnTo>
                <a:lnTo>
                  <a:pt x="12537" y="10007"/>
                </a:lnTo>
                <a:lnTo>
                  <a:pt x="13227" y="9834"/>
                </a:lnTo>
                <a:lnTo>
                  <a:pt x="13917" y="9547"/>
                </a:lnTo>
                <a:lnTo>
                  <a:pt x="14204" y="9317"/>
                </a:lnTo>
                <a:lnTo>
                  <a:pt x="14434" y="9144"/>
                </a:lnTo>
                <a:lnTo>
                  <a:pt x="14664" y="8857"/>
                </a:lnTo>
                <a:lnTo>
                  <a:pt x="14837" y="8569"/>
                </a:lnTo>
                <a:lnTo>
                  <a:pt x="15009" y="8282"/>
                </a:lnTo>
                <a:lnTo>
                  <a:pt x="15124" y="7937"/>
                </a:lnTo>
                <a:lnTo>
                  <a:pt x="15182" y="7649"/>
                </a:lnTo>
                <a:lnTo>
                  <a:pt x="15182" y="7304"/>
                </a:lnTo>
                <a:lnTo>
                  <a:pt x="15124" y="7016"/>
                </a:lnTo>
                <a:lnTo>
                  <a:pt x="15067" y="6729"/>
                </a:lnTo>
                <a:lnTo>
                  <a:pt x="14837" y="6096"/>
                </a:lnTo>
                <a:lnTo>
                  <a:pt x="14549" y="5521"/>
                </a:lnTo>
                <a:lnTo>
                  <a:pt x="14147" y="4946"/>
                </a:lnTo>
                <a:lnTo>
                  <a:pt x="13744" y="4429"/>
                </a:lnTo>
                <a:lnTo>
                  <a:pt x="13284" y="3969"/>
                </a:lnTo>
                <a:lnTo>
                  <a:pt x="12882" y="3566"/>
                </a:lnTo>
                <a:lnTo>
                  <a:pt x="12249" y="3048"/>
                </a:lnTo>
                <a:lnTo>
                  <a:pt x="11617" y="2588"/>
                </a:lnTo>
                <a:lnTo>
                  <a:pt x="10984" y="2186"/>
                </a:lnTo>
                <a:lnTo>
                  <a:pt x="10294" y="1841"/>
                </a:lnTo>
                <a:lnTo>
                  <a:pt x="9546" y="1496"/>
                </a:lnTo>
                <a:lnTo>
                  <a:pt x="8856" y="1208"/>
                </a:lnTo>
                <a:lnTo>
                  <a:pt x="7361" y="748"/>
                </a:lnTo>
                <a:lnTo>
                  <a:pt x="6613" y="518"/>
                </a:lnTo>
                <a:lnTo>
                  <a:pt x="5866" y="346"/>
                </a:lnTo>
                <a:lnTo>
                  <a:pt x="5061" y="173"/>
                </a:lnTo>
                <a:lnTo>
                  <a:pt x="4256" y="116"/>
                </a:lnTo>
                <a:lnTo>
                  <a:pt x="345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1"/>
          <p:cNvSpPr/>
          <p:nvPr/>
        </p:nvSpPr>
        <p:spPr>
          <a:xfrm>
            <a:off x="8280731" y="616645"/>
            <a:ext cx="251803" cy="118797"/>
          </a:xfrm>
          <a:custGeom>
            <a:avLst/>
            <a:gdLst/>
            <a:ahLst/>
            <a:cxnLst/>
            <a:rect l="l" t="t" r="r" b="b"/>
            <a:pathLst>
              <a:path w="9144" h="4314" extrusionOk="0">
                <a:moveTo>
                  <a:pt x="4601" y="1"/>
                </a:moveTo>
                <a:lnTo>
                  <a:pt x="3853" y="116"/>
                </a:lnTo>
                <a:lnTo>
                  <a:pt x="3163" y="231"/>
                </a:lnTo>
                <a:lnTo>
                  <a:pt x="2415" y="461"/>
                </a:lnTo>
                <a:lnTo>
                  <a:pt x="1783" y="749"/>
                </a:lnTo>
                <a:lnTo>
                  <a:pt x="1150" y="1094"/>
                </a:lnTo>
                <a:lnTo>
                  <a:pt x="575" y="1496"/>
                </a:lnTo>
                <a:lnTo>
                  <a:pt x="173" y="1841"/>
                </a:lnTo>
                <a:lnTo>
                  <a:pt x="0" y="2014"/>
                </a:lnTo>
                <a:lnTo>
                  <a:pt x="0" y="2071"/>
                </a:lnTo>
                <a:lnTo>
                  <a:pt x="58" y="2071"/>
                </a:lnTo>
                <a:lnTo>
                  <a:pt x="575" y="2014"/>
                </a:lnTo>
                <a:lnTo>
                  <a:pt x="1035" y="2014"/>
                </a:lnTo>
                <a:lnTo>
                  <a:pt x="1553" y="2129"/>
                </a:lnTo>
                <a:lnTo>
                  <a:pt x="2070" y="2244"/>
                </a:lnTo>
                <a:lnTo>
                  <a:pt x="2530" y="2474"/>
                </a:lnTo>
                <a:lnTo>
                  <a:pt x="2991" y="2704"/>
                </a:lnTo>
                <a:lnTo>
                  <a:pt x="3911" y="3221"/>
                </a:lnTo>
                <a:lnTo>
                  <a:pt x="5061" y="3796"/>
                </a:lnTo>
                <a:lnTo>
                  <a:pt x="5636" y="4026"/>
                </a:lnTo>
                <a:lnTo>
                  <a:pt x="6211" y="4199"/>
                </a:lnTo>
                <a:lnTo>
                  <a:pt x="6786" y="4314"/>
                </a:lnTo>
                <a:lnTo>
                  <a:pt x="7304" y="4256"/>
                </a:lnTo>
                <a:lnTo>
                  <a:pt x="7821" y="4084"/>
                </a:lnTo>
                <a:lnTo>
                  <a:pt x="8109" y="3969"/>
                </a:lnTo>
                <a:lnTo>
                  <a:pt x="8281" y="3796"/>
                </a:lnTo>
                <a:lnTo>
                  <a:pt x="8684" y="3394"/>
                </a:lnTo>
                <a:lnTo>
                  <a:pt x="8971" y="2934"/>
                </a:lnTo>
                <a:lnTo>
                  <a:pt x="9029" y="2646"/>
                </a:lnTo>
                <a:lnTo>
                  <a:pt x="9144" y="2416"/>
                </a:lnTo>
                <a:lnTo>
                  <a:pt x="9144" y="2129"/>
                </a:lnTo>
                <a:lnTo>
                  <a:pt x="9144" y="1899"/>
                </a:lnTo>
                <a:lnTo>
                  <a:pt x="9086" y="1669"/>
                </a:lnTo>
                <a:lnTo>
                  <a:pt x="8971" y="1439"/>
                </a:lnTo>
                <a:lnTo>
                  <a:pt x="8856" y="1209"/>
                </a:lnTo>
                <a:lnTo>
                  <a:pt x="8741" y="1036"/>
                </a:lnTo>
                <a:lnTo>
                  <a:pt x="8339" y="749"/>
                </a:lnTo>
                <a:lnTo>
                  <a:pt x="7936" y="519"/>
                </a:lnTo>
                <a:lnTo>
                  <a:pt x="7419" y="346"/>
                </a:lnTo>
                <a:lnTo>
                  <a:pt x="6958" y="173"/>
                </a:lnTo>
                <a:lnTo>
                  <a:pt x="6038" y="58"/>
                </a:lnTo>
                <a:lnTo>
                  <a:pt x="534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1"/>
          <p:cNvSpPr/>
          <p:nvPr/>
        </p:nvSpPr>
        <p:spPr>
          <a:xfrm>
            <a:off x="8223699" y="81379"/>
            <a:ext cx="299333" cy="403837"/>
          </a:xfrm>
          <a:custGeom>
            <a:avLst/>
            <a:gdLst/>
            <a:ahLst/>
            <a:cxnLst/>
            <a:rect l="l" t="t" r="r" b="b"/>
            <a:pathLst>
              <a:path w="10870" h="14665" extrusionOk="0">
                <a:moveTo>
                  <a:pt x="7304" y="1"/>
                </a:moveTo>
                <a:lnTo>
                  <a:pt x="6672" y="58"/>
                </a:lnTo>
                <a:lnTo>
                  <a:pt x="6097" y="231"/>
                </a:lnTo>
                <a:lnTo>
                  <a:pt x="5522" y="518"/>
                </a:lnTo>
                <a:lnTo>
                  <a:pt x="5004" y="921"/>
                </a:lnTo>
                <a:lnTo>
                  <a:pt x="4544" y="1381"/>
                </a:lnTo>
                <a:lnTo>
                  <a:pt x="4141" y="1956"/>
                </a:lnTo>
                <a:lnTo>
                  <a:pt x="3796" y="2474"/>
                </a:lnTo>
                <a:lnTo>
                  <a:pt x="3509" y="2991"/>
                </a:lnTo>
                <a:lnTo>
                  <a:pt x="3279" y="3566"/>
                </a:lnTo>
                <a:lnTo>
                  <a:pt x="3049" y="4199"/>
                </a:lnTo>
                <a:lnTo>
                  <a:pt x="2704" y="5406"/>
                </a:lnTo>
                <a:lnTo>
                  <a:pt x="2474" y="6614"/>
                </a:lnTo>
                <a:lnTo>
                  <a:pt x="2244" y="8224"/>
                </a:lnTo>
                <a:lnTo>
                  <a:pt x="2014" y="9892"/>
                </a:lnTo>
                <a:lnTo>
                  <a:pt x="1841" y="10697"/>
                </a:lnTo>
                <a:lnTo>
                  <a:pt x="1611" y="11502"/>
                </a:lnTo>
                <a:lnTo>
                  <a:pt x="1381" y="12307"/>
                </a:lnTo>
                <a:lnTo>
                  <a:pt x="1036" y="13055"/>
                </a:lnTo>
                <a:lnTo>
                  <a:pt x="576" y="13860"/>
                </a:lnTo>
                <a:lnTo>
                  <a:pt x="288" y="14262"/>
                </a:lnTo>
                <a:lnTo>
                  <a:pt x="1" y="14607"/>
                </a:lnTo>
                <a:lnTo>
                  <a:pt x="1" y="14665"/>
                </a:lnTo>
                <a:lnTo>
                  <a:pt x="58" y="14665"/>
                </a:lnTo>
                <a:lnTo>
                  <a:pt x="346" y="14607"/>
                </a:lnTo>
                <a:lnTo>
                  <a:pt x="1036" y="14492"/>
                </a:lnTo>
                <a:lnTo>
                  <a:pt x="1956" y="14147"/>
                </a:lnTo>
                <a:lnTo>
                  <a:pt x="2876" y="13745"/>
                </a:lnTo>
                <a:lnTo>
                  <a:pt x="3796" y="13285"/>
                </a:lnTo>
                <a:lnTo>
                  <a:pt x="4659" y="12767"/>
                </a:lnTo>
                <a:lnTo>
                  <a:pt x="5464" y="12192"/>
                </a:lnTo>
                <a:lnTo>
                  <a:pt x="6269" y="11560"/>
                </a:lnTo>
                <a:lnTo>
                  <a:pt x="7017" y="10869"/>
                </a:lnTo>
                <a:lnTo>
                  <a:pt x="7764" y="10237"/>
                </a:lnTo>
                <a:lnTo>
                  <a:pt x="8282" y="9604"/>
                </a:lnTo>
                <a:lnTo>
                  <a:pt x="8799" y="8972"/>
                </a:lnTo>
                <a:lnTo>
                  <a:pt x="9259" y="8339"/>
                </a:lnTo>
                <a:lnTo>
                  <a:pt x="9720" y="7707"/>
                </a:lnTo>
                <a:lnTo>
                  <a:pt x="10065" y="6959"/>
                </a:lnTo>
                <a:lnTo>
                  <a:pt x="10352" y="6269"/>
                </a:lnTo>
                <a:lnTo>
                  <a:pt x="10640" y="5464"/>
                </a:lnTo>
                <a:lnTo>
                  <a:pt x="10812" y="4659"/>
                </a:lnTo>
                <a:lnTo>
                  <a:pt x="10870" y="3969"/>
                </a:lnTo>
                <a:lnTo>
                  <a:pt x="10870" y="3279"/>
                </a:lnTo>
                <a:lnTo>
                  <a:pt x="10755" y="2646"/>
                </a:lnTo>
                <a:lnTo>
                  <a:pt x="10525" y="2014"/>
                </a:lnTo>
                <a:lnTo>
                  <a:pt x="10237" y="1438"/>
                </a:lnTo>
                <a:lnTo>
                  <a:pt x="9777" y="978"/>
                </a:lnTo>
                <a:lnTo>
                  <a:pt x="9547" y="748"/>
                </a:lnTo>
                <a:lnTo>
                  <a:pt x="9259" y="576"/>
                </a:lnTo>
                <a:lnTo>
                  <a:pt x="8972" y="403"/>
                </a:lnTo>
                <a:lnTo>
                  <a:pt x="8627" y="231"/>
                </a:lnTo>
                <a:lnTo>
                  <a:pt x="7937" y="58"/>
                </a:lnTo>
                <a:lnTo>
                  <a:pt x="730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1"/>
          <p:cNvSpPr/>
          <p:nvPr/>
        </p:nvSpPr>
        <p:spPr>
          <a:xfrm>
            <a:off x="988357" y="62638"/>
            <a:ext cx="188494" cy="253400"/>
          </a:xfrm>
          <a:custGeom>
            <a:avLst/>
            <a:gdLst/>
            <a:ahLst/>
            <a:cxnLst/>
            <a:rect l="l" t="t" r="r" b="b"/>
            <a:pathLst>
              <a:path w="6845" h="9202" extrusionOk="0">
                <a:moveTo>
                  <a:pt x="2129" y="1"/>
                </a:moveTo>
                <a:lnTo>
                  <a:pt x="1726" y="58"/>
                </a:lnTo>
                <a:lnTo>
                  <a:pt x="1323" y="173"/>
                </a:lnTo>
                <a:lnTo>
                  <a:pt x="978" y="346"/>
                </a:lnTo>
                <a:lnTo>
                  <a:pt x="633" y="633"/>
                </a:lnTo>
                <a:lnTo>
                  <a:pt x="346" y="978"/>
                </a:lnTo>
                <a:lnTo>
                  <a:pt x="173" y="1323"/>
                </a:lnTo>
                <a:lnTo>
                  <a:pt x="1" y="1726"/>
                </a:lnTo>
                <a:lnTo>
                  <a:pt x="1" y="2128"/>
                </a:lnTo>
                <a:lnTo>
                  <a:pt x="1" y="2473"/>
                </a:lnTo>
                <a:lnTo>
                  <a:pt x="116" y="2876"/>
                </a:lnTo>
                <a:lnTo>
                  <a:pt x="231" y="3278"/>
                </a:lnTo>
                <a:lnTo>
                  <a:pt x="461" y="3623"/>
                </a:lnTo>
                <a:lnTo>
                  <a:pt x="921" y="4256"/>
                </a:lnTo>
                <a:lnTo>
                  <a:pt x="1438" y="4831"/>
                </a:lnTo>
                <a:lnTo>
                  <a:pt x="2071" y="5291"/>
                </a:lnTo>
                <a:lnTo>
                  <a:pt x="2704" y="5751"/>
                </a:lnTo>
                <a:lnTo>
                  <a:pt x="4429" y="6844"/>
                </a:lnTo>
                <a:lnTo>
                  <a:pt x="5234" y="7476"/>
                </a:lnTo>
                <a:lnTo>
                  <a:pt x="5636" y="7821"/>
                </a:lnTo>
                <a:lnTo>
                  <a:pt x="5981" y="8166"/>
                </a:lnTo>
                <a:lnTo>
                  <a:pt x="6326" y="8684"/>
                </a:lnTo>
                <a:lnTo>
                  <a:pt x="6557" y="9202"/>
                </a:lnTo>
                <a:lnTo>
                  <a:pt x="6614" y="9202"/>
                </a:lnTo>
                <a:lnTo>
                  <a:pt x="6672" y="8972"/>
                </a:lnTo>
                <a:lnTo>
                  <a:pt x="6787" y="8569"/>
                </a:lnTo>
                <a:lnTo>
                  <a:pt x="6787" y="7936"/>
                </a:lnTo>
                <a:lnTo>
                  <a:pt x="6844" y="7304"/>
                </a:lnTo>
                <a:lnTo>
                  <a:pt x="6787" y="6729"/>
                </a:lnTo>
                <a:lnTo>
                  <a:pt x="6729" y="6096"/>
                </a:lnTo>
                <a:lnTo>
                  <a:pt x="6614" y="5464"/>
                </a:lnTo>
                <a:lnTo>
                  <a:pt x="6442" y="4831"/>
                </a:lnTo>
                <a:lnTo>
                  <a:pt x="6039" y="3681"/>
                </a:lnTo>
                <a:lnTo>
                  <a:pt x="5636" y="2761"/>
                </a:lnTo>
                <a:lnTo>
                  <a:pt x="5406" y="2358"/>
                </a:lnTo>
                <a:lnTo>
                  <a:pt x="5119" y="1956"/>
                </a:lnTo>
                <a:lnTo>
                  <a:pt x="4831" y="1553"/>
                </a:lnTo>
                <a:lnTo>
                  <a:pt x="4486" y="1208"/>
                </a:lnTo>
                <a:lnTo>
                  <a:pt x="4084" y="863"/>
                </a:lnTo>
                <a:lnTo>
                  <a:pt x="3681" y="576"/>
                </a:lnTo>
                <a:lnTo>
                  <a:pt x="3336" y="346"/>
                </a:lnTo>
                <a:lnTo>
                  <a:pt x="2934" y="173"/>
                </a:lnTo>
                <a:lnTo>
                  <a:pt x="2531" y="58"/>
                </a:lnTo>
                <a:lnTo>
                  <a:pt x="212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11"/>
          <p:cNvSpPr/>
          <p:nvPr/>
        </p:nvSpPr>
        <p:spPr>
          <a:xfrm>
            <a:off x="8431174" y="334761"/>
            <a:ext cx="508342" cy="231232"/>
          </a:xfrm>
          <a:custGeom>
            <a:avLst/>
            <a:gdLst/>
            <a:ahLst/>
            <a:cxnLst/>
            <a:rect l="l" t="t" r="r" b="b"/>
            <a:pathLst>
              <a:path w="18460" h="8397" extrusionOk="0">
                <a:moveTo>
                  <a:pt x="11674" y="1"/>
                </a:moveTo>
                <a:lnTo>
                  <a:pt x="10812" y="116"/>
                </a:lnTo>
                <a:lnTo>
                  <a:pt x="9949" y="231"/>
                </a:lnTo>
                <a:lnTo>
                  <a:pt x="9086" y="461"/>
                </a:lnTo>
                <a:lnTo>
                  <a:pt x="8224" y="691"/>
                </a:lnTo>
                <a:lnTo>
                  <a:pt x="7246" y="1036"/>
                </a:lnTo>
                <a:lnTo>
                  <a:pt x="6211" y="1438"/>
                </a:lnTo>
                <a:lnTo>
                  <a:pt x="5176" y="1956"/>
                </a:lnTo>
                <a:lnTo>
                  <a:pt x="4198" y="2474"/>
                </a:lnTo>
                <a:lnTo>
                  <a:pt x="3278" y="3049"/>
                </a:lnTo>
                <a:lnTo>
                  <a:pt x="2358" y="3681"/>
                </a:lnTo>
                <a:lnTo>
                  <a:pt x="1553" y="4371"/>
                </a:lnTo>
                <a:lnTo>
                  <a:pt x="748" y="5176"/>
                </a:lnTo>
                <a:lnTo>
                  <a:pt x="230" y="5751"/>
                </a:lnTo>
                <a:lnTo>
                  <a:pt x="58" y="6039"/>
                </a:lnTo>
                <a:lnTo>
                  <a:pt x="0" y="6096"/>
                </a:lnTo>
                <a:lnTo>
                  <a:pt x="58" y="6096"/>
                </a:lnTo>
                <a:lnTo>
                  <a:pt x="575" y="5981"/>
                </a:lnTo>
                <a:lnTo>
                  <a:pt x="1093" y="5866"/>
                </a:lnTo>
                <a:lnTo>
                  <a:pt x="2128" y="5866"/>
                </a:lnTo>
                <a:lnTo>
                  <a:pt x="3048" y="5924"/>
                </a:lnTo>
                <a:lnTo>
                  <a:pt x="3968" y="6039"/>
                </a:lnTo>
                <a:lnTo>
                  <a:pt x="4831" y="6212"/>
                </a:lnTo>
                <a:lnTo>
                  <a:pt x="5693" y="6499"/>
                </a:lnTo>
                <a:lnTo>
                  <a:pt x="7476" y="7074"/>
                </a:lnTo>
                <a:lnTo>
                  <a:pt x="9144" y="7649"/>
                </a:lnTo>
                <a:lnTo>
                  <a:pt x="10466" y="7994"/>
                </a:lnTo>
                <a:lnTo>
                  <a:pt x="11847" y="8282"/>
                </a:lnTo>
                <a:lnTo>
                  <a:pt x="12537" y="8339"/>
                </a:lnTo>
                <a:lnTo>
                  <a:pt x="13227" y="8397"/>
                </a:lnTo>
                <a:lnTo>
                  <a:pt x="13917" y="8397"/>
                </a:lnTo>
                <a:lnTo>
                  <a:pt x="14549" y="8339"/>
                </a:lnTo>
                <a:lnTo>
                  <a:pt x="15297" y="8224"/>
                </a:lnTo>
                <a:lnTo>
                  <a:pt x="15987" y="7994"/>
                </a:lnTo>
                <a:lnTo>
                  <a:pt x="16620" y="7649"/>
                </a:lnTo>
                <a:lnTo>
                  <a:pt x="17195" y="7247"/>
                </a:lnTo>
                <a:lnTo>
                  <a:pt x="17655" y="6787"/>
                </a:lnTo>
                <a:lnTo>
                  <a:pt x="18057" y="6212"/>
                </a:lnTo>
                <a:lnTo>
                  <a:pt x="18172" y="5866"/>
                </a:lnTo>
                <a:lnTo>
                  <a:pt x="18287" y="5521"/>
                </a:lnTo>
                <a:lnTo>
                  <a:pt x="18402" y="5176"/>
                </a:lnTo>
                <a:lnTo>
                  <a:pt x="18460" y="4774"/>
                </a:lnTo>
                <a:lnTo>
                  <a:pt x="18460" y="4371"/>
                </a:lnTo>
                <a:lnTo>
                  <a:pt x="18460" y="3969"/>
                </a:lnTo>
                <a:lnTo>
                  <a:pt x="18402" y="3566"/>
                </a:lnTo>
                <a:lnTo>
                  <a:pt x="18345" y="3221"/>
                </a:lnTo>
                <a:lnTo>
                  <a:pt x="18230" y="2876"/>
                </a:lnTo>
                <a:lnTo>
                  <a:pt x="18057" y="2589"/>
                </a:lnTo>
                <a:lnTo>
                  <a:pt x="17655" y="2014"/>
                </a:lnTo>
                <a:lnTo>
                  <a:pt x="17137" y="1496"/>
                </a:lnTo>
                <a:lnTo>
                  <a:pt x="16562" y="1036"/>
                </a:lnTo>
                <a:lnTo>
                  <a:pt x="15872" y="691"/>
                </a:lnTo>
                <a:lnTo>
                  <a:pt x="15182" y="403"/>
                </a:lnTo>
                <a:lnTo>
                  <a:pt x="14319" y="173"/>
                </a:lnTo>
                <a:lnTo>
                  <a:pt x="13457" y="58"/>
                </a:lnTo>
                <a:lnTo>
                  <a:pt x="1259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11"/>
          <p:cNvSpPr/>
          <p:nvPr/>
        </p:nvSpPr>
        <p:spPr>
          <a:xfrm>
            <a:off x="76199" y="458559"/>
            <a:ext cx="565345" cy="402240"/>
          </a:xfrm>
          <a:custGeom>
            <a:avLst/>
            <a:gdLst/>
            <a:ahLst/>
            <a:cxnLst/>
            <a:rect l="l" t="t" r="r" b="b"/>
            <a:pathLst>
              <a:path w="20530" h="14607" extrusionOk="0">
                <a:moveTo>
                  <a:pt x="18000" y="0"/>
                </a:moveTo>
                <a:lnTo>
                  <a:pt x="16907" y="58"/>
                </a:lnTo>
                <a:lnTo>
                  <a:pt x="15814" y="115"/>
                </a:lnTo>
                <a:lnTo>
                  <a:pt x="14664" y="288"/>
                </a:lnTo>
                <a:lnTo>
                  <a:pt x="13572" y="460"/>
                </a:lnTo>
                <a:lnTo>
                  <a:pt x="12479" y="748"/>
                </a:lnTo>
                <a:lnTo>
                  <a:pt x="11444" y="1035"/>
                </a:lnTo>
                <a:lnTo>
                  <a:pt x="10409" y="1380"/>
                </a:lnTo>
                <a:lnTo>
                  <a:pt x="9374" y="1725"/>
                </a:lnTo>
                <a:lnTo>
                  <a:pt x="8396" y="2128"/>
                </a:lnTo>
                <a:lnTo>
                  <a:pt x="7418" y="2588"/>
                </a:lnTo>
                <a:lnTo>
                  <a:pt x="6441" y="3048"/>
                </a:lnTo>
                <a:lnTo>
                  <a:pt x="5521" y="3623"/>
                </a:lnTo>
                <a:lnTo>
                  <a:pt x="4601" y="4256"/>
                </a:lnTo>
                <a:lnTo>
                  <a:pt x="3795" y="4888"/>
                </a:lnTo>
                <a:lnTo>
                  <a:pt x="2990" y="5636"/>
                </a:lnTo>
                <a:lnTo>
                  <a:pt x="2415" y="6211"/>
                </a:lnTo>
                <a:lnTo>
                  <a:pt x="1840" y="6901"/>
                </a:lnTo>
                <a:lnTo>
                  <a:pt x="1265" y="7648"/>
                </a:lnTo>
                <a:lnTo>
                  <a:pt x="748" y="8454"/>
                </a:lnTo>
                <a:lnTo>
                  <a:pt x="345" y="9259"/>
                </a:lnTo>
                <a:lnTo>
                  <a:pt x="230" y="9719"/>
                </a:lnTo>
                <a:lnTo>
                  <a:pt x="115" y="10121"/>
                </a:lnTo>
                <a:lnTo>
                  <a:pt x="58" y="10581"/>
                </a:lnTo>
                <a:lnTo>
                  <a:pt x="0" y="10984"/>
                </a:lnTo>
                <a:lnTo>
                  <a:pt x="58" y="11444"/>
                </a:lnTo>
                <a:lnTo>
                  <a:pt x="173" y="11846"/>
                </a:lnTo>
                <a:lnTo>
                  <a:pt x="345" y="12306"/>
                </a:lnTo>
                <a:lnTo>
                  <a:pt x="518" y="12709"/>
                </a:lnTo>
                <a:lnTo>
                  <a:pt x="805" y="13112"/>
                </a:lnTo>
                <a:lnTo>
                  <a:pt x="1150" y="13457"/>
                </a:lnTo>
                <a:lnTo>
                  <a:pt x="1553" y="13744"/>
                </a:lnTo>
                <a:lnTo>
                  <a:pt x="1955" y="13974"/>
                </a:lnTo>
                <a:lnTo>
                  <a:pt x="2358" y="14204"/>
                </a:lnTo>
                <a:lnTo>
                  <a:pt x="2818" y="14319"/>
                </a:lnTo>
                <a:lnTo>
                  <a:pt x="3335" y="14492"/>
                </a:lnTo>
                <a:lnTo>
                  <a:pt x="3795" y="14549"/>
                </a:lnTo>
                <a:lnTo>
                  <a:pt x="4313" y="14607"/>
                </a:lnTo>
                <a:lnTo>
                  <a:pt x="4831" y="14607"/>
                </a:lnTo>
                <a:lnTo>
                  <a:pt x="5291" y="14549"/>
                </a:lnTo>
                <a:lnTo>
                  <a:pt x="5751" y="14492"/>
                </a:lnTo>
                <a:lnTo>
                  <a:pt x="6211" y="14377"/>
                </a:lnTo>
                <a:lnTo>
                  <a:pt x="6613" y="14204"/>
                </a:lnTo>
                <a:lnTo>
                  <a:pt x="7131" y="13974"/>
                </a:lnTo>
                <a:lnTo>
                  <a:pt x="7591" y="13687"/>
                </a:lnTo>
                <a:lnTo>
                  <a:pt x="8511" y="13054"/>
                </a:lnTo>
                <a:lnTo>
                  <a:pt x="9316" y="12364"/>
                </a:lnTo>
                <a:lnTo>
                  <a:pt x="10064" y="11559"/>
                </a:lnTo>
                <a:lnTo>
                  <a:pt x="10811" y="10696"/>
                </a:lnTo>
                <a:lnTo>
                  <a:pt x="11444" y="9834"/>
                </a:lnTo>
                <a:lnTo>
                  <a:pt x="12766" y="8109"/>
                </a:lnTo>
                <a:lnTo>
                  <a:pt x="13514" y="6958"/>
                </a:lnTo>
                <a:lnTo>
                  <a:pt x="14319" y="5808"/>
                </a:lnTo>
                <a:lnTo>
                  <a:pt x="15124" y="4658"/>
                </a:lnTo>
                <a:lnTo>
                  <a:pt x="15987" y="3566"/>
                </a:lnTo>
                <a:lnTo>
                  <a:pt x="16447" y="3048"/>
                </a:lnTo>
                <a:lnTo>
                  <a:pt x="16964" y="2530"/>
                </a:lnTo>
                <a:lnTo>
                  <a:pt x="17482" y="2070"/>
                </a:lnTo>
                <a:lnTo>
                  <a:pt x="18000" y="1668"/>
                </a:lnTo>
                <a:lnTo>
                  <a:pt x="18575" y="1265"/>
                </a:lnTo>
                <a:lnTo>
                  <a:pt x="19150" y="920"/>
                </a:lnTo>
                <a:lnTo>
                  <a:pt x="19840" y="690"/>
                </a:lnTo>
                <a:lnTo>
                  <a:pt x="20472" y="460"/>
                </a:lnTo>
                <a:lnTo>
                  <a:pt x="20530" y="403"/>
                </a:lnTo>
                <a:lnTo>
                  <a:pt x="20472" y="345"/>
                </a:lnTo>
                <a:lnTo>
                  <a:pt x="20070" y="230"/>
                </a:lnTo>
                <a:lnTo>
                  <a:pt x="19150" y="58"/>
                </a:lnTo>
                <a:lnTo>
                  <a:pt x="1800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11"/>
          <p:cNvSpPr/>
          <p:nvPr/>
        </p:nvSpPr>
        <p:spPr>
          <a:xfrm>
            <a:off x="628870" y="216248"/>
            <a:ext cx="419699" cy="281901"/>
          </a:xfrm>
          <a:custGeom>
            <a:avLst/>
            <a:gdLst/>
            <a:ahLst/>
            <a:cxnLst/>
            <a:rect l="l" t="t" r="r" b="b"/>
            <a:pathLst>
              <a:path w="15241" h="10237" extrusionOk="0">
                <a:moveTo>
                  <a:pt x="3796" y="1"/>
                </a:moveTo>
                <a:lnTo>
                  <a:pt x="3106" y="58"/>
                </a:lnTo>
                <a:lnTo>
                  <a:pt x="2474" y="231"/>
                </a:lnTo>
                <a:lnTo>
                  <a:pt x="1841" y="461"/>
                </a:lnTo>
                <a:lnTo>
                  <a:pt x="1323" y="806"/>
                </a:lnTo>
                <a:lnTo>
                  <a:pt x="863" y="1266"/>
                </a:lnTo>
                <a:lnTo>
                  <a:pt x="633" y="1553"/>
                </a:lnTo>
                <a:lnTo>
                  <a:pt x="461" y="1841"/>
                </a:lnTo>
                <a:lnTo>
                  <a:pt x="288" y="2128"/>
                </a:lnTo>
                <a:lnTo>
                  <a:pt x="173" y="2473"/>
                </a:lnTo>
                <a:lnTo>
                  <a:pt x="58" y="3221"/>
                </a:lnTo>
                <a:lnTo>
                  <a:pt x="1" y="3854"/>
                </a:lnTo>
                <a:lnTo>
                  <a:pt x="116" y="4486"/>
                </a:lnTo>
                <a:lnTo>
                  <a:pt x="346" y="5061"/>
                </a:lnTo>
                <a:lnTo>
                  <a:pt x="691" y="5579"/>
                </a:lnTo>
                <a:lnTo>
                  <a:pt x="1093" y="6096"/>
                </a:lnTo>
                <a:lnTo>
                  <a:pt x="1611" y="6499"/>
                </a:lnTo>
                <a:lnTo>
                  <a:pt x="2186" y="6901"/>
                </a:lnTo>
                <a:lnTo>
                  <a:pt x="2761" y="7189"/>
                </a:lnTo>
                <a:lnTo>
                  <a:pt x="3336" y="7419"/>
                </a:lnTo>
                <a:lnTo>
                  <a:pt x="3911" y="7649"/>
                </a:lnTo>
                <a:lnTo>
                  <a:pt x="4486" y="7822"/>
                </a:lnTo>
                <a:lnTo>
                  <a:pt x="5751" y="8109"/>
                </a:lnTo>
                <a:lnTo>
                  <a:pt x="7017" y="8224"/>
                </a:lnTo>
                <a:lnTo>
                  <a:pt x="8627" y="8339"/>
                </a:lnTo>
                <a:lnTo>
                  <a:pt x="10294" y="8512"/>
                </a:lnTo>
                <a:lnTo>
                  <a:pt x="11157" y="8627"/>
                </a:lnTo>
                <a:lnTo>
                  <a:pt x="11962" y="8742"/>
                </a:lnTo>
                <a:lnTo>
                  <a:pt x="12767" y="8972"/>
                </a:lnTo>
                <a:lnTo>
                  <a:pt x="13515" y="9259"/>
                </a:lnTo>
                <a:lnTo>
                  <a:pt x="14377" y="9662"/>
                </a:lnTo>
                <a:lnTo>
                  <a:pt x="14780" y="9892"/>
                </a:lnTo>
                <a:lnTo>
                  <a:pt x="15183" y="10179"/>
                </a:lnTo>
                <a:lnTo>
                  <a:pt x="15240" y="10237"/>
                </a:lnTo>
                <a:lnTo>
                  <a:pt x="15240" y="10122"/>
                </a:lnTo>
                <a:lnTo>
                  <a:pt x="15183" y="9834"/>
                </a:lnTo>
                <a:lnTo>
                  <a:pt x="14952" y="9144"/>
                </a:lnTo>
                <a:lnTo>
                  <a:pt x="14550" y="8224"/>
                </a:lnTo>
                <a:lnTo>
                  <a:pt x="14090" y="7361"/>
                </a:lnTo>
                <a:lnTo>
                  <a:pt x="13572" y="6499"/>
                </a:lnTo>
                <a:lnTo>
                  <a:pt x="12997" y="5636"/>
                </a:lnTo>
                <a:lnTo>
                  <a:pt x="12365" y="4831"/>
                </a:lnTo>
                <a:lnTo>
                  <a:pt x="11675" y="4084"/>
                </a:lnTo>
                <a:lnTo>
                  <a:pt x="10985" y="3394"/>
                </a:lnTo>
                <a:lnTo>
                  <a:pt x="10237" y="2703"/>
                </a:lnTo>
                <a:lnTo>
                  <a:pt x="9604" y="2186"/>
                </a:lnTo>
                <a:lnTo>
                  <a:pt x="8972" y="1726"/>
                </a:lnTo>
                <a:lnTo>
                  <a:pt x="8282" y="1323"/>
                </a:lnTo>
                <a:lnTo>
                  <a:pt x="7592" y="921"/>
                </a:lnTo>
                <a:lnTo>
                  <a:pt x="6844" y="576"/>
                </a:lnTo>
                <a:lnTo>
                  <a:pt x="6096" y="346"/>
                </a:lnTo>
                <a:lnTo>
                  <a:pt x="5291" y="173"/>
                </a:lnTo>
                <a:lnTo>
                  <a:pt x="4486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1"/>
          <p:cNvSpPr/>
          <p:nvPr/>
        </p:nvSpPr>
        <p:spPr>
          <a:xfrm>
            <a:off x="8592688" y="748087"/>
            <a:ext cx="110894" cy="95059"/>
          </a:xfrm>
          <a:custGeom>
            <a:avLst/>
            <a:gdLst/>
            <a:ahLst/>
            <a:cxnLst/>
            <a:rect l="l" t="t" r="r" b="b"/>
            <a:pathLst>
              <a:path w="4027" h="3452" extrusionOk="0">
                <a:moveTo>
                  <a:pt x="1381" y="1"/>
                </a:moveTo>
                <a:lnTo>
                  <a:pt x="1036" y="116"/>
                </a:lnTo>
                <a:lnTo>
                  <a:pt x="749" y="231"/>
                </a:lnTo>
                <a:lnTo>
                  <a:pt x="461" y="404"/>
                </a:lnTo>
                <a:lnTo>
                  <a:pt x="231" y="691"/>
                </a:lnTo>
                <a:lnTo>
                  <a:pt x="58" y="979"/>
                </a:lnTo>
                <a:lnTo>
                  <a:pt x="1" y="1266"/>
                </a:lnTo>
                <a:lnTo>
                  <a:pt x="58" y="1669"/>
                </a:lnTo>
                <a:lnTo>
                  <a:pt x="173" y="2014"/>
                </a:lnTo>
                <a:lnTo>
                  <a:pt x="346" y="2359"/>
                </a:lnTo>
                <a:lnTo>
                  <a:pt x="576" y="2646"/>
                </a:lnTo>
                <a:lnTo>
                  <a:pt x="864" y="2934"/>
                </a:lnTo>
                <a:lnTo>
                  <a:pt x="1209" y="3164"/>
                </a:lnTo>
                <a:lnTo>
                  <a:pt x="1554" y="3279"/>
                </a:lnTo>
                <a:lnTo>
                  <a:pt x="1956" y="3394"/>
                </a:lnTo>
                <a:lnTo>
                  <a:pt x="2359" y="3451"/>
                </a:lnTo>
                <a:lnTo>
                  <a:pt x="2704" y="3451"/>
                </a:lnTo>
                <a:lnTo>
                  <a:pt x="2991" y="3336"/>
                </a:lnTo>
                <a:lnTo>
                  <a:pt x="3336" y="3221"/>
                </a:lnTo>
                <a:lnTo>
                  <a:pt x="3624" y="3049"/>
                </a:lnTo>
                <a:lnTo>
                  <a:pt x="3854" y="2761"/>
                </a:lnTo>
                <a:lnTo>
                  <a:pt x="3969" y="2474"/>
                </a:lnTo>
                <a:lnTo>
                  <a:pt x="4026" y="2186"/>
                </a:lnTo>
                <a:lnTo>
                  <a:pt x="4026" y="1784"/>
                </a:lnTo>
                <a:lnTo>
                  <a:pt x="3911" y="1439"/>
                </a:lnTo>
                <a:lnTo>
                  <a:pt x="3681" y="1094"/>
                </a:lnTo>
                <a:lnTo>
                  <a:pt x="3451" y="749"/>
                </a:lnTo>
                <a:lnTo>
                  <a:pt x="3164" y="519"/>
                </a:lnTo>
                <a:lnTo>
                  <a:pt x="2819" y="289"/>
                </a:lnTo>
                <a:lnTo>
                  <a:pt x="2474" y="116"/>
                </a:lnTo>
                <a:lnTo>
                  <a:pt x="2129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11"/>
          <p:cNvSpPr/>
          <p:nvPr/>
        </p:nvSpPr>
        <p:spPr>
          <a:xfrm>
            <a:off x="576629" y="604238"/>
            <a:ext cx="117200" cy="117227"/>
          </a:xfrm>
          <a:custGeom>
            <a:avLst/>
            <a:gdLst/>
            <a:ahLst/>
            <a:cxnLst/>
            <a:rect l="l" t="t" r="r" b="b"/>
            <a:pathLst>
              <a:path w="4256" h="4257" extrusionOk="0">
                <a:moveTo>
                  <a:pt x="1840" y="1"/>
                </a:moveTo>
                <a:lnTo>
                  <a:pt x="1495" y="116"/>
                </a:lnTo>
                <a:lnTo>
                  <a:pt x="1150" y="231"/>
                </a:lnTo>
                <a:lnTo>
                  <a:pt x="805" y="461"/>
                </a:lnTo>
                <a:lnTo>
                  <a:pt x="575" y="691"/>
                </a:lnTo>
                <a:lnTo>
                  <a:pt x="403" y="921"/>
                </a:lnTo>
                <a:lnTo>
                  <a:pt x="230" y="1208"/>
                </a:lnTo>
                <a:lnTo>
                  <a:pt x="115" y="1496"/>
                </a:lnTo>
                <a:lnTo>
                  <a:pt x="58" y="1841"/>
                </a:lnTo>
                <a:lnTo>
                  <a:pt x="0" y="2128"/>
                </a:lnTo>
                <a:lnTo>
                  <a:pt x="58" y="2473"/>
                </a:lnTo>
                <a:lnTo>
                  <a:pt x="115" y="2819"/>
                </a:lnTo>
                <a:lnTo>
                  <a:pt x="230" y="3106"/>
                </a:lnTo>
                <a:lnTo>
                  <a:pt x="403" y="3394"/>
                </a:lnTo>
                <a:lnTo>
                  <a:pt x="633" y="3624"/>
                </a:lnTo>
                <a:lnTo>
                  <a:pt x="863" y="3854"/>
                </a:lnTo>
                <a:lnTo>
                  <a:pt x="1093" y="4026"/>
                </a:lnTo>
                <a:lnTo>
                  <a:pt x="1380" y="4141"/>
                </a:lnTo>
                <a:lnTo>
                  <a:pt x="1725" y="4199"/>
                </a:lnTo>
                <a:lnTo>
                  <a:pt x="2070" y="4256"/>
                </a:lnTo>
                <a:lnTo>
                  <a:pt x="2358" y="4256"/>
                </a:lnTo>
                <a:lnTo>
                  <a:pt x="2703" y="4199"/>
                </a:lnTo>
                <a:lnTo>
                  <a:pt x="2990" y="4084"/>
                </a:lnTo>
                <a:lnTo>
                  <a:pt x="3278" y="3911"/>
                </a:lnTo>
                <a:lnTo>
                  <a:pt x="3508" y="3739"/>
                </a:lnTo>
                <a:lnTo>
                  <a:pt x="3738" y="3509"/>
                </a:lnTo>
                <a:lnTo>
                  <a:pt x="3968" y="3221"/>
                </a:lnTo>
                <a:lnTo>
                  <a:pt x="4083" y="2934"/>
                </a:lnTo>
                <a:lnTo>
                  <a:pt x="4198" y="2646"/>
                </a:lnTo>
                <a:lnTo>
                  <a:pt x="4256" y="2301"/>
                </a:lnTo>
                <a:lnTo>
                  <a:pt x="4256" y="2013"/>
                </a:lnTo>
                <a:lnTo>
                  <a:pt x="4198" y="1668"/>
                </a:lnTo>
                <a:lnTo>
                  <a:pt x="4141" y="1381"/>
                </a:lnTo>
                <a:lnTo>
                  <a:pt x="3968" y="1093"/>
                </a:lnTo>
                <a:lnTo>
                  <a:pt x="3795" y="806"/>
                </a:lnTo>
                <a:lnTo>
                  <a:pt x="3565" y="576"/>
                </a:lnTo>
                <a:lnTo>
                  <a:pt x="3278" y="346"/>
                </a:lnTo>
                <a:lnTo>
                  <a:pt x="2933" y="173"/>
                </a:lnTo>
                <a:lnTo>
                  <a:pt x="2588" y="58"/>
                </a:lnTo>
                <a:lnTo>
                  <a:pt x="2243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11"/>
          <p:cNvSpPr/>
          <p:nvPr/>
        </p:nvSpPr>
        <p:spPr>
          <a:xfrm>
            <a:off x="7976651" y="247657"/>
            <a:ext cx="190064" cy="269262"/>
          </a:xfrm>
          <a:custGeom>
            <a:avLst/>
            <a:gdLst/>
            <a:ahLst/>
            <a:cxnLst/>
            <a:rect l="l" t="t" r="r" b="b"/>
            <a:pathLst>
              <a:path w="6902" h="9778" extrusionOk="0">
                <a:moveTo>
                  <a:pt x="4429" y="1"/>
                </a:moveTo>
                <a:lnTo>
                  <a:pt x="4084" y="58"/>
                </a:lnTo>
                <a:lnTo>
                  <a:pt x="3796" y="116"/>
                </a:lnTo>
                <a:lnTo>
                  <a:pt x="3451" y="231"/>
                </a:lnTo>
                <a:lnTo>
                  <a:pt x="3164" y="404"/>
                </a:lnTo>
                <a:lnTo>
                  <a:pt x="2876" y="576"/>
                </a:lnTo>
                <a:lnTo>
                  <a:pt x="2646" y="806"/>
                </a:lnTo>
                <a:lnTo>
                  <a:pt x="2416" y="1036"/>
                </a:lnTo>
                <a:lnTo>
                  <a:pt x="2244" y="1324"/>
                </a:lnTo>
                <a:lnTo>
                  <a:pt x="1956" y="1956"/>
                </a:lnTo>
                <a:lnTo>
                  <a:pt x="1726" y="2704"/>
                </a:lnTo>
                <a:lnTo>
                  <a:pt x="1611" y="3451"/>
                </a:lnTo>
                <a:lnTo>
                  <a:pt x="1496" y="4256"/>
                </a:lnTo>
                <a:lnTo>
                  <a:pt x="1439" y="5004"/>
                </a:lnTo>
                <a:lnTo>
                  <a:pt x="1381" y="6269"/>
                </a:lnTo>
                <a:lnTo>
                  <a:pt x="1266" y="6902"/>
                </a:lnTo>
                <a:lnTo>
                  <a:pt x="1151" y="7534"/>
                </a:lnTo>
                <a:lnTo>
                  <a:pt x="979" y="8109"/>
                </a:lnTo>
                <a:lnTo>
                  <a:pt x="748" y="8684"/>
                </a:lnTo>
                <a:lnTo>
                  <a:pt x="461" y="9202"/>
                </a:lnTo>
                <a:lnTo>
                  <a:pt x="1" y="9662"/>
                </a:lnTo>
                <a:lnTo>
                  <a:pt x="1" y="9720"/>
                </a:lnTo>
                <a:lnTo>
                  <a:pt x="58" y="9777"/>
                </a:lnTo>
                <a:lnTo>
                  <a:pt x="346" y="9720"/>
                </a:lnTo>
                <a:lnTo>
                  <a:pt x="979" y="9547"/>
                </a:lnTo>
                <a:lnTo>
                  <a:pt x="1784" y="9259"/>
                </a:lnTo>
                <a:lnTo>
                  <a:pt x="2531" y="8799"/>
                </a:lnTo>
                <a:lnTo>
                  <a:pt x="3279" y="8339"/>
                </a:lnTo>
                <a:lnTo>
                  <a:pt x="3969" y="7764"/>
                </a:lnTo>
                <a:lnTo>
                  <a:pt x="4601" y="7074"/>
                </a:lnTo>
                <a:lnTo>
                  <a:pt x="5176" y="6384"/>
                </a:lnTo>
                <a:lnTo>
                  <a:pt x="5694" y="5694"/>
                </a:lnTo>
                <a:lnTo>
                  <a:pt x="6097" y="4947"/>
                </a:lnTo>
                <a:lnTo>
                  <a:pt x="6327" y="4429"/>
                </a:lnTo>
                <a:lnTo>
                  <a:pt x="6557" y="3911"/>
                </a:lnTo>
                <a:lnTo>
                  <a:pt x="6729" y="3279"/>
                </a:lnTo>
                <a:lnTo>
                  <a:pt x="6844" y="2704"/>
                </a:lnTo>
                <a:lnTo>
                  <a:pt x="6902" y="2071"/>
                </a:lnTo>
                <a:lnTo>
                  <a:pt x="6844" y="1496"/>
                </a:lnTo>
                <a:lnTo>
                  <a:pt x="6729" y="1209"/>
                </a:lnTo>
                <a:lnTo>
                  <a:pt x="6614" y="979"/>
                </a:lnTo>
                <a:lnTo>
                  <a:pt x="6442" y="749"/>
                </a:lnTo>
                <a:lnTo>
                  <a:pt x="6269" y="519"/>
                </a:lnTo>
                <a:lnTo>
                  <a:pt x="5982" y="346"/>
                </a:lnTo>
                <a:lnTo>
                  <a:pt x="5694" y="173"/>
                </a:lnTo>
                <a:lnTo>
                  <a:pt x="5407" y="116"/>
                </a:lnTo>
                <a:lnTo>
                  <a:pt x="506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11"/>
          <p:cNvSpPr/>
          <p:nvPr/>
        </p:nvSpPr>
        <p:spPr>
          <a:xfrm>
            <a:off x="8073256" y="84546"/>
            <a:ext cx="140964" cy="110894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14" y="1"/>
                </a:moveTo>
                <a:lnTo>
                  <a:pt x="1553" y="116"/>
                </a:lnTo>
                <a:lnTo>
                  <a:pt x="1151" y="231"/>
                </a:lnTo>
                <a:lnTo>
                  <a:pt x="806" y="461"/>
                </a:lnTo>
                <a:lnTo>
                  <a:pt x="518" y="748"/>
                </a:lnTo>
                <a:lnTo>
                  <a:pt x="231" y="1093"/>
                </a:lnTo>
                <a:lnTo>
                  <a:pt x="58" y="1438"/>
                </a:lnTo>
                <a:lnTo>
                  <a:pt x="1" y="1841"/>
                </a:lnTo>
                <a:lnTo>
                  <a:pt x="58" y="2244"/>
                </a:lnTo>
                <a:lnTo>
                  <a:pt x="231" y="2646"/>
                </a:lnTo>
                <a:lnTo>
                  <a:pt x="518" y="3049"/>
                </a:lnTo>
                <a:lnTo>
                  <a:pt x="863" y="3336"/>
                </a:lnTo>
                <a:lnTo>
                  <a:pt x="1266" y="3624"/>
                </a:lnTo>
                <a:lnTo>
                  <a:pt x="1668" y="3796"/>
                </a:lnTo>
                <a:lnTo>
                  <a:pt x="2129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9" y="3739"/>
                </a:lnTo>
                <a:lnTo>
                  <a:pt x="4314" y="3509"/>
                </a:lnTo>
                <a:lnTo>
                  <a:pt x="4659" y="3221"/>
                </a:lnTo>
                <a:lnTo>
                  <a:pt x="4889" y="2934"/>
                </a:lnTo>
                <a:lnTo>
                  <a:pt x="5061" y="2531"/>
                </a:lnTo>
                <a:lnTo>
                  <a:pt x="5119" y="2186"/>
                </a:lnTo>
                <a:lnTo>
                  <a:pt x="5061" y="1726"/>
                </a:lnTo>
                <a:lnTo>
                  <a:pt x="4889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4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507075" y="205975"/>
            <a:ext cx="6129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507075" y="1200147"/>
            <a:ext cx="6129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 Regular"/>
              <a:buChar char="﹡"/>
              <a:defRPr sz="2400"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Roboto Slab Regular"/>
              <a:buChar char="○"/>
              <a:defRPr sz="2400"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 Slab Regular"/>
              <a:buChar char="■"/>
              <a:defRPr sz="2400"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Slab Regular"/>
              <a:buChar char="●"/>
              <a:defRPr sz="2400"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Roboto Slab Regular"/>
              <a:buChar char="○"/>
              <a:defRPr sz="2400"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Roboto Slab Regular"/>
              <a:buChar char="■"/>
              <a:defRPr sz="2400"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 Regular"/>
              <a:buChar char="●"/>
              <a:defRPr sz="2400"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 Regular"/>
              <a:buChar char="○"/>
              <a:defRPr sz="2400"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 Regular"/>
              <a:buChar char="■"/>
              <a:defRPr sz="2400"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buNone/>
              <a:defRPr sz="1300">
                <a:solidFill>
                  <a:schemeClr val="accent2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1pPr>
            <a:lvl2pPr lvl="1" algn="ctr">
              <a:buNone/>
              <a:defRPr sz="1300">
                <a:solidFill>
                  <a:schemeClr val="accent2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algn="ctr">
              <a:buNone/>
              <a:defRPr sz="1300">
                <a:solidFill>
                  <a:schemeClr val="accent2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algn="ctr">
              <a:buNone/>
              <a:defRPr sz="1300">
                <a:solidFill>
                  <a:schemeClr val="accent2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algn="ctr">
              <a:buNone/>
              <a:defRPr sz="1300">
                <a:solidFill>
                  <a:schemeClr val="accent2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algn="ctr">
              <a:buNone/>
              <a:defRPr sz="1300">
                <a:solidFill>
                  <a:schemeClr val="accent2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algn="ctr">
              <a:buNone/>
              <a:defRPr sz="1300">
                <a:solidFill>
                  <a:schemeClr val="accent2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algn="ctr">
              <a:buNone/>
              <a:defRPr sz="1300">
                <a:solidFill>
                  <a:schemeClr val="accent2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algn="ctr">
              <a:buNone/>
              <a:defRPr sz="1300">
                <a:solidFill>
                  <a:schemeClr val="accent2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4" r:id="rId3"/>
    <p:sldLayoutId id="2147483657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676" y="1375697"/>
            <a:ext cx="3994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solidFill>
                  <a:schemeClr val="tx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>
                <a:solidFill>
                  <a:schemeClr val="tx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施設紹介動画</a:t>
            </a:r>
            <a:r>
              <a:rPr lang="en-US" altLang="ja-JP" sz="2400" dirty="0">
                <a:solidFill>
                  <a:schemeClr val="tx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zh-CN" altLang="en-US" sz="2400" dirty="0">
              <a:solidFill>
                <a:schemeClr val="tx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5" name="直接连接符 5"/>
          <p:cNvCxnSpPr/>
          <p:nvPr/>
        </p:nvCxnSpPr>
        <p:spPr>
          <a:xfrm>
            <a:off x="5743899" y="1620102"/>
            <a:ext cx="1370760" cy="0"/>
          </a:xfrm>
          <a:prstGeom prst="line">
            <a:avLst/>
          </a:prstGeom>
          <a:ln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46"/>
          <p:cNvCxnSpPr/>
          <p:nvPr/>
        </p:nvCxnSpPr>
        <p:spPr>
          <a:xfrm>
            <a:off x="1741379" y="1620102"/>
            <a:ext cx="1370760" cy="0"/>
          </a:xfrm>
          <a:prstGeom prst="line">
            <a:avLst/>
          </a:prstGeom>
          <a:ln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2"/>
          <p:cNvSpPr txBox="1"/>
          <p:nvPr/>
        </p:nvSpPr>
        <p:spPr>
          <a:xfrm>
            <a:off x="798286" y="2062018"/>
            <a:ext cx="76490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保育施設等名称</a:t>
            </a:r>
            <a:endParaRPr lang="en-US" sz="54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39" b="94435" l="2500" r="99500">
                        <a14:foregroundMark x1="61125" y1="30435" x2="61125" y2="30435"/>
                        <a14:foregroundMark x1="62000" y1="48870" x2="62000" y2="48870"/>
                        <a14:foregroundMark x1="67500" y1="19826" x2="67500" y2="19826"/>
                        <a14:foregroundMark x1="45500" y1="16174" x2="45500" y2="16174"/>
                        <a14:foregroundMark x1="40625" y1="46783" x2="40625" y2="46783"/>
                        <a14:foregroundMark x1="45500" y1="44870" x2="45500" y2="44870"/>
                        <a14:foregroundMark x1="55750" y1="64696" x2="55750" y2="64696"/>
                        <a14:foregroundMark x1="51500" y1="57565" x2="51500" y2="57565"/>
                        <a14:foregroundMark x1="56250" y1="61043" x2="56250" y2="61043"/>
                        <a14:foregroundMark x1="48625" y1="65913" x2="48625" y2="65913"/>
                        <a14:foregroundMark x1="56875" y1="77391" x2="56875" y2="77391"/>
                        <a14:foregroundMark x1="53500" y1="71130" x2="53500" y2="71130"/>
                        <a14:foregroundMark x1="55750" y1="87826" x2="55750" y2="87826"/>
                        <a14:foregroundMark x1="59125" y1="87304" x2="59125" y2="87304"/>
                        <a14:foregroundMark x1="56625" y1="73913" x2="56625" y2="73913"/>
                        <a14:foregroundMark x1="55125" y1="91304" x2="55125" y2="91304"/>
                        <a14:foregroundMark x1="57500" y1="90087" x2="57500" y2="90087"/>
                        <a14:foregroundMark x1="79750" y1="87826" x2="79750" y2="87826"/>
                        <a14:foregroundMark x1="78875" y1="75478" x2="78875" y2="75478"/>
                        <a14:foregroundMark x1="78500" y1="91304" x2="78500" y2="91304"/>
                        <a14:foregroundMark x1="54625" y1="54435" x2="54625" y2="54435"/>
                        <a14:foregroundMark x1="58500" y1="85391" x2="58500" y2="85391"/>
                        <a14:foregroundMark x1="77125" y1="80174" x2="77125" y2="80174"/>
                        <a14:foregroundMark x1="75750" y1="91304" x2="75750" y2="91304"/>
                        <a14:foregroundMark x1="80875" y1="86261" x2="80875" y2="86261"/>
                        <a14:foregroundMark x1="36875" y1="55478" x2="36875" y2="55478"/>
                        <a14:foregroundMark x1="30625" y1="61565" x2="30625" y2="61565"/>
                        <a14:foregroundMark x1="32000" y1="69043" x2="32000" y2="69043"/>
                        <a14:foregroundMark x1="32500" y1="91652" x2="32500" y2="91652"/>
                        <a14:foregroundMark x1="36000" y1="89043" x2="36000" y2="89043"/>
                        <a14:foregroundMark x1="36625" y1="84522" x2="36625" y2="84522"/>
                        <a14:foregroundMark x1="36500" y1="81739" x2="36500" y2="81739"/>
                        <a14:foregroundMark x1="32500" y1="84870" x2="32500" y2="84870"/>
                        <a14:foregroundMark x1="30875" y1="79478" x2="30875" y2="79478"/>
                        <a14:foregroundMark x1="34875" y1="73043" x2="34875" y2="73043"/>
                        <a14:foregroundMark x1="33375" y1="78957" x2="33375" y2="78957"/>
                        <a14:foregroundMark x1="34875" y1="52696" x2="34875" y2="52696"/>
                        <a14:foregroundMark x1="48875" y1="42435" x2="48875" y2="42435"/>
                        <a14:foregroundMark x1="60000" y1="44870" x2="60000" y2="44870"/>
                        <a14:foregroundMark x1="65375" y1="15130" x2="65375" y2="15130"/>
                        <a14:foregroundMark x1="72000" y1="22261" x2="72000" y2="22261"/>
                        <a14:foregroundMark x1="34875" y1="75478" x2="34875" y2="75478"/>
                        <a14:foregroundMark x1="34250" y1="88870" x2="34250" y2="88870"/>
                        <a14:foregroundMark x1="21750" y1="13913" x2="21750" y2="13913"/>
                        <a14:foregroundMark x1="18875" y1="43652" x2="18875" y2="43652"/>
                        <a14:foregroundMark x1="6500" y1="59478" x2="6500" y2="59478"/>
                        <a14:foregroundMark x1="12000" y1="77043" x2="12000" y2="77043"/>
                        <a14:foregroundMark x1="14500" y1="73043" x2="14500" y2="73043"/>
                        <a14:foregroundMark x1="14000" y1="75826" x2="14000" y2="75826"/>
                        <a14:foregroundMark x1="10875" y1="90435" x2="10875" y2="90435"/>
                        <a14:foregroundMark x1="15125" y1="88522" x2="15125" y2="88522"/>
                        <a14:foregroundMark x1="15750" y1="85391" x2="15750" y2="85391"/>
                        <a14:foregroundMark x1="14000" y1="85739" x2="14000" y2="85739"/>
                        <a14:foregroundMark x1="24500" y1="65391" x2="24500" y2="65391"/>
                        <a14:foregroundMark x1="55375" y1="85739" x2="55375" y2="857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983" y="2998795"/>
            <a:ext cx="2862273" cy="20572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333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0B4BA98B-9C28-4EB2-AC0C-0F71352644F4}"/>
              </a:ext>
            </a:extLst>
          </p:cNvPr>
          <p:cNvSpPr/>
          <p:nvPr/>
        </p:nvSpPr>
        <p:spPr>
          <a:xfrm>
            <a:off x="1725426" y="532358"/>
            <a:ext cx="645604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多目的ホール</a:t>
            </a:r>
            <a:endParaRPr lang="en-US" altLang="zh-CN" sz="32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Google Shape;654;p37">
            <a:extLst>
              <a:ext uri="{FF2B5EF4-FFF2-40B4-BE49-F238E27FC236}">
                <a16:creationId xmlns:a16="http://schemas.microsoft.com/office/drawing/2014/main" id="{BF66EB76-7C8D-4F0C-AFA6-B18783C4D91C}"/>
              </a:ext>
            </a:extLst>
          </p:cNvPr>
          <p:cNvSpPr/>
          <p:nvPr/>
        </p:nvSpPr>
        <p:spPr>
          <a:xfrm>
            <a:off x="1182894" y="532358"/>
            <a:ext cx="606700" cy="590931"/>
          </a:xfrm>
          <a:custGeom>
            <a:avLst/>
            <a:gdLst/>
            <a:ahLst/>
            <a:cxnLst/>
            <a:rect l="l" t="t" r="r" b="b"/>
            <a:pathLst>
              <a:path w="18737" h="18250" extrusionOk="0">
                <a:moveTo>
                  <a:pt x="13554" y="3431"/>
                </a:moveTo>
                <a:lnTo>
                  <a:pt x="13748" y="3456"/>
                </a:lnTo>
                <a:lnTo>
                  <a:pt x="13919" y="3480"/>
                </a:lnTo>
                <a:lnTo>
                  <a:pt x="14308" y="3602"/>
                </a:lnTo>
                <a:lnTo>
                  <a:pt x="14478" y="3675"/>
                </a:lnTo>
                <a:lnTo>
                  <a:pt x="14624" y="3748"/>
                </a:lnTo>
                <a:lnTo>
                  <a:pt x="14746" y="3845"/>
                </a:lnTo>
                <a:lnTo>
                  <a:pt x="14843" y="3967"/>
                </a:lnTo>
                <a:lnTo>
                  <a:pt x="14941" y="4113"/>
                </a:lnTo>
                <a:lnTo>
                  <a:pt x="15038" y="4259"/>
                </a:lnTo>
                <a:lnTo>
                  <a:pt x="15111" y="4405"/>
                </a:lnTo>
                <a:lnTo>
                  <a:pt x="15160" y="4551"/>
                </a:lnTo>
                <a:lnTo>
                  <a:pt x="15184" y="4721"/>
                </a:lnTo>
                <a:lnTo>
                  <a:pt x="15208" y="4891"/>
                </a:lnTo>
                <a:lnTo>
                  <a:pt x="15233" y="5232"/>
                </a:lnTo>
                <a:lnTo>
                  <a:pt x="15160" y="5548"/>
                </a:lnTo>
                <a:lnTo>
                  <a:pt x="15111" y="5719"/>
                </a:lnTo>
                <a:lnTo>
                  <a:pt x="15062" y="5865"/>
                </a:lnTo>
                <a:lnTo>
                  <a:pt x="14916" y="6132"/>
                </a:lnTo>
                <a:lnTo>
                  <a:pt x="14722" y="6351"/>
                </a:lnTo>
                <a:lnTo>
                  <a:pt x="14527" y="6570"/>
                </a:lnTo>
                <a:lnTo>
                  <a:pt x="14284" y="6765"/>
                </a:lnTo>
                <a:lnTo>
                  <a:pt x="13821" y="7130"/>
                </a:lnTo>
                <a:lnTo>
                  <a:pt x="13602" y="7325"/>
                </a:lnTo>
                <a:lnTo>
                  <a:pt x="13408" y="7544"/>
                </a:lnTo>
                <a:lnTo>
                  <a:pt x="12678" y="6984"/>
                </a:lnTo>
                <a:lnTo>
                  <a:pt x="12313" y="6692"/>
                </a:lnTo>
                <a:lnTo>
                  <a:pt x="11948" y="6400"/>
                </a:lnTo>
                <a:lnTo>
                  <a:pt x="11631" y="6108"/>
                </a:lnTo>
                <a:lnTo>
                  <a:pt x="11315" y="5767"/>
                </a:lnTo>
                <a:lnTo>
                  <a:pt x="11023" y="5427"/>
                </a:lnTo>
                <a:lnTo>
                  <a:pt x="10755" y="5037"/>
                </a:lnTo>
                <a:lnTo>
                  <a:pt x="10877" y="4989"/>
                </a:lnTo>
                <a:lnTo>
                  <a:pt x="10999" y="4891"/>
                </a:lnTo>
                <a:lnTo>
                  <a:pt x="11242" y="4697"/>
                </a:lnTo>
                <a:lnTo>
                  <a:pt x="11461" y="4478"/>
                </a:lnTo>
                <a:lnTo>
                  <a:pt x="11656" y="4283"/>
                </a:lnTo>
                <a:lnTo>
                  <a:pt x="12191" y="3869"/>
                </a:lnTo>
                <a:lnTo>
                  <a:pt x="12483" y="3699"/>
                </a:lnTo>
                <a:lnTo>
                  <a:pt x="12775" y="3553"/>
                </a:lnTo>
                <a:lnTo>
                  <a:pt x="12970" y="3480"/>
                </a:lnTo>
                <a:lnTo>
                  <a:pt x="13164" y="3456"/>
                </a:lnTo>
                <a:lnTo>
                  <a:pt x="13359" y="3431"/>
                </a:lnTo>
                <a:close/>
                <a:moveTo>
                  <a:pt x="13529" y="2872"/>
                </a:moveTo>
                <a:lnTo>
                  <a:pt x="13335" y="2896"/>
                </a:lnTo>
                <a:lnTo>
                  <a:pt x="12945" y="2969"/>
                </a:lnTo>
                <a:lnTo>
                  <a:pt x="12556" y="3066"/>
                </a:lnTo>
                <a:lnTo>
                  <a:pt x="12191" y="3237"/>
                </a:lnTo>
                <a:lnTo>
                  <a:pt x="11850" y="3456"/>
                </a:lnTo>
                <a:lnTo>
                  <a:pt x="11607" y="3626"/>
                </a:lnTo>
                <a:lnTo>
                  <a:pt x="11388" y="3821"/>
                </a:lnTo>
                <a:lnTo>
                  <a:pt x="10950" y="4210"/>
                </a:lnTo>
                <a:lnTo>
                  <a:pt x="10658" y="4478"/>
                </a:lnTo>
                <a:lnTo>
                  <a:pt x="10512" y="4648"/>
                </a:lnTo>
                <a:lnTo>
                  <a:pt x="10464" y="4721"/>
                </a:lnTo>
                <a:lnTo>
                  <a:pt x="10464" y="4818"/>
                </a:lnTo>
                <a:lnTo>
                  <a:pt x="10366" y="4843"/>
                </a:lnTo>
                <a:lnTo>
                  <a:pt x="10293" y="4916"/>
                </a:lnTo>
                <a:lnTo>
                  <a:pt x="10245" y="4989"/>
                </a:lnTo>
                <a:lnTo>
                  <a:pt x="10269" y="5110"/>
                </a:lnTo>
                <a:lnTo>
                  <a:pt x="10366" y="5354"/>
                </a:lnTo>
                <a:lnTo>
                  <a:pt x="10488" y="5597"/>
                </a:lnTo>
                <a:lnTo>
                  <a:pt x="10610" y="5816"/>
                </a:lnTo>
                <a:lnTo>
                  <a:pt x="10780" y="6035"/>
                </a:lnTo>
                <a:lnTo>
                  <a:pt x="10950" y="6230"/>
                </a:lnTo>
                <a:lnTo>
                  <a:pt x="11120" y="6449"/>
                </a:lnTo>
                <a:lnTo>
                  <a:pt x="11534" y="6814"/>
                </a:lnTo>
                <a:lnTo>
                  <a:pt x="11972" y="7179"/>
                </a:lnTo>
                <a:lnTo>
                  <a:pt x="12410" y="7519"/>
                </a:lnTo>
                <a:lnTo>
                  <a:pt x="12848" y="7836"/>
                </a:lnTo>
                <a:lnTo>
                  <a:pt x="13262" y="8152"/>
                </a:lnTo>
                <a:lnTo>
                  <a:pt x="13335" y="8201"/>
                </a:lnTo>
                <a:lnTo>
                  <a:pt x="13432" y="8225"/>
                </a:lnTo>
                <a:lnTo>
                  <a:pt x="13505" y="8225"/>
                </a:lnTo>
                <a:lnTo>
                  <a:pt x="13602" y="8201"/>
                </a:lnTo>
                <a:lnTo>
                  <a:pt x="13651" y="8152"/>
                </a:lnTo>
                <a:lnTo>
                  <a:pt x="13724" y="8079"/>
                </a:lnTo>
                <a:lnTo>
                  <a:pt x="13748" y="8006"/>
                </a:lnTo>
                <a:lnTo>
                  <a:pt x="13748" y="7933"/>
                </a:lnTo>
                <a:lnTo>
                  <a:pt x="13943" y="7787"/>
                </a:lnTo>
                <a:lnTo>
                  <a:pt x="14089" y="7665"/>
                </a:lnTo>
                <a:lnTo>
                  <a:pt x="14722" y="7154"/>
                </a:lnTo>
                <a:lnTo>
                  <a:pt x="15014" y="6862"/>
                </a:lnTo>
                <a:lnTo>
                  <a:pt x="15281" y="6546"/>
                </a:lnTo>
                <a:lnTo>
                  <a:pt x="15500" y="6205"/>
                </a:lnTo>
                <a:lnTo>
                  <a:pt x="15598" y="6035"/>
                </a:lnTo>
                <a:lnTo>
                  <a:pt x="15671" y="5840"/>
                </a:lnTo>
                <a:lnTo>
                  <a:pt x="15719" y="5670"/>
                </a:lnTo>
                <a:lnTo>
                  <a:pt x="15768" y="5500"/>
                </a:lnTo>
                <a:lnTo>
                  <a:pt x="15792" y="5305"/>
                </a:lnTo>
                <a:lnTo>
                  <a:pt x="15792" y="5135"/>
                </a:lnTo>
                <a:lnTo>
                  <a:pt x="15768" y="4770"/>
                </a:lnTo>
                <a:lnTo>
                  <a:pt x="15695" y="4429"/>
                </a:lnTo>
                <a:lnTo>
                  <a:pt x="15549" y="4088"/>
                </a:lnTo>
                <a:lnTo>
                  <a:pt x="15379" y="3772"/>
                </a:lnTo>
                <a:lnTo>
                  <a:pt x="15257" y="3626"/>
                </a:lnTo>
                <a:lnTo>
                  <a:pt x="15135" y="3504"/>
                </a:lnTo>
                <a:lnTo>
                  <a:pt x="15014" y="3383"/>
                </a:lnTo>
                <a:lnTo>
                  <a:pt x="14868" y="3261"/>
                </a:lnTo>
                <a:lnTo>
                  <a:pt x="14697" y="3164"/>
                </a:lnTo>
                <a:lnTo>
                  <a:pt x="14503" y="3066"/>
                </a:lnTo>
                <a:lnTo>
                  <a:pt x="14332" y="2993"/>
                </a:lnTo>
                <a:lnTo>
                  <a:pt x="14138" y="2945"/>
                </a:lnTo>
                <a:lnTo>
                  <a:pt x="13943" y="2896"/>
                </a:lnTo>
                <a:lnTo>
                  <a:pt x="13724" y="2872"/>
                </a:lnTo>
                <a:close/>
                <a:moveTo>
                  <a:pt x="5597" y="6814"/>
                </a:moveTo>
                <a:lnTo>
                  <a:pt x="4283" y="8030"/>
                </a:lnTo>
                <a:lnTo>
                  <a:pt x="3675" y="8590"/>
                </a:lnTo>
                <a:lnTo>
                  <a:pt x="3602" y="8468"/>
                </a:lnTo>
                <a:lnTo>
                  <a:pt x="3504" y="8395"/>
                </a:lnTo>
                <a:lnTo>
                  <a:pt x="3285" y="8201"/>
                </a:lnTo>
                <a:lnTo>
                  <a:pt x="2969" y="7860"/>
                </a:lnTo>
                <a:lnTo>
                  <a:pt x="2677" y="7519"/>
                </a:lnTo>
                <a:lnTo>
                  <a:pt x="2410" y="7203"/>
                </a:lnTo>
                <a:lnTo>
                  <a:pt x="2264" y="7057"/>
                </a:lnTo>
                <a:lnTo>
                  <a:pt x="2093" y="6911"/>
                </a:lnTo>
                <a:lnTo>
                  <a:pt x="3821" y="6911"/>
                </a:lnTo>
                <a:lnTo>
                  <a:pt x="4745" y="6862"/>
                </a:lnTo>
                <a:lnTo>
                  <a:pt x="5597" y="6814"/>
                </a:lnTo>
                <a:close/>
                <a:moveTo>
                  <a:pt x="755" y="6911"/>
                </a:moveTo>
                <a:lnTo>
                  <a:pt x="1047" y="6935"/>
                </a:lnTo>
                <a:lnTo>
                  <a:pt x="1315" y="6935"/>
                </a:lnTo>
                <a:lnTo>
                  <a:pt x="1339" y="6984"/>
                </a:lnTo>
                <a:lnTo>
                  <a:pt x="1363" y="7008"/>
                </a:lnTo>
                <a:lnTo>
                  <a:pt x="1582" y="7227"/>
                </a:lnTo>
                <a:lnTo>
                  <a:pt x="1826" y="7422"/>
                </a:lnTo>
                <a:lnTo>
                  <a:pt x="2142" y="7738"/>
                </a:lnTo>
                <a:lnTo>
                  <a:pt x="2434" y="8103"/>
                </a:lnTo>
                <a:lnTo>
                  <a:pt x="2799" y="8541"/>
                </a:lnTo>
                <a:lnTo>
                  <a:pt x="3018" y="8785"/>
                </a:lnTo>
                <a:lnTo>
                  <a:pt x="3139" y="8882"/>
                </a:lnTo>
                <a:lnTo>
                  <a:pt x="3261" y="8955"/>
                </a:lnTo>
                <a:lnTo>
                  <a:pt x="3091" y="9077"/>
                </a:lnTo>
                <a:lnTo>
                  <a:pt x="2993" y="8931"/>
                </a:lnTo>
                <a:lnTo>
                  <a:pt x="2872" y="8785"/>
                </a:lnTo>
                <a:lnTo>
                  <a:pt x="2580" y="8517"/>
                </a:lnTo>
                <a:lnTo>
                  <a:pt x="2020" y="8079"/>
                </a:lnTo>
                <a:lnTo>
                  <a:pt x="1388" y="7495"/>
                </a:lnTo>
                <a:lnTo>
                  <a:pt x="755" y="6911"/>
                </a:lnTo>
                <a:close/>
                <a:moveTo>
                  <a:pt x="9490" y="8760"/>
                </a:moveTo>
                <a:lnTo>
                  <a:pt x="9369" y="8785"/>
                </a:lnTo>
                <a:lnTo>
                  <a:pt x="9271" y="8833"/>
                </a:lnTo>
                <a:lnTo>
                  <a:pt x="9101" y="9004"/>
                </a:lnTo>
                <a:lnTo>
                  <a:pt x="8931" y="9174"/>
                </a:lnTo>
                <a:lnTo>
                  <a:pt x="8760" y="9344"/>
                </a:lnTo>
                <a:lnTo>
                  <a:pt x="8566" y="9515"/>
                </a:lnTo>
                <a:lnTo>
                  <a:pt x="8103" y="9904"/>
                </a:lnTo>
                <a:lnTo>
                  <a:pt x="7617" y="10318"/>
                </a:lnTo>
                <a:lnTo>
                  <a:pt x="7276" y="10609"/>
                </a:lnTo>
                <a:lnTo>
                  <a:pt x="7081" y="10780"/>
                </a:lnTo>
                <a:lnTo>
                  <a:pt x="6887" y="10999"/>
                </a:lnTo>
                <a:lnTo>
                  <a:pt x="6716" y="11193"/>
                </a:lnTo>
                <a:lnTo>
                  <a:pt x="6595" y="11437"/>
                </a:lnTo>
                <a:lnTo>
                  <a:pt x="6570" y="11534"/>
                </a:lnTo>
                <a:lnTo>
                  <a:pt x="6546" y="11656"/>
                </a:lnTo>
                <a:lnTo>
                  <a:pt x="6546" y="11753"/>
                </a:lnTo>
                <a:lnTo>
                  <a:pt x="6570" y="11850"/>
                </a:lnTo>
                <a:lnTo>
                  <a:pt x="6619" y="11948"/>
                </a:lnTo>
                <a:lnTo>
                  <a:pt x="6668" y="11996"/>
                </a:lnTo>
                <a:lnTo>
                  <a:pt x="6765" y="12021"/>
                </a:lnTo>
                <a:lnTo>
                  <a:pt x="6838" y="12021"/>
                </a:lnTo>
                <a:lnTo>
                  <a:pt x="6935" y="11972"/>
                </a:lnTo>
                <a:lnTo>
                  <a:pt x="7033" y="11923"/>
                </a:lnTo>
                <a:lnTo>
                  <a:pt x="7154" y="11777"/>
                </a:lnTo>
                <a:lnTo>
                  <a:pt x="7422" y="11461"/>
                </a:lnTo>
                <a:lnTo>
                  <a:pt x="7641" y="11242"/>
                </a:lnTo>
                <a:lnTo>
                  <a:pt x="7860" y="11023"/>
                </a:lnTo>
                <a:lnTo>
                  <a:pt x="8322" y="10634"/>
                </a:lnTo>
                <a:lnTo>
                  <a:pt x="8736" y="10318"/>
                </a:lnTo>
                <a:lnTo>
                  <a:pt x="9174" y="9977"/>
                </a:lnTo>
                <a:lnTo>
                  <a:pt x="9393" y="9807"/>
                </a:lnTo>
                <a:lnTo>
                  <a:pt x="9563" y="9612"/>
                </a:lnTo>
                <a:lnTo>
                  <a:pt x="9709" y="9393"/>
                </a:lnTo>
                <a:lnTo>
                  <a:pt x="9831" y="9174"/>
                </a:lnTo>
                <a:lnTo>
                  <a:pt x="9855" y="9052"/>
                </a:lnTo>
                <a:lnTo>
                  <a:pt x="9855" y="8931"/>
                </a:lnTo>
                <a:lnTo>
                  <a:pt x="9782" y="8858"/>
                </a:lnTo>
                <a:lnTo>
                  <a:pt x="9709" y="8809"/>
                </a:lnTo>
                <a:lnTo>
                  <a:pt x="9588" y="8760"/>
                </a:lnTo>
                <a:close/>
                <a:moveTo>
                  <a:pt x="2045" y="13359"/>
                </a:moveTo>
                <a:lnTo>
                  <a:pt x="2166" y="13408"/>
                </a:lnTo>
                <a:lnTo>
                  <a:pt x="2166" y="13481"/>
                </a:lnTo>
                <a:lnTo>
                  <a:pt x="2166" y="13554"/>
                </a:lnTo>
                <a:lnTo>
                  <a:pt x="2118" y="13627"/>
                </a:lnTo>
                <a:lnTo>
                  <a:pt x="2069" y="13675"/>
                </a:lnTo>
                <a:lnTo>
                  <a:pt x="1947" y="13773"/>
                </a:lnTo>
                <a:lnTo>
                  <a:pt x="1826" y="13870"/>
                </a:lnTo>
                <a:lnTo>
                  <a:pt x="1655" y="13943"/>
                </a:lnTo>
                <a:lnTo>
                  <a:pt x="1461" y="14016"/>
                </a:lnTo>
                <a:lnTo>
                  <a:pt x="1461" y="14016"/>
                </a:lnTo>
                <a:lnTo>
                  <a:pt x="1607" y="13821"/>
                </a:lnTo>
                <a:lnTo>
                  <a:pt x="1753" y="13627"/>
                </a:lnTo>
                <a:lnTo>
                  <a:pt x="1874" y="13481"/>
                </a:lnTo>
                <a:lnTo>
                  <a:pt x="1972" y="13383"/>
                </a:lnTo>
                <a:lnTo>
                  <a:pt x="1996" y="13383"/>
                </a:lnTo>
                <a:lnTo>
                  <a:pt x="2045" y="13359"/>
                </a:lnTo>
                <a:close/>
                <a:moveTo>
                  <a:pt x="1996" y="12872"/>
                </a:moveTo>
                <a:lnTo>
                  <a:pt x="1899" y="12897"/>
                </a:lnTo>
                <a:lnTo>
                  <a:pt x="1826" y="12921"/>
                </a:lnTo>
                <a:lnTo>
                  <a:pt x="1655" y="13018"/>
                </a:lnTo>
                <a:lnTo>
                  <a:pt x="1534" y="13140"/>
                </a:lnTo>
                <a:lnTo>
                  <a:pt x="1388" y="13286"/>
                </a:lnTo>
                <a:lnTo>
                  <a:pt x="1242" y="13456"/>
                </a:lnTo>
                <a:lnTo>
                  <a:pt x="998" y="13797"/>
                </a:lnTo>
                <a:lnTo>
                  <a:pt x="925" y="13967"/>
                </a:lnTo>
                <a:lnTo>
                  <a:pt x="828" y="14138"/>
                </a:lnTo>
                <a:lnTo>
                  <a:pt x="804" y="14235"/>
                </a:lnTo>
                <a:lnTo>
                  <a:pt x="779" y="14308"/>
                </a:lnTo>
                <a:lnTo>
                  <a:pt x="779" y="14405"/>
                </a:lnTo>
                <a:lnTo>
                  <a:pt x="828" y="14478"/>
                </a:lnTo>
                <a:lnTo>
                  <a:pt x="877" y="14527"/>
                </a:lnTo>
                <a:lnTo>
                  <a:pt x="925" y="14576"/>
                </a:lnTo>
                <a:lnTo>
                  <a:pt x="1047" y="14576"/>
                </a:lnTo>
                <a:lnTo>
                  <a:pt x="1120" y="14551"/>
                </a:lnTo>
                <a:lnTo>
                  <a:pt x="1266" y="14551"/>
                </a:lnTo>
                <a:lnTo>
                  <a:pt x="1412" y="14527"/>
                </a:lnTo>
                <a:lnTo>
                  <a:pt x="1582" y="14478"/>
                </a:lnTo>
                <a:lnTo>
                  <a:pt x="1728" y="14430"/>
                </a:lnTo>
                <a:lnTo>
                  <a:pt x="2020" y="14284"/>
                </a:lnTo>
                <a:lnTo>
                  <a:pt x="2239" y="14138"/>
                </a:lnTo>
                <a:lnTo>
                  <a:pt x="2361" y="14040"/>
                </a:lnTo>
                <a:lnTo>
                  <a:pt x="2483" y="13919"/>
                </a:lnTo>
                <a:lnTo>
                  <a:pt x="2556" y="13773"/>
                </a:lnTo>
                <a:lnTo>
                  <a:pt x="2629" y="13627"/>
                </a:lnTo>
                <a:lnTo>
                  <a:pt x="2653" y="13481"/>
                </a:lnTo>
                <a:lnTo>
                  <a:pt x="2653" y="13408"/>
                </a:lnTo>
                <a:lnTo>
                  <a:pt x="2629" y="13335"/>
                </a:lnTo>
                <a:lnTo>
                  <a:pt x="2604" y="13262"/>
                </a:lnTo>
                <a:lnTo>
                  <a:pt x="2556" y="13189"/>
                </a:lnTo>
                <a:lnTo>
                  <a:pt x="2483" y="13140"/>
                </a:lnTo>
                <a:lnTo>
                  <a:pt x="2385" y="13091"/>
                </a:lnTo>
                <a:lnTo>
                  <a:pt x="2288" y="12970"/>
                </a:lnTo>
                <a:lnTo>
                  <a:pt x="2166" y="12897"/>
                </a:lnTo>
                <a:lnTo>
                  <a:pt x="2069" y="12872"/>
                </a:lnTo>
                <a:close/>
                <a:moveTo>
                  <a:pt x="15525" y="560"/>
                </a:moveTo>
                <a:lnTo>
                  <a:pt x="16084" y="633"/>
                </a:lnTo>
                <a:lnTo>
                  <a:pt x="16644" y="706"/>
                </a:lnTo>
                <a:lnTo>
                  <a:pt x="17204" y="828"/>
                </a:lnTo>
                <a:lnTo>
                  <a:pt x="17763" y="974"/>
                </a:lnTo>
                <a:lnTo>
                  <a:pt x="17666" y="1023"/>
                </a:lnTo>
                <a:lnTo>
                  <a:pt x="17593" y="1096"/>
                </a:lnTo>
                <a:lnTo>
                  <a:pt x="17496" y="1169"/>
                </a:lnTo>
                <a:lnTo>
                  <a:pt x="17496" y="1193"/>
                </a:lnTo>
                <a:lnTo>
                  <a:pt x="17520" y="1217"/>
                </a:lnTo>
                <a:lnTo>
                  <a:pt x="17569" y="1266"/>
                </a:lnTo>
                <a:lnTo>
                  <a:pt x="17617" y="1290"/>
                </a:lnTo>
                <a:lnTo>
                  <a:pt x="17739" y="1315"/>
                </a:lnTo>
                <a:lnTo>
                  <a:pt x="17861" y="1290"/>
                </a:lnTo>
                <a:lnTo>
                  <a:pt x="17934" y="1290"/>
                </a:lnTo>
                <a:lnTo>
                  <a:pt x="17982" y="1242"/>
                </a:lnTo>
                <a:lnTo>
                  <a:pt x="18007" y="1363"/>
                </a:lnTo>
                <a:lnTo>
                  <a:pt x="18031" y="1461"/>
                </a:lnTo>
                <a:lnTo>
                  <a:pt x="17909" y="1485"/>
                </a:lnTo>
                <a:lnTo>
                  <a:pt x="17812" y="1534"/>
                </a:lnTo>
                <a:lnTo>
                  <a:pt x="17715" y="1582"/>
                </a:lnTo>
                <a:lnTo>
                  <a:pt x="17617" y="1655"/>
                </a:lnTo>
                <a:lnTo>
                  <a:pt x="17593" y="1680"/>
                </a:lnTo>
                <a:lnTo>
                  <a:pt x="17593" y="1753"/>
                </a:lnTo>
                <a:lnTo>
                  <a:pt x="17617" y="1801"/>
                </a:lnTo>
                <a:lnTo>
                  <a:pt x="17690" y="1826"/>
                </a:lnTo>
                <a:lnTo>
                  <a:pt x="17739" y="1850"/>
                </a:lnTo>
                <a:lnTo>
                  <a:pt x="17812" y="1874"/>
                </a:lnTo>
                <a:lnTo>
                  <a:pt x="17958" y="1850"/>
                </a:lnTo>
                <a:lnTo>
                  <a:pt x="18080" y="1801"/>
                </a:lnTo>
                <a:lnTo>
                  <a:pt x="18104" y="1996"/>
                </a:lnTo>
                <a:lnTo>
                  <a:pt x="17909" y="2069"/>
                </a:lnTo>
                <a:lnTo>
                  <a:pt x="17788" y="2118"/>
                </a:lnTo>
                <a:lnTo>
                  <a:pt x="17690" y="2215"/>
                </a:lnTo>
                <a:lnTo>
                  <a:pt x="17642" y="2264"/>
                </a:lnTo>
                <a:lnTo>
                  <a:pt x="17642" y="2361"/>
                </a:lnTo>
                <a:lnTo>
                  <a:pt x="17666" y="2410"/>
                </a:lnTo>
                <a:lnTo>
                  <a:pt x="17739" y="2458"/>
                </a:lnTo>
                <a:lnTo>
                  <a:pt x="17836" y="2483"/>
                </a:lnTo>
                <a:lnTo>
                  <a:pt x="17934" y="2458"/>
                </a:lnTo>
                <a:lnTo>
                  <a:pt x="18128" y="2410"/>
                </a:lnTo>
                <a:lnTo>
                  <a:pt x="18153" y="2531"/>
                </a:lnTo>
                <a:lnTo>
                  <a:pt x="18007" y="2555"/>
                </a:lnTo>
                <a:lnTo>
                  <a:pt x="17836" y="2604"/>
                </a:lnTo>
                <a:lnTo>
                  <a:pt x="17763" y="2653"/>
                </a:lnTo>
                <a:lnTo>
                  <a:pt x="17715" y="2726"/>
                </a:lnTo>
                <a:lnTo>
                  <a:pt x="17690" y="2823"/>
                </a:lnTo>
                <a:lnTo>
                  <a:pt x="17690" y="2896"/>
                </a:lnTo>
                <a:lnTo>
                  <a:pt x="17739" y="2945"/>
                </a:lnTo>
                <a:lnTo>
                  <a:pt x="17812" y="2993"/>
                </a:lnTo>
                <a:lnTo>
                  <a:pt x="18153" y="2993"/>
                </a:lnTo>
                <a:lnTo>
                  <a:pt x="18177" y="2969"/>
                </a:lnTo>
                <a:lnTo>
                  <a:pt x="18177" y="3261"/>
                </a:lnTo>
                <a:lnTo>
                  <a:pt x="17739" y="3383"/>
                </a:lnTo>
                <a:lnTo>
                  <a:pt x="17690" y="3407"/>
                </a:lnTo>
                <a:lnTo>
                  <a:pt x="17666" y="3431"/>
                </a:lnTo>
                <a:lnTo>
                  <a:pt x="17617" y="3529"/>
                </a:lnTo>
                <a:lnTo>
                  <a:pt x="17617" y="3577"/>
                </a:lnTo>
                <a:lnTo>
                  <a:pt x="17642" y="3626"/>
                </a:lnTo>
                <a:lnTo>
                  <a:pt x="17666" y="3650"/>
                </a:lnTo>
                <a:lnTo>
                  <a:pt x="17715" y="3699"/>
                </a:lnTo>
                <a:lnTo>
                  <a:pt x="17812" y="3723"/>
                </a:lnTo>
                <a:lnTo>
                  <a:pt x="17934" y="3723"/>
                </a:lnTo>
                <a:lnTo>
                  <a:pt x="18153" y="3699"/>
                </a:lnTo>
                <a:lnTo>
                  <a:pt x="18153" y="3699"/>
                </a:lnTo>
                <a:lnTo>
                  <a:pt x="18104" y="4186"/>
                </a:lnTo>
                <a:lnTo>
                  <a:pt x="17934" y="4088"/>
                </a:lnTo>
                <a:lnTo>
                  <a:pt x="17739" y="4040"/>
                </a:lnTo>
                <a:lnTo>
                  <a:pt x="17642" y="4015"/>
                </a:lnTo>
                <a:lnTo>
                  <a:pt x="17569" y="4040"/>
                </a:lnTo>
                <a:lnTo>
                  <a:pt x="17471" y="4064"/>
                </a:lnTo>
                <a:lnTo>
                  <a:pt x="17423" y="4137"/>
                </a:lnTo>
                <a:lnTo>
                  <a:pt x="17423" y="4186"/>
                </a:lnTo>
                <a:lnTo>
                  <a:pt x="17496" y="4283"/>
                </a:lnTo>
                <a:lnTo>
                  <a:pt x="17617" y="4332"/>
                </a:lnTo>
                <a:lnTo>
                  <a:pt x="17812" y="4429"/>
                </a:lnTo>
                <a:lnTo>
                  <a:pt x="17982" y="4526"/>
                </a:lnTo>
                <a:lnTo>
                  <a:pt x="18055" y="4551"/>
                </a:lnTo>
                <a:lnTo>
                  <a:pt x="17958" y="4940"/>
                </a:lnTo>
                <a:lnTo>
                  <a:pt x="17690" y="4843"/>
                </a:lnTo>
                <a:lnTo>
                  <a:pt x="17471" y="4721"/>
                </a:lnTo>
                <a:lnTo>
                  <a:pt x="17228" y="4648"/>
                </a:lnTo>
                <a:lnTo>
                  <a:pt x="17155" y="4648"/>
                </a:lnTo>
                <a:lnTo>
                  <a:pt x="17155" y="4672"/>
                </a:lnTo>
                <a:lnTo>
                  <a:pt x="17155" y="4721"/>
                </a:lnTo>
                <a:lnTo>
                  <a:pt x="17204" y="4818"/>
                </a:lnTo>
                <a:lnTo>
                  <a:pt x="17252" y="4891"/>
                </a:lnTo>
                <a:lnTo>
                  <a:pt x="17350" y="4989"/>
                </a:lnTo>
                <a:lnTo>
                  <a:pt x="17423" y="5062"/>
                </a:lnTo>
                <a:lnTo>
                  <a:pt x="17642" y="5183"/>
                </a:lnTo>
                <a:lnTo>
                  <a:pt x="17861" y="5256"/>
                </a:lnTo>
                <a:lnTo>
                  <a:pt x="17739" y="5621"/>
                </a:lnTo>
                <a:lnTo>
                  <a:pt x="17617" y="5938"/>
                </a:lnTo>
                <a:lnTo>
                  <a:pt x="17569" y="5889"/>
                </a:lnTo>
                <a:lnTo>
                  <a:pt x="17520" y="5840"/>
                </a:lnTo>
                <a:lnTo>
                  <a:pt x="17398" y="5743"/>
                </a:lnTo>
                <a:lnTo>
                  <a:pt x="17301" y="5670"/>
                </a:lnTo>
                <a:lnTo>
                  <a:pt x="17179" y="5597"/>
                </a:lnTo>
                <a:lnTo>
                  <a:pt x="17082" y="5573"/>
                </a:lnTo>
                <a:lnTo>
                  <a:pt x="16985" y="5548"/>
                </a:lnTo>
                <a:lnTo>
                  <a:pt x="16887" y="5548"/>
                </a:lnTo>
                <a:lnTo>
                  <a:pt x="16766" y="5597"/>
                </a:lnTo>
                <a:lnTo>
                  <a:pt x="16741" y="5621"/>
                </a:lnTo>
                <a:lnTo>
                  <a:pt x="16741" y="5670"/>
                </a:lnTo>
                <a:lnTo>
                  <a:pt x="16741" y="5719"/>
                </a:lnTo>
                <a:lnTo>
                  <a:pt x="16766" y="5743"/>
                </a:lnTo>
                <a:lnTo>
                  <a:pt x="16863" y="5840"/>
                </a:lnTo>
                <a:lnTo>
                  <a:pt x="16936" y="5913"/>
                </a:lnTo>
                <a:lnTo>
                  <a:pt x="17009" y="5962"/>
                </a:lnTo>
                <a:lnTo>
                  <a:pt x="17228" y="6132"/>
                </a:lnTo>
                <a:lnTo>
                  <a:pt x="17325" y="6181"/>
                </a:lnTo>
                <a:lnTo>
                  <a:pt x="17447" y="6205"/>
                </a:lnTo>
                <a:lnTo>
                  <a:pt x="17496" y="6205"/>
                </a:lnTo>
                <a:lnTo>
                  <a:pt x="17325" y="6473"/>
                </a:lnTo>
                <a:lnTo>
                  <a:pt x="17204" y="6473"/>
                </a:lnTo>
                <a:lnTo>
                  <a:pt x="17106" y="6449"/>
                </a:lnTo>
                <a:lnTo>
                  <a:pt x="17009" y="6400"/>
                </a:lnTo>
                <a:lnTo>
                  <a:pt x="16936" y="6351"/>
                </a:lnTo>
                <a:lnTo>
                  <a:pt x="16814" y="6230"/>
                </a:lnTo>
                <a:lnTo>
                  <a:pt x="16668" y="6108"/>
                </a:lnTo>
                <a:lnTo>
                  <a:pt x="16522" y="6035"/>
                </a:lnTo>
                <a:lnTo>
                  <a:pt x="16449" y="6011"/>
                </a:lnTo>
                <a:lnTo>
                  <a:pt x="16352" y="6011"/>
                </a:lnTo>
                <a:lnTo>
                  <a:pt x="16279" y="6035"/>
                </a:lnTo>
                <a:lnTo>
                  <a:pt x="16182" y="6084"/>
                </a:lnTo>
                <a:lnTo>
                  <a:pt x="16133" y="6132"/>
                </a:lnTo>
                <a:lnTo>
                  <a:pt x="16133" y="6181"/>
                </a:lnTo>
                <a:lnTo>
                  <a:pt x="16182" y="6230"/>
                </a:lnTo>
                <a:lnTo>
                  <a:pt x="16230" y="6254"/>
                </a:lnTo>
                <a:lnTo>
                  <a:pt x="16303" y="6254"/>
                </a:lnTo>
                <a:lnTo>
                  <a:pt x="16401" y="6303"/>
                </a:lnTo>
                <a:lnTo>
                  <a:pt x="16547" y="6424"/>
                </a:lnTo>
                <a:lnTo>
                  <a:pt x="16693" y="6570"/>
                </a:lnTo>
                <a:lnTo>
                  <a:pt x="16814" y="6692"/>
                </a:lnTo>
                <a:lnTo>
                  <a:pt x="16936" y="6789"/>
                </a:lnTo>
                <a:lnTo>
                  <a:pt x="17082" y="6838"/>
                </a:lnTo>
                <a:lnTo>
                  <a:pt x="16668" y="7325"/>
                </a:lnTo>
                <a:lnTo>
                  <a:pt x="16157" y="7106"/>
                </a:lnTo>
                <a:lnTo>
                  <a:pt x="16011" y="7033"/>
                </a:lnTo>
                <a:lnTo>
                  <a:pt x="15865" y="7008"/>
                </a:lnTo>
                <a:lnTo>
                  <a:pt x="15744" y="7008"/>
                </a:lnTo>
                <a:lnTo>
                  <a:pt x="15598" y="7057"/>
                </a:lnTo>
                <a:lnTo>
                  <a:pt x="15573" y="7081"/>
                </a:lnTo>
                <a:lnTo>
                  <a:pt x="15549" y="7106"/>
                </a:lnTo>
                <a:lnTo>
                  <a:pt x="15549" y="7154"/>
                </a:lnTo>
                <a:lnTo>
                  <a:pt x="15573" y="7179"/>
                </a:lnTo>
                <a:lnTo>
                  <a:pt x="15646" y="7276"/>
                </a:lnTo>
                <a:lnTo>
                  <a:pt x="15744" y="7349"/>
                </a:lnTo>
                <a:lnTo>
                  <a:pt x="15987" y="7495"/>
                </a:lnTo>
                <a:lnTo>
                  <a:pt x="16328" y="7665"/>
                </a:lnTo>
                <a:lnTo>
                  <a:pt x="16036" y="7957"/>
                </a:lnTo>
                <a:lnTo>
                  <a:pt x="15890" y="7909"/>
                </a:lnTo>
                <a:lnTo>
                  <a:pt x="15744" y="7884"/>
                </a:lnTo>
                <a:lnTo>
                  <a:pt x="15598" y="7860"/>
                </a:lnTo>
                <a:lnTo>
                  <a:pt x="15452" y="7836"/>
                </a:lnTo>
                <a:lnTo>
                  <a:pt x="15160" y="7690"/>
                </a:lnTo>
                <a:lnTo>
                  <a:pt x="15014" y="7641"/>
                </a:lnTo>
                <a:lnTo>
                  <a:pt x="14868" y="7592"/>
                </a:lnTo>
                <a:lnTo>
                  <a:pt x="14819" y="7617"/>
                </a:lnTo>
                <a:lnTo>
                  <a:pt x="14770" y="7665"/>
                </a:lnTo>
                <a:lnTo>
                  <a:pt x="14770" y="7714"/>
                </a:lnTo>
                <a:lnTo>
                  <a:pt x="14770" y="7763"/>
                </a:lnTo>
                <a:lnTo>
                  <a:pt x="14843" y="7860"/>
                </a:lnTo>
                <a:lnTo>
                  <a:pt x="14916" y="7957"/>
                </a:lnTo>
                <a:lnTo>
                  <a:pt x="15135" y="8128"/>
                </a:lnTo>
                <a:lnTo>
                  <a:pt x="15427" y="8249"/>
                </a:lnTo>
                <a:lnTo>
                  <a:pt x="15549" y="8298"/>
                </a:lnTo>
                <a:lnTo>
                  <a:pt x="15695" y="8322"/>
                </a:lnTo>
                <a:lnTo>
                  <a:pt x="15403" y="8639"/>
                </a:lnTo>
                <a:lnTo>
                  <a:pt x="15184" y="8590"/>
                </a:lnTo>
                <a:lnTo>
                  <a:pt x="14965" y="8541"/>
                </a:lnTo>
                <a:lnTo>
                  <a:pt x="14770" y="8468"/>
                </a:lnTo>
                <a:lnTo>
                  <a:pt x="14576" y="8347"/>
                </a:lnTo>
                <a:lnTo>
                  <a:pt x="14551" y="8322"/>
                </a:lnTo>
                <a:lnTo>
                  <a:pt x="14503" y="8322"/>
                </a:lnTo>
                <a:lnTo>
                  <a:pt x="14454" y="8371"/>
                </a:lnTo>
                <a:lnTo>
                  <a:pt x="14430" y="8420"/>
                </a:lnTo>
                <a:lnTo>
                  <a:pt x="14430" y="8493"/>
                </a:lnTo>
                <a:lnTo>
                  <a:pt x="14478" y="8590"/>
                </a:lnTo>
                <a:lnTo>
                  <a:pt x="14551" y="8687"/>
                </a:lnTo>
                <a:lnTo>
                  <a:pt x="14722" y="8809"/>
                </a:lnTo>
                <a:lnTo>
                  <a:pt x="14892" y="8906"/>
                </a:lnTo>
                <a:lnTo>
                  <a:pt x="15111" y="8979"/>
                </a:lnTo>
                <a:lnTo>
                  <a:pt x="14843" y="9271"/>
                </a:lnTo>
                <a:lnTo>
                  <a:pt x="14795" y="9247"/>
                </a:lnTo>
                <a:lnTo>
                  <a:pt x="14503" y="9150"/>
                </a:lnTo>
                <a:lnTo>
                  <a:pt x="14211" y="9052"/>
                </a:lnTo>
                <a:lnTo>
                  <a:pt x="13919" y="8955"/>
                </a:lnTo>
                <a:lnTo>
                  <a:pt x="13627" y="8858"/>
                </a:lnTo>
                <a:lnTo>
                  <a:pt x="13578" y="8858"/>
                </a:lnTo>
                <a:lnTo>
                  <a:pt x="13554" y="8882"/>
                </a:lnTo>
                <a:lnTo>
                  <a:pt x="13529" y="8931"/>
                </a:lnTo>
                <a:lnTo>
                  <a:pt x="13554" y="8955"/>
                </a:lnTo>
                <a:lnTo>
                  <a:pt x="13627" y="9077"/>
                </a:lnTo>
                <a:lnTo>
                  <a:pt x="13748" y="9198"/>
                </a:lnTo>
                <a:lnTo>
                  <a:pt x="13846" y="9296"/>
                </a:lnTo>
                <a:lnTo>
                  <a:pt x="13992" y="9369"/>
                </a:lnTo>
                <a:lnTo>
                  <a:pt x="14284" y="9515"/>
                </a:lnTo>
                <a:lnTo>
                  <a:pt x="14576" y="9612"/>
                </a:lnTo>
                <a:lnTo>
                  <a:pt x="14211" y="10001"/>
                </a:lnTo>
                <a:lnTo>
                  <a:pt x="14186" y="9953"/>
                </a:lnTo>
                <a:lnTo>
                  <a:pt x="14113" y="9904"/>
                </a:lnTo>
                <a:lnTo>
                  <a:pt x="13846" y="9709"/>
                </a:lnTo>
                <a:lnTo>
                  <a:pt x="13529" y="9563"/>
                </a:lnTo>
                <a:lnTo>
                  <a:pt x="13359" y="9490"/>
                </a:lnTo>
                <a:lnTo>
                  <a:pt x="13213" y="9442"/>
                </a:lnTo>
                <a:lnTo>
                  <a:pt x="13043" y="9393"/>
                </a:lnTo>
                <a:lnTo>
                  <a:pt x="12824" y="9393"/>
                </a:lnTo>
                <a:lnTo>
                  <a:pt x="12799" y="9442"/>
                </a:lnTo>
                <a:lnTo>
                  <a:pt x="12799" y="9490"/>
                </a:lnTo>
                <a:lnTo>
                  <a:pt x="12824" y="9515"/>
                </a:lnTo>
                <a:lnTo>
                  <a:pt x="13067" y="9734"/>
                </a:lnTo>
                <a:lnTo>
                  <a:pt x="13335" y="9904"/>
                </a:lnTo>
                <a:lnTo>
                  <a:pt x="13627" y="10074"/>
                </a:lnTo>
                <a:lnTo>
                  <a:pt x="13919" y="10220"/>
                </a:lnTo>
                <a:lnTo>
                  <a:pt x="13967" y="10245"/>
                </a:lnTo>
                <a:lnTo>
                  <a:pt x="13894" y="10318"/>
                </a:lnTo>
                <a:lnTo>
                  <a:pt x="13748" y="10464"/>
                </a:lnTo>
                <a:lnTo>
                  <a:pt x="13700" y="10391"/>
                </a:lnTo>
                <a:lnTo>
                  <a:pt x="13627" y="10318"/>
                </a:lnTo>
                <a:lnTo>
                  <a:pt x="13456" y="10220"/>
                </a:lnTo>
                <a:lnTo>
                  <a:pt x="13091" y="10074"/>
                </a:lnTo>
                <a:lnTo>
                  <a:pt x="12897" y="10026"/>
                </a:lnTo>
                <a:lnTo>
                  <a:pt x="12702" y="9953"/>
                </a:lnTo>
                <a:lnTo>
                  <a:pt x="12507" y="9928"/>
                </a:lnTo>
                <a:lnTo>
                  <a:pt x="12288" y="9904"/>
                </a:lnTo>
                <a:lnTo>
                  <a:pt x="12240" y="9904"/>
                </a:lnTo>
                <a:lnTo>
                  <a:pt x="12215" y="9928"/>
                </a:lnTo>
                <a:lnTo>
                  <a:pt x="12191" y="9977"/>
                </a:lnTo>
                <a:lnTo>
                  <a:pt x="12215" y="10050"/>
                </a:lnTo>
                <a:lnTo>
                  <a:pt x="12264" y="10099"/>
                </a:lnTo>
                <a:lnTo>
                  <a:pt x="12459" y="10196"/>
                </a:lnTo>
                <a:lnTo>
                  <a:pt x="12629" y="10293"/>
                </a:lnTo>
                <a:lnTo>
                  <a:pt x="12994" y="10512"/>
                </a:lnTo>
                <a:lnTo>
                  <a:pt x="13237" y="10634"/>
                </a:lnTo>
                <a:lnTo>
                  <a:pt x="13359" y="10682"/>
                </a:lnTo>
                <a:lnTo>
                  <a:pt x="13505" y="10707"/>
                </a:lnTo>
                <a:lnTo>
                  <a:pt x="12921" y="11291"/>
                </a:lnTo>
                <a:lnTo>
                  <a:pt x="12799" y="11193"/>
                </a:lnTo>
                <a:lnTo>
                  <a:pt x="12653" y="11096"/>
                </a:lnTo>
                <a:lnTo>
                  <a:pt x="12434" y="10974"/>
                </a:lnTo>
                <a:lnTo>
                  <a:pt x="12240" y="10828"/>
                </a:lnTo>
                <a:lnTo>
                  <a:pt x="12021" y="10682"/>
                </a:lnTo>
                <a:lnTo>
                  <a:pt x="11802" y="10585"/>
                </a:lnTo>
                <a:lnTo>
                  <a:pt x="11680" y="10537"/>
                </a:lnTo>
                <a:lnTo>
                  <a:pt x="11534" y="10537"/>
                </a:lnTo>
                <a:lnTo>
                  <a:pt x="11510" y="10561"/>
                </a:lnTo>
                <a:lnTo>
                  <a:pt x="11510" y="10585"/>
                </a:lnTo>
                <a:lnTo>
                  <a:pt x="11534" y="10609"/>
                </a:lnTo>
                <a:lnTo>
                  <a:pt x="11704" y="10804"/>
                </a:lnTo>
                <a:lnTo>
                  <a:pt x="11996" y="11072"/>
                </a:lnTo>
                <a:lnTo>
                  <a:pt x="12337" y="11364"/>
                </a:lnTo>
                <a:lnTo>
                  <a:pt x="12507" y="11461"/>
                </a:lnTo>
                <a:lnTo>
                  <a:pt x="12678" y="11534"/>
                </a:lnTo>
                <a:lnTo>
                  <a:pt x="12337" y="11875"/>
                </a:lnTo>
                <a:lnTo>
                  <a:pt x="12215" y="11826"/>
                </a:lnTo>
                <a:lnTo>
                  <a:pt x="12094" y="11777"/>
                </a:lnTo>
                <a:lnTo>
                  <a:pt x="11899" y="11680"/>
                </a:lnTo>
                <a:lnTo>
                  <a:pt x="11510" y="11437"/>
                </a:lnTo>
                <a:lnTo>
                  <a:pt x="11291" y="11339"/>
                </a:lnTo>
                <a:lnTo>
                  <a:pt x="11193" y="11315"/>
                </a:lnTo>
                <a:lnTo>
                  <a:pt x="11072" y="11291"/>
                </a:lnTo>
                <a:lnTo>
                  <a:pt x="10999" y="11315"/>
                </a:lnTo>
                <a:lnTo>
                  <a:pt x="10974" y="11364"/>
                </a:lnTo>
                <a:lnTo>
                  <a:pt x="10950" y="11437"/>
                </a:lnTo>
                <a:lnTo>
                  <a:pt x="10999" y="11485"/>
                </a:lnTo>
                <a:lnTo>
                  <a:pt x="11266" y="11704"/>
                </a:lnTo>
                <a:lnTo>
                  <a:pt x="11558" y="11923"/>
                </a:lnTo>
                <a:lnTo>
                  <a:pt x="11777" y="12069"/>
                </a:lnTo>
                <a:lnTo>
                  <a:pt x="12045" y="12191"/>
                </a:lnTo>
                <a:lnTo>
                  <a:pt x="11753" y="12483"/>
                </a:lnTo>
                <a:lnTo>
                  <a:pt x="11485" y="12264"/>
                </a:lnTo>
                <a:lnTo>
                  <a:pt x="11218" y="12045"/>
                </a:lnTo>
                <a:lnTo>
                  <a:pt x="11047" y="11899"/>
                </a:lnTo>
                <a:lnTo>
                  <a:pt x="10877" y="11777"/>
                </a:lnTo>
                <a:lnTo>
                  <a:pt x="10682" y="11680"/>
                </a:lnTo>
                <a:lnTo>
                  <a:pt x="10488" y="11631"/>
                </a:lnTo>
                <a:lnTo>
                  <a:pt x="10439" y="11656"/>
                </a:lnTo>
                <a:lnTo>
                  <a:pt x="10439" y="11680"/>
                </a:lnTo>
                <a:lnTo>
                  <a:pt x="10415" y="11704"/>
                </a:lnTo>
                <a:lnTo>
                  <a:pt x="10439" y="11753"/>
                </a:lnTo>
                <a:lnTo>
                  <a:pt x="11072" y="12410"/>
                </a:lnTo>
                <a:lnTo>
                  <a:pt x="11242" y="12605"/>
                </a:lnTo>
                <a:lnTo>
                  <a:pt x="11461" y="12775"/>
                </a:lnTo>
                <a:lnTo>
                  <a:pt x="11315" y="12945"/>
                </a:lnTo>
                <a:lnTo>
                  <a:pt x="11193" y="12848"/>
                </a:lnTo>
                <a:lnTo>
                  <a:pt x="11047" y="12775"/>
                </a:lnTo>
                <a:lnTo>
                  <a:pt x="10780" y="12629"/>
                </a:lnTo>
                <a:lnTo>
                  <a:pt x="10366" y="12361"/>
                </a:lnTo>
                <a:lnTo>
                  <a:pt x="10172" y="12215"/>
                </a:lnTo>
                <a:lnTo>
                  <a:pt x="9977" y="12069"/>
                </a:lnTo>
                <a:lnTo>
                  <a:pt x="9953" y="12045"/>
                </a:lnTo>
                <a:lnTo>
                  <a:pt x="9928" y="12069"/>
                </a:lnTo>
                <a:lnTo>
                  <a:pt x="9904" y="12094"/>
                </a:lnTo>
                <a:lnTo>
                  <a:pt x="9928" y="12118"/>
                </a:lnTo>
                <a:lnTo>
                  <a:pt x="10220" y="12532"/>
                </a:lnTo>
                <a:lnTo>
                  <a:pt x="10391" y="12702"/>
                </a:lnTo>
                <a:lnTo>
                  <a:pt x="10585" y="12897"/>
                </a:lnTo>
                <a:lnTo>
                  <a:pt x="10804" y="13067"/>
                </a:lnTo>
                <a:lnTo>
                  <a:pt x="10926" y="13140"/>
                </a:lnTo>
                <a:lnTo>
                  <a:pt x="11047" y="13213"/>
                </a:lnTo>
                <a:lnTo>
                  <a:pt x="10780" y="13456"/>
                </a:lnTo>
                <a:lnTo>
                  <a:pt x="10439" y="13213"/>
                </a:lnTo>
                <a:lnTo>
                  <a:pt x="10099" y="12970"/>
                </a:lnTo>
                <a:lnTo>
                  <a:pt x="9928" y="12872"/>
                </a:lnTo>
                <a:lnTo>
                  <a:pt x="9734" y="12799"/>
                </a:lnTo>
                <a:lnTo>
                  <a:pt x="9563" y="12726"/>
                </a:lnTo>
                <a:lnTo>
                  <a:pt x="9369" y="12726"/>
                </a:lnTo>
                <a:lnTo>
                  <a:pt x="9320" y="12751"/>
                </a:lnTo>
                <a:lnTo>
                  <a:pt x="9320" y="12775"/>
                </a:lnTo>
                <a:lnTo>
                  <a:pt x="9320" y="12799"/>
                </a:lnTo>
                <a:lnTo>
                  <a:pt x="9442" y="12921"/>
                </a:lnTo>
                <a:lnTo>
                  <a:pt x="9588" y="13043"/>
                </a:lnTo>
                <a:lnTo>
                  <a:pt x="9855" y="13262"/>
                </a:lnTo>
                <a:lnTo>
                  <a:pt x="10464" y="13773"/>
                </a:lnTo>
                <a:lnTo>
                  <a:pt x="10293" y="13943"/>
                </a:lnTo>
                <a:lnTo>
                  <a:pt x="10123" y="13821"/>
                </a:lnTo>
                <a:lnTo>
                  <a:pt x="9953" y="13724"/>
                </a:lnTo>
                <a:lnTo>
                  <a:pt x="9612" y="13554"/>
                </a:lnTo>
                <a:lnTo>
                  <a:pt x="9393" y="13408"/>
                </a:lnTo>
                <a:lnTo>
                  <a:pt x="9223" y="13237"/>
                </a:lnTo>
                <a:lnTo>
                  <a:pt x="9052" y="13067"/>
                </a:lnTo>
                <a:lnTo>
                  <a:pt x="8906" y="12848"/>
                </a:lnTo>
                <a:lnTo>
                  <a:pt x="8833" y="12799"/>
                </a:lnTo>
                <a:lnTo>
                  <a:pt x="8760" y="12799"/>
                </a:lnTo>
                <a:lnTo>
                  <a:pt x="8712" y="12824"/>
                </a:lnTo>
                <a:lnTo>
                  <a:pt x="8663" y="12897"/>
                </a:lnTo>
                <a:lnTo>
                  <a:pt x="8639" y="13018"/>
                </a:lnTo>
                <a:lnTo>
                  <a:pt x="8663" y="13164"/>
                </a:lnTo>
                <a:lnTo>
                  <a:pt x="8687" y="13286"/>
                </a:lnTo>
                <a:lnTo>
                  <a:pt x="8760" y="13408"/>
                </a:lnTo>
                <a:lnTo>
                  <a:pt x="8833" y="13529"/>
                </a:lnTo>
                <a:lnTo>
                  <a:pt x="8931" y="13627"/>
                </a:lnTo>
                <a:lnTo>
                  <a:pt x="9125" y="13821"/>
                </a:lnTo>
                <a:lnTo>
                  <a:pt x="9490" y="14089"/>
                </a:lnTo>
                <a:lnTo>
                  <a:pt x="9685" y="14211"/>
                </a:lnTo>
                <a:lnTo>
                  <a:pt x="9904" y="14308"/>
                </a:lnTo>
                <a:lnTo>
                  <a:pt x="9661" y="14527"/>
                </a:lnTo>
                <a:lnTo>
                  <a:pt x="9369" y="14381"/>
                </a:lnTo>
                <a:lnTo>
                  <a:pt x="9052" y="14235"/>
                </a:lnTo>
                <a:lnTo>
                  <a:pt x="8760" y="14089"/>
                </a:lnTo>
                <a:lnTo>
                  <a:pt x="8614" y="13992"/>
                </a:lnTo>
                <a:lnTo>
                  <a:pt x="8468" y="13919"/>
                </a:lnTo>
                <a:lnTo>
                  <a:pt x="8444" y="13894"/>
                </a:lnTo>
                <a:lnTo>
                  <a:pt x="8420" y="13894"/>
                </a:lnTo>
                <a:lnTo>
                  <a:pt x="8395" y="13919"/>
                </a:lnTo>
                <a:lnTo>
                  <a:pt x="8395" y="13967"/>
                </a:lnTo>
                <a:lnTo>
                  <a:pt x="8468" y="14138"/>
                </a:lnTo>
                <a:lnTo>
                  <a:pt x="8566" y="14308"/>
                </a:lnTo>
                <a:lnTo>
                  <a:pt x="8687" y="14430"/>
                </a:lnTo>
                <a:lnTo>
                  <a:pt x="8833" y="14551"/>
                </a:lnTo>
                <a:lnTo>
                  <a:pt x="9296" y="14868"/>
                </a:lnTo>
                <a:lnTo>
                  <a:pt x="9004" y="15160"/>
                </a:lnTo>
                <a:lnTo>
                  <a:pt x="8614" y="14770"/>
                </a:lnTo>
                <a:lnTo>
                  <a:pt x="8201" y="14405"/>
                </a:lnTo>
                <a:lnTo>
                  <a:pt x="7398" y="13700"/>
                </a:lnTo>
                <a:lnTo>
                  <a:pt x="6984" y="13359"/>
                </a:lnTo>
                <a:lnTo>
                  <a:pt x="6595" y="12994"/>
                </a:lnTo>
                <a:lnTo>
                  <a:pt x="6205" y="12605"/>
                </a:lnTo>
                <a:lnTo>
                  <a:pt x="5840" y="12215"/>
                </a:lnTo>
                <a:lnTo>
                  <a:pt x="5500" y="11777"/>
                </a:lnTo>
                <a:lnTo>
                  <a:pt x="5135" y="11315"/>
                </a:lnTo>
                <a:lnTo>
                  <a:pt x="4794" y="10901"/>
                </a:lnTo>
                <a:lnTo>
                  <a:pt x="4599" y="10682"/>
                </a:lnTo>
                <a:lnTo>
                  <a:pt x="4405" y="10488"/>
                </a:lnTo>
                <a:lnTo>
                  <a:pt x="4137" y="10269"/>
                </a:lnTo>
                <a:lnTo>
                  <a:pt x="3845" y="10074"/>
                </a:lnTo>
                <a:lnTo>
                  <a:pt x="3553" y="9855"/>
                </a:lnTo>
                <a:lnTo>
                  <a:pt x="3285" y="9661"/>
                </a:lnTo>
                <a:lnTo>
                  <a:pt x="3261" y="9588"/>
                </a:lnTo>
                <a:lnTo>
                  <a:pt x="3602" y="9296"/>
                </a:lnTo>
                <a:lnTo>
                  <a:pt x="3967" y="9004"/>
                </a:lnTo>
                <a:lnTo>
                  <a:pt x="4332" y="8712"/>
                </a:lnTo>
                <a:lnTo>
                  <a:pt x="4672" y="8420"/>
                </a:lnTo>
                <a:lnTo>
                  <a:pt x="5646" y="7519"/>
                </a:lnTo>
                <a:lnTo>
                  <a:pt x="6595" y="6595"/>
                </a:lnTo>
                <a:lnTo>
                  <a:pt x="6984" y="6205"/>
                </a:lnTo>
                <a:lnTo>
                  <a:pt x="7349" y="5792"/>
                </a:lnTo>
                <a:lnTo>
                  <a:pt x="8055" y="4940"/>
                </a:lnTo>
                <a:lnTo>
                  <a:pt x="8760" y="4088"/>
                </a:lnTo>
                <a:lnTo>
                  <a:pt x="9466" y="3237"/>
                </a:lnTo>
                <a:lnTo>
                  <a:pt x="9855" y="2799"/>
                </a:lnTo>
                <a:lnTo>
                  <a:pt x="10269" y="2410"/>
                </a:lnTo>
                <a:lnTo>
                  <a:pt x="10707" y="2045"/>
                </a:lnTo>
                <a:lnTo>
                  <a:pt x="11169" y="1704"/>
                </a:lnTo>
                <a:lnTo>
                  <a:pt x="11631" y="1412"/>
                </a:lnTo>
                <a:lnTo>
                  <a:pt x="12142" y="1144"/>
                </a:lnTo>
                <a:lnTo>
                  <a:pt x="12678" y="950"/>
                </a:lnTo>
                <a:lnTo>
                  <a:pt x="13237" y="779"/>
                </a:lnTo>
                <a:lnTo>
                  <a:pt x="13797" y="658"/>
                </a:lnTo>
                <a:lnTo>
                  <a:pt x="14381" y="585"/>
                </a:lnTo>
                <a:lnTo>
                  <a:pt x="14941" y="560"/>
                </a:lnTo>
                <a:close/>
                <a:moveTo>
                  <a:pt x="11777" y="13237"/>
                </a:moveTo>
                <a:lnTo>
                  <a:pt x="11777" y="13602"/>
                </a:lnTo>
                <a:lnTo>
                  <a:pt x="11753" y="13967"/>
                </a:lnTo>
                <a:lnTo>
                  <a:pt x="11704" y="14746"/>
                </a:lnTo>
                <a:lnTo>
                  <a:pt x="11680" y="15549"/>
                </a:lnTo>
                <a:lnTo>
                  <a:pt x="11656" y="16328"/>
                </a:lnTo>
                <a:lnTo>
                  <a:pt x="11485" y="16084"/>
                </a:lnTo>
                <a:lnTo>
                  <a:pt x="11291" y="15865"/>
                </a:lnTo>
                <a:lnTo>
                  <a:pt x="10877" y="15427"/>
                </a:lnTo>
                <a:lnTo>
                  <a:pt x="10755" y="15257"/>
                </a:lnTo>
                <a:lnTo>
                  <a:pt x="10610" y="15062"/>
                </a:lnTo>
                <a:lnTo>
                  <a:pt x="10464" y="14868"/>
                </a:lnTo>
                <a:lnTo>
                  <a:pt x="10366" y="14770"/>
                </a:lnTo>
                <a:lnTo>
                  <a:pt x="10293" y="14722"/>
                </a:lnTo>
                <a:lnTo>
                  <a:pt x="10731" y="14284"/>
                </a:lnTo>
                <a:lnTo>
                  <a:pt x="11266" y="13773"/>
                </a:lnTo>
                <a:lnTo>
                  <a:pt x="11777" y="13237"/>
                </a:lnTo>
                <a:close/>
                <a:moveTo>
                  <a:pt x="3431" y="14381"/>
                </a:moveTo>
                <a:lnTo>
                  <a:pt x="3553" y="14405"/>
                </a:lnTo>
                <a:lnTo>
                  <a:pt x="3699" y="14454"/>
                </a:lnTo>
                <a:lnTo>
                  <a:pt x="3699" y="14527"/>
                </a:lnTo>
                <a:lnTo>
                  <a:pt x="3723" y="14576"/>
                </a:lnTo>
                <a:lnTo>
                  <a:pt x="3602" y="14576"/>
                </a:lnTo>
                <a:lnTo>
                  <a:pt x="3553" y="14600"/>
                </a:lnTo>
                <a:lnTo>
                  <a:pt x="3504" y="14649"/>
                </a:lnTo>
                <a:lnTo>
                  <a:pt x="3334" y="14843"/>
                </a:lnTo>
                <a:lnTo>
                  <a:pt x="3164" y="15038"/>
                </a:lnTo>
                <a:lnTo>
                  <a:pt x="2969" y="15233"/>
                </a:lnTo>
                <a:lnTo>
                  <a:pt x="2896" y="15330"/>
                </a:lnTo>
                <a:lnTo>
                  <a:pt x="2847" y="15452"/>
                </a:lnTo>
                <a:lnTo>
                  <a:pt x="2847" y="15525"/>
                </a:lnTo>
                <a:lnTo>
                  <a:pt x="2872" y="15573"/>
                </a:lnTo>
                <a:lnTo>
                  <a:pt x="2896" y="15622"/>
                </a:lnTo>
                <a:lnTo>
                  <a:pt x="2945" y="15646"/>
                </a:lnTo>
                <a:lnTo>
                  <a:pt x="3115" y="15646"/>
                </a:lnTo>
                <a:lnTo>
                  <a:pt x="3237" y="15598"/>
                </a:lnTo>
                <a:lnTo>
                  <a:pt x="3358" y="15525"/>
                </a:lnTo>
                <a:lnTo>
                  <a:pt x="3480" y="15427"/>
                </a:lnTo>
                <a:lnTo>
                  <a:pt x="3699" y="15208"/>
                </a:lnTo>
                <a:lnTo>
                  <a:pt x="3894" y="14941"/>
                </a:lnTo>
                <a:lnTo>
                  <a:pt x="3918" y="14868"/>
                </a:lnTo>
                <a:lnTo>
                  <a:pt x="3918" y="14795"/>
                </a:lnTo>
                <a:lnTo>
                  <a:pt x="3918" y="14722"/>
                </a:lnTo>
                <a:lnTo>
                  <a:pt x="3869" y="14673"/>
                </a:lnTo>
                <a:lnTo>
                  <a:pt x="3918" y="14697"/>
                </a:lnTo>
                <a:lnTo>
                  <a:pt x="3967" y="14770"/>
                </a:lnTo>
                <a:lnTo>
                  <a:pt x="3967" y="14819"/>
                </a:lnTo>
                <a:lnTo>
                  <a:pt x="3967" y="14892"/>
                </a:lnTo>
                <a:lnTo>
                  <a:pt x="3942" y="15087"/>
                </a:lnTo>
                <a:lnTo>
                  <a:pt x="3894" y="15281"/>
                </a:lnTo>
                <a:lnTo>
                  <a:pt x="3699" y="15671"/>
                </a:lnTo>
                <a:lnTo>
                  <a:pt x="3553" y="15938"/>
                </a:lnTo>
                <a:lnTo>
                  <a:pt x="3480" y="16060"/>
                </a:lnTo>
                <a:lnTo>
                  <a:pt x="3358" y="16157"/>
                </a:lnTo>
                <a:lnTo>
                  <a:pt x="3261" y="16230"/>
                </a:lnTo>
                <a:lnTo>
                  <a:pt x="3115" y="16303"/>
                </a:lnTo>
                <a:lnTo>
                  <a:pt x="2847" y="16376"/>
                </a:lnTo>
                <a:lnTo>
                  <a:pt x="2556" y="16425"/>
                </a:lnTo>
                <a:lnTo>
                  <a:pt x="2361" y="16449"/>
                </a:lnTo>
                <a:lnTo>
                  <a:pt x="2166" y="16449"/>
                </a:lnTo>
                <a:lnTo>
                  <a:pt x="2312" y="16182"/>
                </a:lnTo>
                <a:lnTo>
                  <a:pt x="2434" y="15890"/>
                </a:lnTo>
                <a:lnTo>
                  <a:pt x="2629" y="15403"/>
                </a:lnTo>
                <a:lnTo>
                  <a:pt x="2726" y="15160"/>
                </a:lnTo>
                <a:lnTo>
                  <a:pt x="2847" y="14916"/>
                </a:lnTo>
                <a:lnTo>
                  <a:pt x="2993" y="14697"/>
                </a:lnTo>
                <a:lnTo>
                  <a:pt x="3164" y="14503"/>
                </a:lnTo>
                <a:lnTo>
                  <a:pt x="3237" y="14430"/>
                </a:lnTo>
                <a:lnTo>
                  <a:pt x="3310" y="14405"/>
                </a:lnTo>
                <a:lnTo>
                  <a:pt x="3358" y="14381"/>
                </a:lnTo>
                <a:close/>
                <a:moveTo>
                  <a:pt x="3066" y="10001"/>
                </a:moveTo>
                <a:lnTo>
                  <a:pt x="3188" y="10147"/>
                </a:lnTo>
                <a:lnTo>
                  <a:pt x="3334" y="10293"/>
                </a:lnTo>
                <a:lnTo>
                  <a:pt x="3650" y="10488"/>
                </a:lnTo>
                <a:lnTo>
                  <a:pt x="3894" y="10682"/>
                </a:lnTo>
                <a:lnTo>
                  <a:pt x="4113" y="10877"/>
                </a:lnTo>
                <a:lnTo>
                  <a:pt x="4332" y="11096"/>
                </a:lnTo>
                <a:lnTo>
                  <a:pt x="4526" y="11315"/>
                </a:lnTo>
                <a:lnTo>
                  <a:pt x="4891" y="11777"/>
                </a:lnTo>
                <a:lnTo>
                  <a:pt x="5256" y="12264"/>
                </a:lnTo>
                <a:lnTo>
                  <a:pt x="5621" y="12702"/>
                </a:lnTo>
                <a:lnTo>
                  <a:pt x="6011" y="13140"/>
                </a:lnTo>
                <a:lnTo>
                  <a:pt x="6449" y="13529"/>
                </a:lnTo>
                <a:lnTo>
                  <a:pt x="6862" y="13919"/>
                </a:lnTo>
                <a:lnTo>
                  <a:pt x="7763" y="14697"/>
                </a:lnTo>
                <a:lnTo>
                  <a:pt x="8176" y="15087"/>
                </a:lnTo>
                <a:lnTo>
                  <a:pt x="8614" y="15500"/>
                </a:lnTo>
                <a:lnTo>
                  <a:pt x="8590" y="15525"/>
                </a:lnTo>
                <a:lnTo>
                  <a:pt x="8517" y="15573"/>
                </a:lnTo>
                <a:lnTo>
                  <a:pt x="8468" y="15646"/>
                </a:lnTo>
                <a:lnTo>
                  <a:pt x="8468" y="15719"/>
                </a:lnTo>
                <a:lnTo>
                  <a:pt x="8395" y="15914"/>
                </a:lnTo>
                <a:lnTo>
                  <a:pt x="8322" y="16133"/>
                </a:lnTo>
                <a:lnTo>
                  <a:pt x="8176" y="16547"/>
                </a:lnTo>
                <a:lnTo>
                  <a:pt x="7227" y="15817"/>
                </a:lnTo>
                <a:lnTo>
                  <a:pt x="6303" y="15062"/>
                </a:lnTo>
                <a:lnTo>
                  <a:pt x="5840" y="14649"/>
                </a:lnTo>
                <a:lnTo>
                  <a:pt x="5378" y="14259"/>
                </a:lnTo>
                <a:lnTo>
                  <a:pt x="4964" y="13846"/>
                </a:lnTo>
                <a:lnTo>
                  <a:pt x="4551" y="13408"/>
                </a:lnTo>
                <a:lnTo>
                  <a:pt x="3821" y="12580"/>
                </a:lnTo>
                <a:lnTo>
                  <a:pt x="3456" y="12142"/>
                </a:lnTo>
                <a:lnTo>
                  <a:pt x="3091" y="11729"/>
                </a:lnTo>
                <a:lnTo>
                  <a:pt x="2702" y="11315"/>
                </a:lnTo>
                <a:lnTo>
                  <a:pt x="2288" y="10950"/>
                </a:lnTo>
                <a:lnTo>
                  <a:pt x="1850" y="10609"/>
                </a:lnTo>
                <a:lnTo>
                  <a:pt x="1607" y="10464"/>
                </a:lnTo>
                <a:lnTo>
                  <a:pt x="1388" y="10318"/>
                </a:lnTo>
                <a:lnTo>
                  <a:pt x="1534" y="10318"/>
                </a:lnTo>
                <a:lnTo>
                  <a:pt x="1655" y="10293"/>
                </a:lnTo>
                <a:lnTo>
                  <a:pt x="1947" y="10245"/>
                </a:lnTo>
                <a:lnTo>
                  <a:pt x="2507" y="10147"/>
                </a:lnTo>
                <a:lnTo>
                  <a:pt x="3066" y="10001"/>
                </a:lnTo>
                <a:close/>
                <a:moveTo>
                  <a:pt x="4989" y="16328"/>
                </a:moveTo>
                <a:lnTo>
                  <a:pt x="5110" y="16352"/>
                </a:lnTo>
                <a:lnTo>
                  <a:pt x="5086" y="16401"/>
                </a:lnTo>
                <a:lnTo>
                  <a:pt x="5062" y="16474"/>
                </a:lnTo>
                <a:lnTo>
                  <a:pt x="4989" y="16522"/>
                </a:lnTo>
                <a:lnTo>
                  <a:pt x="4843" y="16620"/>
                </a:lnTo>
                <a:lnTo>
                  <a:pt x="4551" y="16741"/>
                </a:lnTo>
                <a:lnTo>
                  <a:pt x="4551" y="16741"/>
                </a:lnTo>
                <a:lnTo>
                  <a:pt x="4599" y="16620"/>
                </a:lnTo>
                <a:lnTo>
                  <a:pt x="4672" y="16474"/>
                </a:lnTo>
                <a:lnTo>
                  <a:pt x="4770" y="16376"/>
                </a:lnTo>
                <a:lnTo>
                  <a:pt x="4867" y="16328"/>
                </a:lnTo>
                <a:close/>
                <a:moveTo>
                  <a:pt x="3237" y="13846"/>
                </a:moveTo>
                <a:lnTo>
                  <a:pt x="3115" y="13894"/>
                </a:lnTo>
                <a:lnTo>
                  <a:pt x="2993" y="13943"/>
                </a:lnTo>
                <a:lnTo>
                  <a:pt x="2896" y="14016"/>
                </a:lnTo>
                <a:lnTo>
                  <a:pt x="2702" y="14211"/>
                </a:lnTo>
                <a:lnTo>
                  <a:pt x="2531" y="14430"/>
                </a:lnTo>
                <a:lnTo>
                  <a:pt x="2385" y="14673"/>
                </a:lnTo>
                <a:lnTo>
                  <a:pt x="2264" y="14941"/>
                </a:lnTo>
                <a:lnTo>
                  <a:pt x="2045" y="15500"/>
                </a:lnTo>
                <a:lnTo>
                  <a:pt x="1923" y="15768"/>
                </a:lnTo>
                <a:lnTo>
                  <a:pt x="1777" y="16036"/>
                </a:lnTo>
                <a:lnTo>
                  <a:pt x="1607" y="16279"/>
                </a:lnTo>
                <a:lnTo>
                  <a:pt x="1509" y="16376"/>
                </a:lnTo>
                <a:lnTo>
                  <a:pt x="1412" y="16449"/>
                </a:lnTo>
                <a:lnTo>
                  <a:pt x="1363" y="16522"/>
                </a:lnTo>
                <a:lnTo>
                  <a:pt x="1315" y="16595"/>
                </a:lnTo>
                <a:lnTo>
                  <a:pt x="1290" y="16668"/>
                </a:lnTo>
                <a:lnTo>
                  <a:pt x="1315" y="16741"/>
                </a:lnTo>
                <a:lnTo>
                  <a:pt x="1339" y="16814"/>
                </a:lnTo>
                <a:lnTo>
                  <a:pt x="1388" y="16863"/>
                </a:lnTo>
                <a:lnTo>
                  <a:pt x="1436" y="16887"/>
                </a:lnTo>
                <a:lnTo>
                  <a:pt x="1534" y="16912"/>
                </a:lnTo>
                <a:lnTo>
                  <a:pt x="1631" y="16912"/>
                </a:lnTo>
                <a:lnTo>
                  <a:pt x="1728" y="16887"/>
                </a:lnTo>
                <a:lnTo>
                  <a:pt x="2288" y="16887"/>
                </a:lnTo>
                <a:lnTo>
                  <a:pt x="2556" y="16863"/>
                </a:lnTo>
                <a:lnTo>
                  <a:pt x="2799" y="16839"/>
                </a:lnTo>
                <a:lnTo>
                  <a:pt x="3042" y="16790"/>
                </a:lnTo>
                <a:lnTo>
                  <a:pt x="3285" y="16717"/>
                </a:lnTo>
                <a:lnTo>
                  <a:pt x="3431" y="16644"/>
                </a:lnTo>
                <a:lnTo>
                  <a:pt x="3553" y="16571"/>
                </a:lnTo>
                <a:lnTo>
                  <a:pt x="3650" y="16474"/>
                </a:lnTo>
                <a:lnTo>
                  <a:pt x="3772" y="16376"/>
                </a:lnTo>
                <a:lnTo>
                  <a:pt x="3918" y="16157"/>
                </a:lnTo>
                <a:lnTo>
                  <a:pt x="4064" y="15865"/>
                </a:lnTo>
                <a:lnTo>
                  <a:pt x="4210" y="15549"/>
                </a:lnTo>
                <a:lnTo>
                  <a:pt x="4283" y="15306"/>
                </a:lnTo>
                <a:lnTo>
                  <a:pt x="4332" y="15062"/>
                </a:lnTo>
                <a:lnTo>
                  <a:pt x="4380" y="14795"/>
                </a:lnTo>
                <a:lnTo>
                  <a:pt x="4356" y="14576"/>
                </a:lnTo>
                <a:lnTo>
                  <a:pt x="4356" y="14478"/>
                </a:lnTo>
                <a:lnTo>
                  <a:pt x="4307" y="14405"/>
                </a:lnTo>
                <a:lnTo>
                  <a:pt x="4259" y="14332"/>
                </a:lnTo>
                <a:lnTo>
                  <a:pt x="4186" y="14284"/>
                </a:lnTo>
                <a:lnTo>
                  <a:pt x="4113" y="14186"/>
                </a:lnTo>
                <a:lnTo>
                  <a:pt x="4040" y="14089"/>
                </a:lnTo>
                <a:lnTo>
                  <a:pt x="3942" y="14016"/>
                </a:lnTo>
                <a:lnTo>
                  <a:pt x="3845" y="13967"/>
                </a:lnTo>
                <a:lnTo>
                  <a:pt x="3626" y="13870"/>
                </a:lnTo>
                <a:lnTo>
                  <a:pt x="3383" y="13846"/>
                </a:lnTo>
                <a:close/>
                <a:moveTo>
                  <a:pt x="4818" y="15817"/>
                </a:moveTo>
                <a:lnTo>
                  <a:pt x="4697" y="15865"/>
                </a:lnTo>
                <a:lnTo>
                  <a:pt x="4575" y="15914"/>
                </a:lnTo>
                <a:lnTo>
                  <a:pt x="4453" y="15987"/>
                </a:lnTo>
                <a:lnTo>
                  <a:pt x="4356" y="16084"/>
                </a:lnTo>
                <a:lnTo>
                  <a:pt x="4259" y="16206"/>
                </a:lnTo>
                <a:lnTo>
                  <a:pt x="4161" y="16328"/>
                </a:lnTo>
                <a:lnTo>
                  <a:pt x="4088" y="16474"/>
                </a:lnTo>
                <a:lnTo>
                  <a:pt x="4040" y="16620"/>
                </a:lnTo>
                <a:lnTo>
                  <a:pt x="3991" y="16766"/>
                </a:lnTo>
                <a:lnTo>
                  <a:pt x="3967" y="16912"/>
                </a:lnTo>
                <a:lnTo>
                  <a:pt x="3967" y="17058"/>
                </a:lnTo>
                <a:lnTo>
                  <a:pt x="3991" y="17155"/>
                </a:lnTo>
                <a:lnTo>
                  <a:pt x="4064" y="17252"/>
                </a:lnTo>
                <a:lnTo>
                  <a:pt x="4161" y="17301"/>
                </a:lnTo>
                <a:lnTo>
                  <a:pt x="4210" y="17325"/>
                </a:lnTo>
                <a:lnTo>
                  <a:pt x="4259" y="17301"/>
                </a:lnTo>
                <a:lnTo>
                  <a:pt x="4502" y="17228"/>
                </a:lnTo>
                <a:lnTo>
                  <a:pt x="4721" y="17131"/>
                </a:lnTo>
                <a:lnTo>
                  <a:pt x="4989" y="17009"/>
                </a:lnTo>
                <a:lnTo>
                  <a:pt x="5135" y="16936"/>
                </a:lnTo>
                <a:lnTo>
                  <a:pt x="5256" y="16863"/>
                </a:lnTo>
                <a:lnTo>
                  <a:pt x="5354" y="16766"/>
                </a:lnTo>
                <a:lnTo>
                  <a:pt x="5427" y="16668"/>
                </a:lnTo>
                <a:lnTo>
                  <a:pt x="5500" y="16547"/>
                </a:lnTo>
                <a:lnTo>
                  <a:pt x="5524" y="16401"/>
                </a:lnTo>
                <a:lnTo>
                  <a:pt x="5524" y="16328"/>
                </a:lnTo>
                <a:lnTo>
                  <a:pt x="5500" y="16230"/>
                </a:lnTo>
                <a:lnTo>
                  <a:pt x="5451" y="16133"/>
                </a:lnTo>
                <a:lnTo>
                  <a:pt x="5402" y="16060"/>
                </a:lnTo>
                <a:lnTo>
                  <a:pt x="5305" y="15963"/>
                </a:lnTo>
                <a:lnTo>
                  <a:pt x="5208" y="15890"/>
                </a:lnTo>
                <a:lnTo>
                  <a:pt x="5086" y="15841"/>
                </a:lnTo>
                <a:lnTo>
                  <a:pt x="4964" y="15817"/>
                </a:lnTo>
                <a:close/>
                <a:moveTo>
                  <a:pt x="10001" y="14965"/>
                </a:moveTo>
                <a:lnTo>
                  <a:pt x="10099" y="15184"/>
                </a:lnTo>
                <a:lnTo>
                  <a:pt x="10220" y="15379"/>
                </a:lnTo>
                <a:lnTo>
                  <a:pt x="10488" y="15719"/>
                </a:lnTo>
                <a:lnTo>
                  <a:pt x="10731" y="16011"/>
                </a:lnTo>
                <a:lnTo>
                  <a:pt x="10999" y="16303"/>
                </a:lnTo>
                <a:lnTo>
                  <a:pt x="11242" y="16595"/>
                </a:lnTo>
                <a:lnTo>
                  <a:pt x="11339" y="16766"/>
                </a:lnTo>
                <a:lnTo>
                  <a:pt x="11412" y="16936"/>
                </a:lnTo>
                <a:lnTo>
                  <a:pt x="11437" y="17009"/>
                </a:lnTo>
                <a:lnTo>
                  <a:pt x="11485" y="17058"/>
                </a:lnTo>
                <a:lnTo>
                  <a:pt x="11558" y="17082"/>
                </a:lnTo>
                <a:lnTo>
                  <a:pt x="11607" y="17106"/>
                </a:lnTo>
                <a:lnTo>
                  <a:pt x="11607" y="17350"/>
                </a:lnTo>
                <a:lnTo>
                  <a:pt x="11583" y="17593"/>
                </a:lnTo>
                <a:lnTo>
                  <a:pt x="11412" y="17471"/>
                </a:lnTo>
                <a:lnTo>
                  <a:pt x="11266" y="17325"/>
                </a:lnTo>
                <a:lnTo>
                  <a:pt x="10974" y="17009"/>
                </a:lnTo>
                <a:lnTo>
                  <a:pt x="10488" y="16328"/>
                </a:lnTo>
                <a:lnTo>
                  <a:pt x="10099" y="15817"/>
                </a:lnTo>
                <a:lnTo>
                  <a:pt x="9855" y="15549"/>
                </a:lnTo>
                <a:lnTo>
                  <a:pt x="9709" y="15427"/>
                </a:lnTo>
                <a:lnTo>
                  <a:pt x="9588" y="15306"/>
                </a:lnTo>
                <a:lnTo>
                  <a:pt x="9855" y="15111"/>
                </a:lnTo>
                <a:lnTo>
                  <a:pt x="9928" y="15038"/>
                </a:lnTo>
                <a:lnTo>
                  <a:pt x="10001" y="14965"/>
                </a:lnTo>
                <a:close/>
                <a:moveTo>
                  <a:pt x="15135" y="1"/>
                </a:moveTo>
                <a:lnTo>
                  <a:pt x="14551" y="25"/>
                </a:lnTo>
                <a:lnTo>
                  <a:pt x="13967" y="74"/>
                </a:lnTo>
                <a:lnTo>
                  <a:pt x="13408" y="171"/>
                </a:lnTo>
                <a:lnTo>
                  <a:pt x="12824" y="293"/>
                </a:lnTo>
                <a:lnTo>
                  <a:pt x="12264" y="487"/>
                </a:lnTo>
                <a:lnTo>
                  <a:pt x="11753" y="706"/>
                </a:lnTo>
                <a:lnTo>
                  <a:pt x="11242" y="974"/>
                </a:lnTo>
                <a:lnTo>
                  <a:pt x="10755" y="1290"/>
                </a:lnTo>
                <a:lnTo>
                  <a:pt x="10318" y="1631"/>
                </a:lnTo>
                <a:lnTo>
                  <a:pt x="9880" y="2020"/>
                </a:lnTo>
                <a:lnTo>
                  <a:pt x="9466" y="2434"/>
                </a:lnTo>
                <a:lnTo>
                  <a:pt x="9052" y="2847"/>
                </a:lnTo>
                <a:lnTo>
                  <a:pt x="8663" y="3310"/>
                </a:lnTo>
                <a:lnTo>
                  <a:pt x="7933" y="4234"/>
                </a:lnTo>
                <a:lnTo>
                  <a:pt x="7203" y="5135"/>
                </a:lnTo>
                <a:lnTo>
                  <a:pt x="6814" y="5597"/>
                </a:lnTo>
                <a:lnTo>
                  <a:pt x="6400" y="6011"/>
                </a:lnTo>
                <a:lnTo>
                  <a:pt x="6205" y="6205"/>
                </a:lnTo>
                <a:lnTo>
                  <a:pt x="5889" y="6205"/>
                </a:lnTo>
                <a:lnTo>
                  <a:pt x="5548" y="6230"/>
                </a:lnTo>
                <a:lnTo>
                  <a:pt x="4916" y="6303"/>
                </a:lnTo>
                <a:lnTo>
                  <a:pt x="3991" y="6376"/>
                </a:lnTo>
                <a:lnTo>
                  <a:pt x="3066" y="6400"/>
                </a:lnTo>
                <a:lnTo>
                  <a:pt x="901" y="6400"/>
                </a:lnTo>
                <a:lnTo>
                  <a:pt x="171" y="6351"/>
                </a:lnTo>
                <a:lnTo>
                  <a:pt x="122" y="6351"/>
                </a:lnTo>
                <a:lnTo>
                  <a:pt x="74" y="6376"/>
                </a:lnTo>
                <a:lnTo>
                  <a:pt x="25" y="6449"/>
                </a:lnTo>
                <a:lnTo>
                  <a:pt x="1" y="6546"/>
                </a:lnTo>
                <a:lnTo>
                  <a:pt x="25" y="6619"/>
                </a:lnTo>
                <a:lnTo>
                  <a:pt x="1" y="6716"/>
                </a:lnTo>
                <a:lnTo>
                  <a:pt x="49" y="6789"/>
                </a:lnTo>
                <a:lnTo>
                  <a:pt x="195" y="7008"/>
                </a:lnTo>
                <a:lnTo>
                  <a:pt x="366" y="7227"/>
                </a:lnTo>
                <a:lnTo>
                  <a:pt x="731" y="7617"/>
                </a:lnTo>
                <a:lnTo>
                  <a:pt x="1120" y="7982"/>
                </a:lnTo>
                <a:lnTo>
                  <a:pt x="1534" y="8347"/>
                </a:lnTo>
                <a:lnTo>
                  <a:pt x="1923" y="8712"/>
                </a:lnTo>
                <a:lnTo>
                  <a:pt x="2337" y="9101"/>
                </a:lnTo>
                <a:lnTo>
                  <a:pt x="2507" y="9296"/>
                </a:lnTo>
                <a:lnTo>
                  <a:pt x="2702" y="9466"/>
                </a:lnTo>
                <a:lnTo>
                  <a:pt x="1923" y="9661"/>
                </a:lnTo>
                <a:lnTo>
                  <a:pt x="1680" y="9709"/>
                </a:lnTo>
                <a:lnTo>
                  <a:pt x="1412" y="9734"/>
                </a:lnTo>
                <a:lnTo>
                  <a:pt x="1193" y="9807"/>
                </a:lnTo>
                <a:lnTo>
                  <a:pt x="1071" y="9855"/>
                </a:lnTo>
                <a:lnTo>
                  <a:pt x="974" y="9928"/>
                </a:lnTo>
                <a:lnTo>
                  <a:pt x="925" y="9953"/>
                </a:lnTo>
                <a:lnTo>
                  <a:pt x="925" y="10001"/>
                </a:lnTo>
                <a:lnTo>
                  <a:pt x="925" y="10099"/>
                </a:lnTo>
                <a:lnTo>
                  <a:pt x="852" y="10123"/>
                </a:lnTo>
                <a:lnTo>
                  <a:pt x="804" y="10172"/>
                </a:lnTo>
                <a:lnTo>
                  <a:pt x="779" y="10220"/>
                </a:lnTo>
                <a:lnTo>
                  <a:pt x="755" y="10293"/>
                </a:lnTo>
                <a:lnTo>
                  <a:pt x="755" y="10342"/>
                </a:lnTo>
                <a:lnTo>
                  <a:pt x="755" y="10391"/>
                </a:lnTo>
                <a:lnTo>
                  <a:pt x="779" y="10439"/>
                </a:lnTo>
                <a:lnTo>
                  <a:pt x="852" y="10512"/>
                </a:lnTo>
                <a:lnTo>
                  <a:pt x="1363" y="10901"/>
                </a:lnTo>
                <a:lnTo>
                  <a:pt x="1850" y="11291"/>
                </a:lnTo>
                <a:lnTo>
                  <a:pt x="2312" y="11729"/>
                </a:lnTo>
                <a:lnTo>
                  <a:pt x="2774" y="12167"/>
                </a:lnTo>
                <a:lnTo>
                  <a:pt x="3164" y="12629"/>
                </a:lnTo>
                <a:lnTo>
                  <a:pt x="3553" y="13091"/>
                </a:lnTo>
                <a:lnTo>
                  <a:pt x="3967" y="13554"/>
                </a:lnTo>
                <a:lnTo>
                  <a:pt x="4356" y="13992"/>
                </a:lnTo>
                <a:lnTo>
                  <a:pt x="4794" y="14454"/>
                </a:lnTo>
                <a:lnTo>
                  <a:pt x="5256" y="14892"/>
                </a:lnTo>
                <a:lnTo>
                  <a:pt x="5743" y="15330"/>
                </a:lnTo>
                <a:lnTo>
                  <a:pt x="6230" y="15744"/>
                </a:lnTo>
                <a:lnTo>
                  <a:pt x="7227" y="16522"/>
                </a:lnTo>
                <a:lnTo>
                  <a:pt x="8249" y="17301"/>
                </a:lnTo>
                <a:lnTo>
                  <a:pt x="8347" y="17350"/>
                </a:lnTo>
                <a:lnTo>
                  <a:pt x="8444" y="17350"/>
                </a:lnTo>
                <a:lnTo>
                  <a:pt x="8517" y="17325"/>
                </a:lnTo>
                <a:lnTo>
                  <a:pt x="8590" y="17277"/>
                </a:lnTo>
                <a:lnTo>
                  <a:pt x="8639" y="17204"/>
                </a:lnTo>
                <a:lnTo>
                  <a:pt x="8663" y="17106"/>
                </a:lnTo>
                <a:lnTo>
                  <a:pt x="8663" y="17009"/>
                </a:lnTo>
                <a:lnTo>
                  <a:pt x="8614" y="16912"/>
                </a:lnTo>
                <a:lnTo>
                  <a:pt x="8760" y="16620"/>
                </a:lnTo>
                <a:lnTo>
                  <a:pt x="8858" y="16328"/>
                </a:lnTo>
                <a:lnTo>
                  <a:pt x="8955" y="16011"/>
                </a:lnTo>
                <a:lnTo>
                  <a:pt x="9004" y="15695"/>
                </a:lnTo>
                <a:lnTo>
                  <a:pt x="9174" y="15598"/>
                </a:lnTo>
                <a:lnTo>
                  <a:pt x="9466" y="15914"/>
                </a:lnTo>
                <a:lnTo>
                  <a:pt x="9831" y="16376"/>
                </a:lnTo>
                <a:lnTo>
                  <a:pt x="10196" y="16887"/>
                </a:lnTo>
                <a:lnTo>
                  <a:pt x="10464" y="17252"/>
                </a:lnTo>
                <a:lnTo>
                  <a:pt x="10755" y="17617"/>
                </a:lnTo>
                <a:lnTo>
                  <a:pt x="10901" y="17788"/>
                </a:lnTo>
                <a:lnTo>
                  <a:pt x="11072" y="17934"/>
                </a:lnTo>
                <a:lnTo>
                  <a:pt x="11242" y="18080"/>
                </a:lnTo>
                <a:lnTo>
                  <a:pt x="11437" y="18201"/>
                </a:lnTo>
                <a:lnTo>
                  <a:pt x="11510" y="18226"/>
                </a:lnTo>
                <a:lnTo>
                  <a:pt x="11558" y="18250"/>
                </a:lnTo>
                <a:lnTo>
                  <a:pt x="11631" y="18250"/>
                </a:lnTo>
                <a:lnTo>
                  <a:pt x="11704" y="18226"/>
                </a:lnTo>
                <a:lnTo>
                  <a:pt x="11826" y="18226"/>
                </a:lnTo>
                <a:lnTo>
                  <a:pt x="11948" y="18177"/>
                </a:lnTo>
                <a:lnTo>
                  <a:pt x="12045" y="18128"/>
                </a:lnTo>
                <a:lnTo>
                  <a:pt x="12094" y="18007"/>
                </a:lnTo>
                <a:lnTo>
                  <a:pt x="12167" y="17763"/>
                </a:lnTo>
                <a:lnTo>
                  <a:pt x="12191" y="17520"/>
                </a:lnTo>
                <a:lnTo>
                  <a:pt x="12240" y="17033"/>
                </a:lnTo>
                <a:lnTo>
                  <a:pt x="12264" y="16279"/>
                </a:lnTo>
                <a:lnTo>
                  <a:pt x="12264" y="15549"/>
                </a:lnTo>
                <a:lnTo>
                  <a:pt x="12288" y="14746"/>
                </a:lnTo>
                <a:lnTo>
                  <a:pt x="12337" y="13967"/>
                </a:lnTo>
                <a:lnTo>
                  <a:pt x="12361" y="13651"/>
                </a:lnTo>
                <a:lnTo>
                  <a:pt x="12386" y="13335"/>
                </a:lnTo>
                <a:lnTo>
                  <a:pt x="12361" y="13018"/>
                </a:lnTo>
                <a:lnTo>
                  <a:pt x="12337" y="12848"/>
                </a:lnTo>
                <a:lnTo>
                  <a:pt x="12288" y="12726"/>
                </a:lnTo>
                <a:lnTo>
                  <a:pt x="12775" y="12191"/>
                </a:lnTo>
                <a:lnTo>
                  <a:pt x="13335" y="11607"/>
                </a:lnTo>
                <a:lnTo>
                  <a:pt x="13943" y="11047"/>
                </a:lnTo>
                <a:lnTo>
                  <a:pt x="14527" y="10464"/>
                </a:lnTo>
                <a:lnTo>
                  <a:pt x="15087" y="9880"/>
                </a:lnTo>
                <a:lnTo>
                  <a:pt x="15622" y="9247"/>
                </a:lnTo>
                <a:lnTo>
                  <a:pt x="15865" y="8931"/>
                </a:lnTo>
                <a:lnTo>
                  <a:pt x="16157" y="8639"/>
                </a:lnTo>
                <a:lnTo>
                  <a:pt x="16717" y="8055"/>
                </a:lnTo>
                <a:lnTo>
                  <a:pt x="17277" y="7446"/>
                </a:lnTo>
                <a:lnTo>
                  <a:pt x="17471" y="7227"/>
                </a:lnTo>
                <a:lnTo>
                  <a:pt x="17666" y="6960"/>
                </a:lnTo>
                <a:lnTo>
                  <a:pt x="17836" y="6716"/>
                </a:lnTo>
                <a:lnTo>
                  <a:pt x="17982" y="6449"/>
                </a:lnTo>
                <a:lnTo>
                  <a:pt x="18104" y="6157"/>
                </a:lnTo>
                <a:lnTo>
                  <a:pt x="18250" y="5889"/>
                </a:lnTo>
                <a:lnTo>
                  <a:pt x="18347" y="5597"/>
                </a:lnTo>
                <a:lnTo>
                  <a:pt x="18445" y="5305"/>
                </a:lnTo>
                <a:lnTo>
                  <a:pt x="18591" y="4721"/>
                </a:lnTo>
                <a:lnTo>
                  <a:pt x="18688" y="4113"/>
                </a:lnTo>
                <a:lnTo>
                  <a:pt x="18736" y="3480"/>
                </a:lnTo>
                <a:lnTo>
                  <a:pt x="18736" y="2872"/>
                </a:lnTo>
                <a:lnTo>
                  <a:pt x="18712" y="2312"/>
                </a:lnTo>
                <a:lnTo>
                  <a:pt x="18688" y="1899"/>
                </a:lnTo>
                <a:lnTo>
                  <a:pt x="18639" y="1436"/>
                </a:lnTo>
                <a:lnTo>
                  <a:pt x="18542" y="998"/>
                </a:lnTo>
                <a:lnTo>
                  <a:pt x="18493" y="828"/>
                </a:lnTo>
                <a:lnTo>
                  <a:pt x="18420" y="658"/>
                </a:lnTo>
                <a:lnTo>
                  <a:pt x="18323" y="536"/>
                </a:lnTo>
                <a:lnTo>
                  <a:pt x="18226" y="463"/>
                </a:lnTo>
                <a:lnTo>
                  <a:pt x="18104" y="414"/>
                </a:lnTo>
                <a:lnTo>
                  <a:pt x="17982" y="439"/>
                </a:lnTo>
                <a:lnTo>
                  <a:pt x="17447" y="268"/>
                </a:lnTo>
                <a:lnTo>
                  <a:pt x="16863" y="147"/>
                </a:lnTo>
                <a:lnTo>
                  <a:pt x="16303" y="49"/>
                </a:lnTo>
                <a:lnTo>
                  <a:pt x="1571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6844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22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11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2" name="矩形 9">
            <a:extLst>
              <a:ext uri="{FF2B5EF4-FFF2-40B4-BE49-F238E27FC236}">
                <a16:creationId xmlns:a16="http://schemas.microsoft.com/office/drawing/2014/main" id="{4BB8E19A-DD32-4078-8139-905E3CE2EA26}"/>
              </a:ext>
            </a:extLst>
          </p:cNvPr>
          <p:cNvSpPr/>
          <p:nvPr/>
        </p:nvSpPr>
        <p:spPr>
          <a:xfrm>
            <a:off x="1725426" y="532358"/>
            <a:ext cx="645604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給食</a:t>
            </a:r>
            <a:endParaRPr lang="en-US" altLang="zh-CN" sz="32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Google Shape;667;p37">
            <a:extLst>
              <a:ext uri="{FF2B5EF4-FFF2-40B4-BE49-F238E27FC236}">
                <a16:creationId xmlns:a16="http://schemas.microsoft.com/office/drawing/2014/main" id="{2F86EF50-746A-4953-B35B-1BDFA919C6BB}"/>
              </a:ext>
            </a:extLst>
          </p:cNvPr>
          <p:cNvSpPr/>
          <p:nvPr/>
        </p:nvSpPr>
        <p:spPr>
          <a:xfrm>
            <a:off x="1162228" y="552829"/>
            <a:ext cx="563198" cy="570460"/>
          </a:xfrm>
          <a:custGeom>
            <a:avLst/>
            <a:gdLst/>
            <a:ahLst/>
            <a:cxnLst/>
            <a:rect l="l" t="t" r="r" b="b"/>
            <a:pathLst>
              <a:path w="16985" h="17204" extrusionOk="0">
                <a:moveTo>
                  <a:pt x="8906" y="7252"/>
                </a:moveTo>
                <a:lnTo>
                  <a:pt x="8833" y="7349"/>
                </a:lnTo>
                <a:lnTo>
                  <a:pt x="8784" y="7446"/>
                </a:lnTo>
                <a:lnTo>
                  <a:pt x="8760" y="7616"/>
                </a:lnTo>
                <a:lnTo>
                  <a:pt x="8784" y="7689"/>
                </a:lnTo>
                <a:lnTo>
                  <a:pt x="8809" y="7762"/>
                </a:lnTo>
                <a:lnTo>
                  <a:pt x="8833" y="7787"/>
                </a:lnTo>
                <a:lnTo>
                  <a:pt x="8882" y="7811"/>
                </a:lnTo>
                <a:lnTo>
                  <a:pt x="8955" y="7811"/>
                </a:lnTo>
                <a:lnTo>
                  <a:pt x="9028" y="7738"/>
                </a:lnTo>
                <a:lnTo>
                  <a:pt x="9052" y="7714"/>
                </a:lnTo>
                <a:lnTo>
                  <a:pt x="9028" y="7665"/>
                </a:lnTo>
                <a:lnTo>
                  <a:pt x="8979" y="7470"/>
                </a:lnTo>
                <a:lnTo>
                  <a:pt x="8979" y="7397"/>
                </a:lnTo>
                <a:lnTo>
                  <a:pt x="8979" y="7300"/>
                </a:lnTo>
                <a:lnTo>
                  <a:pt x="8979" y="7276"/>
                </a:lnTo>
                <a:lnTo>
                  <a:pt x="8955" y="7252"/>
                </a:lnTo>
                <a:close/>
                <a:moveTo>
                  <a:pt x="1363" y="414"/>
                </a:moveTo>
                <a:lnTo>
                  <a:pt x="1533" y="463"/>
                </a:lnTo>
                <a:lnTo>
                  <a:pt x="1728" y="560"/>
                </a:lnTo>
                <a:lnTo>
                  <a:pt x="1898" y="657"/>
                </a:lnTo>
                <a:lnTo>
                  <a:pt x="2190" y="876"/>
                </a:lnTo>
                <a:lnTo>
                  <a:pt x="2750" y="1363"/>
                </a:lnTo>
                <a:lnTo>
                  <a:pt x="3261" y="1874"/>
                </a:lnTo>
                <a:lnTo>
                  <a:pt x="4283" y="2945"/>
                </a:lnTo>
                <a:lnTo>
                  <a:pt x="6327" y="5013"/>
                </a:lnTo>
                <a:lnTo>
                  <a:pt x="8395" y="7106"/>
                </a:lnTo>
                <a:lnTo>
                  <a:pt x="6984" y="8395"/>
                </a:lnTo>
                <a:lnTo>
                  <a:pt x="6887" y="8298"/>
                </a:lnTo>
                <a:lnTo>
                  <a:pt x="6765" y="8225"/>
                </a:lnTo>
                <a:lnTo>
                  <a:pt x="6668" y="8176"/>
                </a:lnTo>
                <a:lnTo>
                  <a:pt x="6570" y="8152"/>
                </a:lnTo>
                <a:lnTo>
                  <a:pt x="6497" y="8127"/>
                </a:lnTo>
                <a:lnTo>
                  <a:pt x="6424" y="8054"/>
                </a:lnTo>
                <a:lnTo>
                  <a:pt x="6351" y="8030"/>
                </a:lnTo>
                <a:lnTo>
                  <a:pt x="6303" y="8030"/>
                </a:lnTo>
                <a:lnTo>
                  <a:pt x="6230" y="8054"/>
                </a:lnTo>
                <a:lnTo>
                  <a:pt x="6181" y="8103"/>
                </a:lnTo>
                <a:lnTo>
                  <a:pt x="6084" y="8200"/>
                </a:lnTo>
                <a:lnTo>
                  <a:pt x="6011" y="8249"/>
                </a:lnTo>
                <a:lnTo>
                  <a:pt x="5938" y="8225"/>
                </a:lnTo>
                <a:lnTo>
                  <a:pt x="5889" y="8152"/>
                </a:lnTo>
                <a:lnTo>
                  <a:pt x="5816" y="7981"/>
                </a:lnTo>
                <a:lnTo>
                  <a:pt x="5767" y="7835"/>
                </a:lnTo>
                <a:lnTo>
                  <a:pt x="5694" y="7787"/>
                </a:lnTo>
                <a:lnTo>
                  <a:pt x="5646" y="7787"/>
                </a:lnTo>
                <a:lnTo>
                  <a:pt x="5500" y="7860"/>
                </a:lnTo>
                <a:lnTo>
                  <a:pt x="5402" y="7981"/>
                </a:lnTo>
                <a:lnTo>
                  <a:pt x="5305" y="7787"/>
                </a:lnTo>
                <a:lnTo>
                  <a:pt x="5232" y="7616"/>
                </a:lnTo>
                <a:lnTo>
                  <a:pt x="5208" y="7568"/>
                </a:lnTo>
                <a:lnTo>
                  <a:pt x="5159" y="7543"/>
                </a:lnTo>
                <a:lnTo>
                  <a:pt x="5086" y="7543"/>
                </a:lnTo>
                <a:lnTo>
                  <a:pt x="5013" y="7568"/>
                </a:lnTo>
                <a:lnTo>
                  <a:pt x="4964" y="7641"/>
                </a:lnTo>
                <a:lnTo>
                  <a:pt x="4672" y="7616"/>
                </a:lnTo>
                <a:lnTo>
                  <a:pt x="4672" y="7495"/>
                </a:lnTo>
                <a:lnTo>
                  <a:pt x="4648" y="7422"/>
                </a:lnTo>
                <a:lnTo>
                  <a:pt x="4575" y="7373"/>
                </a:lnTo>
                <a:lnTo>
                  <a:pt x="4526" y="7349"/>
                </a:lnTo>
                <a:lnTo>
                  <a:pt x="4453" y="7373"/>
                </a:lnTo>
                <a:lnTo>
                  <a:pt x="4332" y="7446"/>
                </a:lnTo>
                <a:lnTo>
                  <a:pt x="4283" y="7470"/>
                </a:lnTo>
                <a:lnTo>
                  <a:pt x="4210" y="7495"/>
                </a:lnTo>
                <a:lnTo>
                  <a:pt x="4161" y="7470"/>
                </a:lnTo>
                <a:lnTo>
                  <a:pt x="4161" y="7422"/>
                </a:lnTo>
                <a:lnTo>
                  <a:pt x="4161" y="7276"/>
                </a:lnTo>
                <a:lnTo>
                  <a:pt x="4210" y="7081"/>
                </a:lnTo>
                <a:lnTo>
                  <a:pt x="4210" y="7008"/>
                </a:lnTo>
                <a:lnTo>
                  <a:pt x="4161" y="6960"/>
                </a:lnTo>
                <a:lnTo>
                  <a:pt x="4113" y="6935"/>
                </a:lnTo>
                <a:lnTo>
                  <a:pt x="4064" y="6960"/>
                </a:lnTo>
                <a:lnTo>
                  <a:pt x="3967" y="7008"/>
                </a:lnTo>
                <a:lnTo>
                  <a:pt x="3845" y="7081"/>
                </a:lnTo>
                <a:lnTo>
                  <a:pt x="3748" y="7081"/>
                </a:lnTo>
                <a:lnTo>
                  <a:pt x="3699" y="7033"/>
                </a:lnTo>
                <a:lnTo>
                  <a:pt x="3699" y="6960"/>
                </a:lnTo>
                <a:lnTo>
                  <a:pt x="3723" y="6838"/>
                </a:lnTo>
                <a:lnTo>
                  <a:pt x="3675" y="6741"/>
                </a:lnTo>
                <a:lnTo>
                  <a:pt x="3650" y="6716"/>
                </a:lnTo>
                <a:lnTo>
                  <a:pt x="3602" y="6716"/>
                </a:lnTo>
                <a:lnTo>
                  <a:pt x="3456" y="6765"/>
                </a:lnTo>
                <a:lnTo>
                  <a:pt x="3334" y="6741"/>
                </a:lnTo>
                <a:lnTo>
                  <a:pt x="3237" y="6692"/>
                </a:lnTo>
                <a:lnTo>
                  <a:pt x="3164" y="6619"/>
                </a:lnTo>
                <a:lnTo>
                  <a:pt x="3115" y="6522"/>
                </a:lnTo>
                <a:lnTo>
                  <a:pt x="3091" y="6424"/>
                </a:lnTo>
                <a:lnTo>
                  <a:pt x="3091" y="6303"/>
                </a:lnTo>
                <a:lnTo>
                  <a:pt x="3115" y="6205"/>
                </a:lnTo>
                <a:lnTo>
                  <a:pt x="3139" y="6132"/>
                </a:lnTo>
                <a:lnTo>
                  <a:pt x="3091" y="6059"/>
                </a:lnTo>
                <a:lnTo>
                  <a:pt x="3018" y="6035"/>
                </a:lnTo>
                <a:lnTo>
                  <a:pt x="2945" y="6035"/>
                </a:lnTo>
                <a:lnTo>
                  <a:pt x="2823" y="6084"/>
                </a:lnTo>
                <a:lnTo>
                  <a:pt x="2701" y="6132"/>
                </a:lnTo>
                <a:lnTo>
                  <a:pt x="2653" y="6059"/>
                </a:lnTo>
                <a:lnTo>
                  <a:pt x="2604" y="5962"/>
                </a:lnTo>
                <a:lnTo>
                  <a:pt x="2604" y="5767"/>
                </a:lnTo>
                <a:lnTo>
                  <a:pt x="2580" y="5573"/>
                </a:lnTo>
                <a:lnTo>
                  <a:pt x="2531" y="5524"/>
                </a:lnTo>
                <a:lnTo>
                  <a:pt x="2482" y="5500"/>
                </a:lnTo>
                <a:lnTo>
                  <a:pt x="2409" y="5500"/>
                </a:lnTo>
                <a:lnTo>
                  <a:pt x="2361" y="5524"/>
                </a:lnTo>
                <a:lnTo>
                  <a:pt x="2263" y="5427"/>
                </a:lnTo>
                <a:lnTo>
                  <a:pt x="2190" y="5305"/>
                </a:lnTo>
                <a:lnTo>
                  <a:pt x="2190" y="5183"/>
                </a:lnTo>
                <a:lnTo>
                  <a:pt x="2215" y="5062"/>
                </a:lnTo>
                <a:lnTo>
                  <a:pt x="2215" y="4989"/>
                </a:lnTo>
                <a:lnTo>
                  <a:pt x="2190" y="4916"/>
                </a:lnTo>
                <a:lnTo>
                  <a:pt x="2117" y="4867"/>
                </a:lnTo>
                <a:lnTo>
                  <a:pt x="2020" y="4867"/>
                </a:lnTo>
                <a:lnTo>
                  <a:pt x="1898" y="4891"/>
                </a:lnTo>
                <a:lnTo>
                  <a:pt x="1801" y="4867"/>
                </a:lnTo>
                <a:lnTo>
                  <a:pt x="1752" y="4794"/>
                </a:lnTo>
                <a:lnTo>
                  <a:pt x="1704" y="4697"/>
                </a:lnTo>
                <a:lnTo>
                  <a:pt x="1655" y="4575"/>
                </a:lnTo>
                <a:lnTo>
                  <a:pt x="1655" y="4453"/>
                </a:lnTo>
                <a:lnTo>
                  <a:pt x="1655" y="4234"/>
                </a:lnTo>
                <a:lnTo>
                  <a:pt x="1655" y="4186"/>
                </a:lnTo>
                <a:lnTo>
                  <a:pt x="1631" y="4137"/>
                </a:lnTo>
                <a:lnTo>
                  <a:pt x="1582" y="4088"/>
                </a:lnTo>
                <a:lnTo>
                  <a:pt x="1558" y="4088"/>
                </a:lnTo>
                <a:lnTo>
                  <a:pt x="1460" y="4064"/>
                </a:lnTo>
                <a:lnTo>
                  <a:pt x="1363" y="4113"/>
                </a:lnTo>
                <a:lnTo>
                  <a:pt x="1266" y="4186"/>
                </a:lnTo>
                <a:lnTo>
                  <a:pt x="1217" y="3942"/>
                </a:lnTo>
                <a:lnTo>
                  <a:pt x="1193" y="3699"/>
                </a:lnTo>
                <a:lnTo>
                  <a:pt x="1193" y="3650"/>
                </a:lnTo>
                <a:lnTo>
                  <a:pt x="1144" y="3626"/>
                </a:lnTo>
                <a:lnTo>
                  <a:pt x="1095" y="3602"/>
                </a:lnTo>
                <a:lnTo>
                  <a:pt x="974" y="3602"/>
                </a:lnTo>
                <a:lnTo>
                  <a:pt x="925" y="3529"/>
                </a:lnTo>
                <a:lnTo>
                  <a:pt x="925" y="3431"/>
                </a:lnTo>
                <a:lnTo>
                  <a:pt x="925" y="3310"/>
                </a:lnTo>
                <a:lnTo>
                  <a:pt x="949" y="3042"/>
                </a:lnTo>
                <a:lnTo>
                  <a:pt x="974" y="2896"/>
                </a:lnTo>
                <a:lnTo>
                  <a:pt x="974" y="2823"/>
                </a:lnTo>
                <a:lnTo>
                  <a:pt x="949" y="2774"/>
                </a:lnTo>
                <a:lnTo>
                  <a:pt x="925" y="2726"/>
                </a:lnTo>
                <a:lnTo>
                  <a:pt x="852" y="2701"/>
                </a:lnTo>
                <a:lnTo>
                  <a:pt x="658" y="2701"/>
                </a:lnTo>
                <a:lnTo>
                  <a:pt x="682" y="2044"/>
                </a:lnTo>
                <a:lnTo>
                  <a:pt x="658" y="1971"/>
                </a:lnTo>
                <a:lnTo>
                  <a:pt x="633" y="1923"/>
                </a:lnTo>
                <a:lnTo>
                  <a:pt x="585" y="1898"/>
                </a:lnTo>
                <a:lnTo>
                  <a:pt x="512" y="1874"/>
                </a:lnTo>
                <a:lnTo>
                  <a:pt x="317" y="1898"/>
                </a:lnTo>
                <a:lnTo>
                  <a:pt x="317" y="1704"/>
                </a:lnTo>
                <a:lnTo>
                  <a:pt x="293" y="1509"/>
                </a:lnTo>
                <a:lnTo>
                  <a:pt x="317" y="1460"/>
                </a:lnTo>
                <a:lnTo>
                  <a:pt x="366" y="1193"/>
                </a:lnTo>
                <a:lnTo>
                  <a:pt x="463" y="949"/>
                </a:lnTo>
                <a:lnTo>
                  <a:pt x="536" y="828"/>
                </a:lnTo>
                <a:lnTo>
                  <a:pt x="609" y="730"/>
                </a:lnTo>
                <a:lnTo>
                  <a:pt x="706" y="633"/>
                </a:lnTo>
                <a:lnTo>
                  <a:pt x="828" y="536"/>
                </a:lnTo>
                <a:lnTo>
                  <a:pt x="998" y="463"/>
                </a:lnTo>
                <a:lnTo>
                  <a:pt x="1168" y="414"/>
                </a:lnTo>
                <a:close/>
                <a:moveTo>
                  <a:pt x="1241" y="14357"/>
                </a:moveTo>
                <a:lnTo>
                  <a:pt x="1266" y="14527"/>
                </a:lnTo>
                <a:lnTo>
                  <a:pt x="1339" y="14770"/>
                </a:lnTo>
                <a:lnTo>
                  <a:pt x="1266" y="14795"/>
                </a:lnTo>
                <a:lnTo>
                  <a:pt x="1193" y="14843"/>
                </a:lnTo>
                <a:lnTo>
                  <a:pt x="1071" y="14624"/>
                </a:lnTo>
                <a:lnTo>
                  <a:pt x="1047" y="14576"/>
                </a:lnTo>
                <a:lnTo>
                  <a:pt x="1241" y="14357"/>
                </a:lnTo>
                <a:close/>
                <a:moveTo>
                  <a:pt x="12970" y="1631"/>
                </a:moveTo>
                <a:lnTo>
                  <a:pt x="12629" y="2093"/>
                </a:lnTo>
                <a:lnTo>
                  <a:pt x="12313" y="2580"/>
                </a:lnTo>
                <a:lnTo>
                  <a:pt x="11996" y="3066"/>
                </a:lnTo>
                <a:lnTo>
                  <a:pt x="11729" y="3577"/>
                </a:lnTo>
                <a:lnTo>
                  <a:pt x="11680" y="3650"/>
                </a:lnTo>
                <a:lnTo>
                  <a:pt x="11680" y="3723"/>
                </a:lnTo>
                <a:lnTo>
                  <a:pt x="11680" y="3772"/>
                </a:lnTo>
                <a:lnTo>
                  <a:pt x="11704" y="3821"/>
                </a:lnTo>
                <a:lnTo>
                  <a:pt x="11802" y="3918"/>
                </a:lnTo>
                <a:lnTo>
                  <a:pt x="11899" y="3967"/>
                </a:lnTo>
                <a:lnTo>
                  <a:pt x="11875" y="4015"/>
                </a:lnTo>
                <a:lnTo>
                  <a:pt x="11899" y="4040"/>
                </a:lnTo>
                <a:lnTo>
                  <a:pt x="11899" y="4064"/>
                </a:lnTo>
                <a:lnTo>
                  <a:pt x="11948" y="4064"/>
                </a:lnTo>
                <a:lnTo>
                  <a:pt x="12215" y="4015"/>
                </a:lnTo>
                <a:lnTo>
                  <a:pt x="12483" y="3918"/>
                </a:lnTo>
                <a:lnTo>
                  <a:pt x="12751" y="3796"/>
                </a:lnTo>
                <a:lnTo>
                  <a:pt x="13018" y="3626"/>
                </a:lnTo>
                <a:lnTo>
                  <a:pt x="13505" y="3261"/>
                </a:lnTo>
                <a:lnTo>
                  <a:pt x="13943" y="2920"/>
                </a:lnTo>
                <a:lnTo>
                  <a:pt x="14722" y="2288"/>
                </a:lnTo>
                <a:lnTo>
                  <a:pt x="14722" y="2288"/>
                </a:lnTo>
                <a:lnTo>
                  <a:pt x="14430" y="2726"/>
                </a:lnTo>
                <a:lnTo>
                  <a:pt x="13675" y="3796"/>
                </a:lnTo>
                <a:lnTo>
                  <a:pt x="12945" y="4891"/>
                </a:lnTo>
                <a:lnTo>
                  <a:pt x="12897" y="4989"/>
                </a:lnTo>
                <a:lnTo>
                  <a:pt x="12921" y="5062"/>
                </a:lnTo>
                <a:lnTo>
                  <a:pt x="12945" y="5135"/>
                </a:lnTo>
                <a:lnTo>
                  <a:pt x="13018" y="5208"/>
                </a:lnTo>
                <a:lnTo>
                  <a:pt x="13091" y="5232"/>
                </a:lnTo>
                <a:lnTo>
                  <a:pt x="13164" y="5256"/>
                </a:lnTo>
                <a:lnTo>
                  <a:pt x="13262" y="5232"/>
                </a:lnTo>
                <a:lnTo>
                  <a:pt x="13335" y="5183"/>
                </a:lnTo>
                <a:lnTo>
                  <a:pt x="13481" y="5135"/>
                </a:lnTo>
                <a:lnTo>
                  <a:pt x="13602" y="5086"/>
                </a:lnTo>
                <a:lnTo>
                  <a:pt x="13846" y="4916"/>
                </a:lnTo>
                <a:lnTo>
                  <a:pt x="14381" y="4575"/>
                </a:lnTo>
                <a:lnTo>
                  <a:pt x="14892" y="4234"/>
                </a:lnTo>
                <a:lnTo>
                  <a:pt x="15476" y="3796"/>
                </a:lnTo>
                <a:lnTo>
                  <a:pt x="16084" y="3358"/>
                </a:lnTo>
                <a:lnTo>
                  <a:pt x="16084" y="3358"/>
                </a:lnTo>
                <a:lnTo>
                  <a:pt x="15646" y="4161"/>
                </a:lnTo>
                <a:lnTo>
                  <a:pt x="15208" y="4964"/>
                </a:lnTo>
                <a:lnTo>
                  <a:pt x="14965" y="5329"/>
                </a:lnTo>
                <a:lnTo>
                  <a:pt x="14697" y="5719"/>
                </a:lnTo>
                <a:lnTo>
                  <a:pt x="14430" y="6084"/>
                </a:lnTo>
                <a:lnTo>
                  <a:pt x="14138" y="6424"/>
                </a:lnTo>
                <a:lnTo>
                  <a:pt x="13967" y="6619"/>
                </a:lnTo>
                <a:lnTo>
                  <a:pt x="13797" y="6814"/>
                </a:lnTo>
                <a:lnTo>
                  <a:pt x="13602" y="6984"/>
                </a:lnTo>
                <a:lnTo>
                  <a:pt x="13383" y="7130"/>
                </a:lnTo>
                <a:lnTo>
                  <a:pt x="13164" y="7276"/>
                </a:lnTo>
                <a:lnTo>
                  <a:pt x="12945" y="7397"/>
                </a:lnTo>
                <a:lnTo>
                  <a:pt x="12702" y="7495"/>
                </a:lnTo>
                <a:lnTo>
                  <a:pt x="12459" y="7568"/>
                </a:lnTo>
                <a:lnTo>
                  <a:pt x="12240" y="7592"/>
                </a:lnTo>
                <a:lnTo>
                  <a:pt x="12021" y="7616"/>
                </a:lnTo>
                <a:lnTo>
                  <a:pt x="11826" y="7592"/>
                </a:lnTo>
                <a:lnTo>
                  <a:pt x="11607" y="7543"/>
                </a:lnTo>
                <a:lnTo>
                  <a:pt x="11242" y="7422"/>
                </a:lnTo>
                <a:lnTo>
                  <a:pt x="10828" y="7276"/>
                </a:lnTo>
                <a:lnTo>
                  <a:pt x="10780" y="7179"/>
                </a:lnTo>
                <a:lnTo>
                  <a:pt x="10682" y="7106"/>
                </a:lnTo>
                <a:lnTo>
                  <a:pt x="10561" y="7106"/>
                </a:lnTo>
                <a:lnTo>
                  <a:pt x="10512" y="7130"/>
                </a:lnTo>
                <a:lnTo>
                  <a:pt x="10463" y="7179"/>
                </a:lnTo>
                <a:lnTo>
                  <a:pt x="9393" y="8492"/>
                </a:lnTo>
                <a:lnTo>
                  <a:pt x="8322" y="9782"/>
                </a:lnTo>
                <a:lnTo>
                  <a:pt x="7227" y="11047"/>
                </a:lnTo>
                <a:lnTo>
                  <a:pt x="6108" y="12313"/>
                </a:lnTo>
                <a:lnTo>
                  <a:pt x="4916" y="13578"/>
                </a:lnTo>
                <a:lnTo>
                  <a:pt x="3723" y="14819"/>
                </a:lnTo>
                <a:lnTo>
                  <a:pt x="3139" y="15427"/>
                </a:lnTo>
                <a:lnTo>
                  <a:pt x="2823" y="15743"/>
                </a:lnTo>
                <a:lnTo>
                  <a:pt x="2507" y="16011"/>
                </a:lnTo>
                <a:lnTo>
                  <a:pt x="2312" y="16133"/>
                </a:lnTo>
                <a:lnTo>
                  <a:pt x="2142" y="16230"/>
                </a:lnTo>
                <a:lnTo>
                  <a:pt x="1947" y="16303"/>
                </a:lnTo>
                <a:lnTo>
                  <a:pt x="1752" y="16352"/>
                </a:lnTo>
                <a:lnTo>
                  <a:pt x="1558" y="16376"/>
                </a:lnTo>
                <a:lnTo>
                  <a:pt x="1363" y="16376"/>
                </a:lnTo>
                <a:lnTo>
                  <a:pt x="1168" y="16303"/>
                </a:lnTo>
                <a:lnTo>
                  <a:pt x="949" y="16230"/>
                </a:lnTo>
                <a:lnTo>
                  <a:pt x="876" y="16206"/>
                </a:lnTo>
                <a:lnTo>
                  <a:pt x="828" y="16206"/>
                </a:lnTo>
                <a:lnTo>
                  <a:pt x="779" y="16011"/>
                </a:lnTo>
                <a:lnTo>
                  <a:pt x="828" y="16060"/>
                </a:lnTo>
                <a:lnTo>
                  <a:pt x="901" y="16084"/>
                </a:lnTo>
                <a:lnTo>
                  <a:pt x="949" y="16084"/>
                </a:lnTo>
                <a:lnTo>
                  <a:pt x="998" y="16035"/>
                </a:lnTo>
                <a:lnTo>
                  <a:pt x="998" y="15962"/>
                </a:lnTo>
                <a:lnTo>
                  <a:pt x="925" y="15792"/>
                </a:lnTo>
                <a:lnTo>
                  <a:pt x="852" y="15646"/>
                </a:lnTo>
                <a:lnTo>
                  <a:pt x="779" y="15476"/>
                </a:lnTo>
                <a:lnTo>
                  <a:pt x="706" y="15330"/>
                </a:lnTo>
                <a:lnTo>
                  <a:pt x="779" y="15087"/>
                </a:lnTo>
                <a:lnTo>
                  <a:pt x="852" y="14892"/>
                </a:lnTo>
                <a:lnTo>
                  <a:pt x="876" y="14989"/>
                </a:lnTo>
                <a:lnTo>
                  <a:pt x="974" y="15257"/>
                </a:lnTo>
                <a:lnTo>
                  <a:pt x="1120" y="15500"/>
                </a:lnTo>
                <a:lnTo>
                  <a:pt x="1168" y="15549"/>
                </a:lnTo>
                <a:lnTo>
                  <a:pt x="1266" y="15646"/>
                </a:lnTo>
                <a:lnTo>
                  <a:pt x="1363" y="15719"/>
                </a:lnTo>
                <a:lnTo>
                  <a:pt x="1509" y="15743"/>
                </a:lnTo>
                <a:lnTo>
                  <a:pt x="1655" y="15768"/>
                </a:lnTo>
                <a:lnTo>
                  <a:pt x="1801" y="15743"/>
                </a:lnTo>
                <a:lnTo>
                  <a:pt x="1947" y="15719"/>
                </a:lnTo>
                <a:lnTo>
                  <a:pt x="2215" y="15646"/>
                </a:lnTo>
                <a:lnTo>
                  <a:pt x="2458" y="15500"/>
                </a:lnTo>
                <a:lnTo>
                  <a:pt x="2677" y="15354"/>
                </a:lnTo>
                <a:lnTo>
                  <a:pt x="2896" y="15184"/>
                </a:lnTo>
                <a:lnTo>
                  <a:pt x="3115" y="15014"/>
                </a:lnTo>
                <a:lnTo>
                  <a:pt x="3553" y="14624"/>
                </a:lnTo>
                <a:lnTo>
                  <a:pt x="3918" y="14259"/>
                </a:lnTo>
                <a:lnTo>
                  <a:pt x="4259" y="13870"/>
                </a:lnTo>
                <a:lnTo>
                  <a:pt x="4599" y="13481"/>
                </a:lnTo>
                <a:lnTo>
                  <a:pt x="4745" y="13262"/>
                </a:lnTo>
                <a:lnTo>
                  <a:pt x="4916" y="13067"/>
                </a:lnTo>
                <a:lnTo>
                  <a:pt x="4989" y="12945"/>
                </a:lnTo>
                <a:lnTo>
                  <a:pt x="5037" y="12824"/>
                </a:lnTo>
                <a:lnTo>
                  <a:pt x="5086" y="12702"/>
                </a:lnTo>
                <a:lnTo>
                  <a:pt x="5086" y="12580"/>
                </a:lnTo>
                <a:lnTo>
                  <a:pt x="5086" y="12532"/>
                </a:lnTo>
                <a:lnTo>
                  <a:pt x="5037" y="12507"/>
                </a:lnTo>
                <a:lnTo>
                  <a:pt x="4964" y="12507"/>
                </a:lnTo>
                <a:lnTo>
                  <a:pt x="4867" y="12580"/>
                </a:lnTo>
                <a:lnTo>
                  <a:pt x="4770" y="12653"/>
                </a:lnTo>
                <a:lnTo>
                  <a:pt x="4599" y="12848"/>
                </a:lnTo>
                <a:lnTo>
                  <a:pt x="4453" y="13067"/>
                </a:lnTo>
                <a:lnTo>
                  <a:pt x="4307" y="13262"/>
                </a:lnTo>
                <a:lnTo>
                  <a:pt x="3942" y="13700"/>
                </a:lnTo>
                <a:lnTo>
                  <a:pt x="3529" y="14089"/>
                </a:lnTo>
                <a:lnTo>
                  <a:pt x="3066" y="14503"/>
                </a:lnTo>
                <a:lnTo>
                  <a:pt x="2604" y="14892"/>
                </a:lnTo>
                <a:lnTo>
                  <a:pt x="2312" y="15111"/>
                </a:lnTo>
                <a:lnTo>
                  <a:pt x="2020" y="15306"/>
                </a:lnTo>
                <a:lnTo>
                  <a:pt x="1898" y="15354"/>
                </a:lnTo>
                <a:lnTo>
                  <a:pt x="1777" y="15379"/>
                </a:lnTo>
                <a:lnTo>
                  <a:pt x="1655" y="15379"/>
                </a:lnTo>
                <a:lnTo>
                  <a:pt x="1558" y="15330"/>
                </a:lnTo>
                <a:lnTo>
                  <a:pt x="1485" y="15281"/>
                </a:lnTo>
                <a:lnTo>
                  <a:pt x="1436" y="15184"/>
                </a:lnTo>
                <a:lnTo>
                  <a:pt x="1460" y="15087"/>
                </a:lnTo>
                <a:lnTo>
                  <a:pt x="1533" y="14941"/>
                </a:lnTo>
                <a:lnTo>
                  <a:pt x="1631" y="14941"/>
                </a:lnTo>
                <a:lnTo>
                  <a:pt x="1704" y="14892"/>
                </a:lnTo>
                <a:lnTo>
                  <a:pt x="1728" y="14819"/>
                </a:lnTo>
                <a:lnTo>
                  <a:pt x="1728" y="14770"/>
                </a:lnTo>
                <a:lnTo>
                  <a:pt x="1704" y="14673"/>
                </a:lnTo>
                <a:lnTo>
                  <a:pt x="1655" y="14551"/>
                </a:lnTo>
                <a:lnTo>
                  <a:pt x="1606" y="14454"/>
                </a:lnTo>
                <a:lnTo>
                  <a:pt x="1509" y="14308"/>
                </a:lnTo>
                <a:lnTo>
                  <a:pt x="1412" y="14162"/>
                </a:lnTo>
                <a:lnTo>
                  <a:pt x="1679" y="13919"/>
                </a:lnTo>
                <a:lnTo>
                  <a:pt x="1801" y="14405"/>
                </a:lnTo>
                <a:lnTo>
                  <a:pt x="1825" y="14478"/>
                </a:lnTo>
                <a:lnTo>
                  <a:pt x="1898" y="14527"/>
                </a:lnTo>
                <a:lnTo>
                  <a:pt x="2020" y="14527"/>
                </a:lnTo>
                <a:lnTo>
                  <a:pt x="2069" y="14503"/>
                </a:lnTo>
                <a:lnTo>
                  <a:pt x="2117" y="14454"/>
                </a:lnTo>
                <a:lnTo>
                  <a:pt x="2142" y="14381"/>
                </a:lnTo>
                <a:lnTo>
                  <a:pt x="2142" y="14308"/>
                </a:lnTo>
                <a:lnTo>
                  <a:pt x="2044" y="13992"/>
                </a:lnTo>
                <a:lnTo>
                  <a:pt x="1923" y="13675"/>
                </a:lnTo>
                <a:lnTo>
                  <a:pt x="2093" y="13529"/>
                </a:lnTo>
                <a:lnTo>
                  <a:pt x="2117" y="13748"/>
                </a:lnTo>
                <a:lnTo>
                  <a:pt x="2117" y="13870"/>
                </a:lnTo>
                <a:lnTo>
                  <a:pt x="2142" y="13967"/>
                </a:lnTo>
                <a:lnTo>
                  <a:pt x="2190" y="14065"/>
                </a:lnTo>
                <a:lnTo>
                  <a:pt x="2239" y="14089"/>
                </a:lnTo>
                <a:lnTo>
                  <a:pt x="2288" y="14113"/>
                </a:lnTo>
                <a:lnTo>
                  <a:pt x="2336" y="14113"/>
                </a:lnTo>
                <a:lnTo>
                  <a:pt x="2385" y="14089"/>
                </a:lnTo>
                <a:lnTo>
                  <a:pt x="2434" y="14016"/>
                </a:lnTo>
                <a:lnTo>
                  <a:pt x="2434" y="13919"/>
                </a:lnTo>
                <a:lnTo>
                  <a:pt x="2385" y="13724"/>
                </a:lnTo>
                <a:lnTo>
                  <a:pt x="2263" y="13359"/>
                </a:lnTo>
                <a:lnTo>
                  <a:pt x="2385" y="13262"/>
                </a:lnTo>
                <a:lnTo>
                  <a:pt x="2458" y="13554"/>
                </a:lnTo>
                <a:lnTo>
                  <a:pt x="2531" y="13846"/>
                </a:lnTo>
                <a:lnTo>
                  <a:pt x="2555" y="13894"/>
                </a:lnTo>
                <a:lnTo>
                  <a:pt x="2580" y="13943"/>
                </a:lnTo>
                <a:lnTo>
                  <a:pt x="2628" y="13967"/>
                </a:lnTo>
                <a:lnTo>
                  <a:pt x="2677" y="13967"/>
                </a:lnTo>
                <a:lnTo>
                  <a:pt x="2774" y="13943"/>
                </a:lnTo>
                <a:lnTo>
                  <a:pt x="2823" y="13919"/>
                </a:lnTo>
                <a:lnTo>
                  <a:pt x="2847" y="13870"/>
                </a:lnTo>
                <a:lnTo>
                  <a:pt x="2872" y="13797"/>
                </a:lnTo>
                <a:lnTo>
                  <a:pt x="2847" y="13748"/>
                </a:lnTo>
                <a:lnTo>
                  <a:pt x="2750" y="13408"/>
                </a:lnTo>
                <a:lnTo>
                  <a:pt x="2604" y="13067"/>
                </a:lnTo>
                <a:lnTo>
                  <a:pt x="2823" y="12848"/>
                </a:lnTo>
                <a:lnTo>
                  <a:pt x="2920" y="13164"/>
                </a:lnTo>
                <a:lnTo>
                  <a:pt x="2969" y="13286"/>
                </a:lnTo>
                <a:lnTo>
                  <a:pt x="3018" y="13383"/>
                </a:lnTo>
                <a:lnTo>
                  <a:pt x="3066" y="13481"/>
                </a:lnTo>
                <a:lnTo>
                  <a:pt x="3115" y="13529"/>
                </a:lnTo>
                <a:lnTo>
                  <a:pt x="3212" y="13529"/>
                </a:lnTo>
                <a:lnTo>
                  <a:pt x="3237" y="13505"/>
                </a:lnTo>
                <a:lnTo>
                  <a:pt x="3261" y="13456"/>
                </a:lnTo>
                <a:lnTo>
                  <a:pt x="3285" y="13408"/>
                </a:lnTo>
                <a:lnTo>
                  <a:pt x="3261" y="13310"/>
                </a:lnTo>
                <a:lnTo>
                  <a:pt x="3188" y="13116"/>
                </a:lnTo>
                <a:lnTo>
                  <a:pt x="3091" y="12921"/>
                </a:lnTo>
                <a:lnTo>
                  <a:pt x="2969" y="12726"/>
                </a:lnTo>
                <a:lnTo>
                  <a:pt x="3261" y="12459"/>
                </a:lnTo>
                <a:lnTo>
                  <a:pt x="3285" y="12678"/>
                </a:lnTo>
                <a:lnTo>
                  <a:pt x="3334" y="12897"/>
                </a:lnTo>
                <a:lnTo>
                  <a:pt x="3383" y="12994"/>
                </a:lnTo>
                <a:lnTo>
                  <a:pt x="3480" y="13067"/>
                </a:lnTo>
                <a:lnTo>
                  <a:pt x="3529" y="13067"/>
                </a:lnTo>
                <a:lnTo>
                  <a:pt x="3577" y="13043"/>
                </a:lnTo>
                <a:lnTo>
                  <a:pt x="3626" y="12945"/>
                </a:lnTo>
                <a:lnTo>
                  <a:pt x="3626" y="12848"/>
                </a:lnTo>
                <a:lnTo>
                  <a:pt x="3577" y="12678"/>
                </a:lnTo>
                <a:lnTo>
                  <a:pt x="3529" y="12483"/>
                </a:lnTo>
                <a:lnTo>
                  <a:pt x="3431" y="12288"/>
                </a:lnTo>
                <a:lnTo>
                  <a:pt x="3650" y="12094"/>
                </a:lnTo>
                <a:lnTo>
                  <a:pt x="3699" y="12313"/>
                </a:lnTo>
                <a:lnTo>
                  <a:pt x="3748" y="12483"/>
                </a:lnTo>
                <a:lnTo>
                  <a:pt x="3796" y="12556"/>
                </a:lnTo>
                <a:lnTo>
                  <a:pt x="3845" y="12605"/>
                </a:lnTo>
                <a:lnTo>
                  <a:pt x="3942" y="12605"/>
                </a:lnTo>
                <a:lnTo>
                  <a:pt x="4015" y="12580"/>
                </a:lnTo>
                <a:lnTo>
                  <a:pt x="4040" y="12532"/>
                </a:lnTo>
                <a:lnTo>
                  <a:pt x="4064" y="12483"/>
                </a:lnTo>
                <a:lnTo>
                  <a:pt x="4064" y="12410"/>
                </a:lnTo>
                <a:lnTo>
                  <a:pt x="4015" y="12142"/>
                </a:lnTo>
                <a:lnTo>
                  <a:pt x="3967" y="11996"/>
                </a:lnTo>
                <a:lnTo>
                  <a:pt x="3894" y="11875"/>
                </a:lnTo>
                <a:lnTo>
                  <a:pt x="4161" y="11607"/>
                </a:lnTo>
                <a:lnTo>
                  <a:pt x="4210" y="11729"/>
                </a:lnTo>
                <a:lnTo>
                  <a:pt x="4283" y="11923"/>
                </a:lnTo>
                <a:lnTo>
                  <a:pt x="4332" y="11996"/>
                </a:lnTo>
                <a:lnTo>
                  <a:pt x="4380" y="12021"/>
                </a:lnTo>
                <a:lnTo>
                  <a:pt x="4429" y="12045"/>
                </a:lnTo>
                <a:lnTo>
                  <a:pt x="4478" y="12045"/>
                </a:lnTo>
                <a:lnTo>
                  <a:pt x="4526" y="11996"/>
                </a:lnTo>
                <a:lnTo>
                  <a:pt x="4551" y="11923"/>
                </a:lnTo>
                <a:lnTo>
                  <a:pt x="4551" y="11826"/>
                </a:lnTo>
                <a:lnTo>
                  <a:pt x="4478" y="11680"/>
                </a:lnTo>
                <a:lnTo>
                  <a:pt x="4356" y="11437"/>
                </a:lnTo>
                <a:lnTo>
                  <a:pt x="4405" y="11388"/>
                </a:lnTo>
                <a:lnTo>
                  <a:pt x="4672" y="11169"/>
                </a:lnTo>
                <a:lnTo>
                  <a:pt x="4745" y="11364"/>
                </a:lnTo>
                <a:lnTo>
                  <a:pt x="4818" y="11607"/>
                </a:lnTo>
                <a:lnTo>
                  <a:pt x="4867" y="11729"/>
                </a:lnTo>
                <a:lnTo>
                  <a:pt x="4916" y="11777"/>
                </a:lnTo>
                <a:lnTo>
                  <a:pt x="4964" y="11826"/>
                </a:lnTo>
                <a:lnTo>
                  <a:pt x="5013" y="11826"/>
                </a:lnTo>
                <a:lnTo>
                  <a:pt x="5037" y="11802"/>
                </a:lnTo>
                <a:lnTo>
                  <a:pt x="5062" y="11729"/>
                </a:lnTo>
                <a:lnTo>
                  <a:pt x="5086" y="11680"/>
                </a:lnTo>
                <a:lnTo>
                  <a:pt x="5062" y="11558"/>
                </a:lnTo>
                <a:lnTo>
                  <a:pt x="4964" y="11339"/>
                </a:lnTo>
                <a:lnTo>
                  <a:pt x="4794" y="11023"/>
                </a:lnTo>
                <a:lnTo>
                  <a:pt x="5135" y="10731"/>
                </a:lnTo>
                <a:lnTo>
                  <a:pt x="5135" y="10755"/>
                </a:lnTo>
                <a:lnTo>
                  <a:pt x="5208" y="10950"/>
                </a:lnTo>
                <a:lnTo>
                  <a:pt x="5281" y="11145"/>
                </a:lnTo>
                <a:lnTo>
                  <a:pt x="5329" y="11218"/>
                </a:lnTo>
                <a:lnTo>
                  <a:pt x="5378" y="11242"/>
                </a:lnTo>
                <a:lnTo>
                  <a:pt x="5427" y="11242"/>
                </a:lnTo>
                <a:lnTo>
                  <a:pt x="5475" y="11218"/>
                </a:lnTo>
                <a:lnTo>
                  <a:pt x="5524" y="11193"/>
                </a:lnTo>
                <a:lnTo>
                  <a:pt x="5573" y="11145"/>
                </a:lnTo>
                <a:lnTo>
                  <a:pt x="5597" y="11096"/>
                </a:lnTo>
                <a:lnTo>
                  <a:pt x="5597" y="11023"/>
                </a:lnTo>
                <a:lnTo>
                  <a:pt x="5524" y="10828"/>
                </a:lnTo>
                <a:lnTo>
                  <a:pt x="5475" y="10658"/>
                </a:lnTo>
                <a:lnTo>
                  <a:pt x="5378" y="10488"/>
                </a:lnTo>
                <a:lnTo>
                  <a:pt x="5670" y="10244"/>
                </a:lnTo>
                <a:lnTo>
                  <a:pt x="5670" y="10366"/>
                </a:lnTo>
                <a:lnTo>
                  <a:pt x="5694" y="10512"/>
                </a:lnTo>
                <a:lnTo>
                  <a:pt x="5743" y="10707"/>
                </a:lnTo>
                <a:lnTo>
                  <a:pt x="5792" y="10780"/>
                </a:lnTo>
                <a:lnTo>
                  <a:pt x="5816" y="10804"/>
                </a:lnTo>
                <a:lnTo>
                  <a:pt x="5865" y="10828"/>
                </a:lnTo>
                <a:lnTo>
                  <a:pt x="5913" y="10828"/>
                </a:lnTo>
                <a:lnTo>
                  <a:pt x="5938" y="10804"/>
                </a:lnTo>
                <a:lnTo>
                  <a:pt x="5986" y="10731"/>
                </a:lnTo>
                <a:lnTo>
                  <a:pt x="5986" y="10658"/>
                </a:lnTo>
                <a:lnTo>
                  <a:pt x="5938" y="10488"/>
                </a:lnTo>
                <a:lnTo>
                  <a:pt x="5865" y="10293"/>
                </a:lnTo>
                <a:lnTo>
                  <a:pt x="5767" y="10123"/>
                </a:lnTo>
                <a:lnTo>
                  <a:pt x="5986" y="9928"/>
                </a:lnTo>
                <a:lnTo>
                  <a:pt x="6011" y="10050"/>
                </a:lnTo>
                <a:lnTo>
                  <a:pt x="6035" y="10147"/>
                </a:lnTo>
                <a:lnTo>
                  <a:pt x="6108" y="10244"/>
                </a:lnTo>
                <a:lnTo>
                  <a:pt x="6181" y="10317"/>
                </a:lnTo>
                <a:lnTo>
                  <a:pt x="6230" y="10366"/>
                </a:lnTo>
                <a:lnTo>
                  <a:pt x="6303" y="10366"/>
                </a:lnTo>
                <a:lnTo>
                  <a:pt x="6376" y="10317"/>
                </a:lnTo>
                <a:lnTo>
                  <a:pt x="6400" y="10269"/>
                </a:lnTo>
                <a:lnTo>
                  <a:pt x="6400" y="10220"/>
                </a:lnTo>
                <a:lnTo>
                  <a:pt x="6376" y="10171"/>
                </a:lnTo>
                <a:lnTo>
                  <a:pt x="6327" y="10074"/>
                </a:lnTo>
                <a:lnTo>
                  <a:pt x="6205" y="9952"/>
                </a:lnTo>
                <a:lnTo>
                  <a:pt x="6084" y="9855"/>
                </a:lnTo>
                <a:lnTo>
                  <a:pt x="6376" y="9587"/>
                </a:lnTo>
                <a:lnTo>
                  <a:pt x="6400" y="9758"/>
                </a:lnTo>
                <a:lnTo>
                  <a:pt x="6449" y="9952"/>
                </a:lnTo>
                <a:lnTo>
                  <a:pt x="6473" y="10025"/>
                </a:lnTo>
                <a:lnTo>
                  <a:pt x="6522" y="10050"/>
                </a:lnTo>
                <a:lnTo>
                  <a:pt x="6595" y="10074"/>
                </a:lnTo>
                <a:lnTo>
                  <a:pt x="6643" y="10074"/>
                </a:lnTo>
                <a:lnTo>
                  <a:pt x="6716" y="10025"/>
                </a:lnTo>
                <a:lnTo>
                  <a:pt x="6741" y="10001"/>
                </a:lnTo>
                <a:lnTo>
                  <a:pt x="6765" y="9928"/>
                </a:lnTo>
                <a:lnTo>
                  <a:pt x="6765" y="9855"/>
                </a:lnTo>
                <a:lnTo>
                  <a:pt x="6692" y="9612"/>
                </a:lnTo>
                <a:lnTo>
                  <a:pt x="6643" y="9490"/>
                </a:lnTo>
                <a:lnTo>
                  <a:pt x="6595" y="9393"/>
                </a:lnTo>
                <a:lnTo>
                  <a:pt x="6765" y="9222"/>
                </a:lnTo>
                <a:lnTo>
                  <a:pt x="6814" y="9417"/>
                </a:lnTo>
                <a:lnTo>
                  <a:pt x="6887" y="9587"/>
                </a:lnTo>
                <a:lnTo>
                  <a:pt x="6911" y="9636"/>
                </a:lnTo>
                <a:lnTo>
                  <a:pt x="6960" y="9660"/>
                </a:lnTo>
                <a:lnTo>
                  <a:pt x="7033" y="9660"/>
                </a:lnTo>
                <a:lnTo>
                  <a:pt x="7081" y="9636"/>
                </a:lnTo>
                <a:lnTo>
                  <a:pt x="7130" y="9612"/>
                </a:lnTo>
                <a:lnTo>
                  <a:pt x="7179" y="9563"/>
                </a:lnTo>
                <a:lnTo>
                  <a:pt x="7179" y="9514"/>
                </a:lnTo>
                <a:lnTo>
                  <a:pt x="7179" y="9441"/>
                </a:lnTo>
                <a:lnTo>
                  <a:pt x="7057" y="9174"/>
                </a:lnTo>
                <a:lnTo>
                  <a:pt x="6984" y="9003"/>
                </a:lnTo>
                <a:lnTo>
                  <a:pt x="7106" y="8906"/>
                </a:lnTo>
                <a:lnTo>
                  <a:pt x="7106" y="8955"/>
                </a:lnTo>
                <a:lnTo>
                  <a:pt x="7106" y="9125"/>
                </a:lnTo>
                <a:lnTo>
                  <a:pt x="7130" y="9198"/>
                </a:lnTo>
                <a:lnTo>
                  <a:pt x="7179" y="9271"/>
                </a:lnTo>
                <a:lnTo>
                  <a:pt x="7227" y="9271"/>
                </a:lnTo>
                <a:lnTo>
                  <a:pt x="7276" y="9247"/>
                </a:lnTo>
                <a:lnTo>
                  <a:pt x="7325" y="9198"/>
                </a:lnTo>
                <a:lnTo>
                  <a:pt x="7349" y="9125"/>
                </a:lnTo>
                <a:lnTo>
                  <a:pt x="7325" y="8955"/>
                </a:lnTo>
                <a:lnTo>
                  <a:pt x="7276" y="8736"/>
                </a:lnTo>
                <a:lnTo>
                  <a:pt x="7519" y="8517"/>
                </a:lnTo>
                <a:lnTo>
                  <a:pt x="7544" y="8638"/>
                </a:lnTo>
                <a:lnTo>
                  <a:pt x="7617" y="8760"/>
                </a:lnTo>
                <a:lnTo>
                  <a:pt x="7665" y="8784"/>
                </a:lnTo>
                <a:lnTo>
                  <a:pt x="7714" y="8784"/>
                </a:lnTo>
                <a:lnTo>
                  <a:pt x="7763" y="8736"/>
                </a:lnTo>
                <a:lnTo>
                  <a:pt x="7787" y="8687"/>
                </a:lnTo>
                <a:lnTo>
                  <a:pt x="7763" y="8638"/>
                </a:lnTo>
                <a:lnTo>
                  <a:pt x="7738" y="8590"/>
                </a:lnTo>
                <a:lnTo>
                  <a:pt x="7690" y="8492"/>
                </a:lnTo>
                <a:lnTo>
                  <a:pt x="7641" y="8419"/>
                </a:lnTo>
                <a:lnTo>
                  <a:pt x="7884" y="8176"/>
                </a:lnTo>
                <a:lnTo>
                  <a:pt x="7909" y="8298"/>
                </a:lnTo>
                <a:lnTo>
                  <a:pt x="7933" y="8419"/>
                </a:lnTo>
                <a:lnTo>
                  <a:pt x="7957" y="8468"/>
                </a:lnTo>
                <a:lnTo>
                  <a:pt x="8006" y="8517"/>
                </a:lnTo>
                <a:lnTo>
                  <a:pt x="8152" y="8517"/>
                </a:lnTo>
                <a:lnTo>
                  <a:pt x="8201" y="8492"/>
                </a:lnTo>
                <a:lnTo>
                  <a:pt x="8225" y="8444"/>
                </a:lnTo>
                <a:lnTo>
                  <a:pt x="8249" y="8371"/>
                </a:lnTo>
                <a:lnTo>
                  <a:pt x="8201" y="8152"/>
                </a:lnTo>
                <a:lnTo>
                  <a:pt x="8128" y="7957"/>
                </a:lnTo>
                <a:lnTo>
                  <a:pt x="8468" y="7641"/>
                </a:lnTo>
                <a:lnTo>
                  <a:pt x="8444" y="7762"/>
                </a:lnTo>
                <a:lnTo>
                  <a:pt x="8444" y="7884"/>
                </a:lnTo>
                <a:lnTo>
                  <a:pt x="8493" y="7981"/>
                </a:lnTo>
                <a:lnTo>
                  <a:pt x="8517" y="8030"/>
                </a:lnTo>
                <a:lnTo>
                  <a:pt x="8566" y="8054"/>
                </a:lnTo>
                <a:lnTo>
                  <a:pt x="8590" y="8054"/>
                </a:lnTo>
                <a:lnTo>
                  <a:pt x="8614" y="8030"/>
                </a:lnTo>
                <a:lnTo>
                  <a:pt x="8639" y="7981"/>
                </a:lnTo>
                <a:lnTo>
                  <a:pt x="8639" y="7933"/>
                </a:lnTo>
                <a:lnTo>
                  <a:pt x="8614" y="7835"/>
                </a:lnTo>
                <a:lnTo>
                  <a:pt x="8566" y="7714"/>
                </a:lnTo>
                <a:lnTo>
                  <a:pt x="8541" y="7568"/>
                </a:lnTo>
                <a:lnTo>
                  <a:pt x="9125" y="7033"/>
                </a:lnTo>
                <a:lnTo>
                  <a:pt x="9125" y="7179"/>
                </a:lnTo>
                <a:lnTo>
                  <a:pt x="9149" y="7325"/>
                </a:lnTo>
                <a:lnTo>
                  <a:pt x="9198" y="7373"/>
                </a:lnTo>
                <a:lnTo>
                  <a:pt x="9222" y="7397"/>
                </a:lnTo>
                <a:lnTo>
                  <a:pt x="9271" y="7422"/>
                </a:lnTo>
                <a:lnTo>
                  <a:pt x="9320" y="7397"/>
                </a:lnTo>
                <a:lnTo>
                  <a:pt x="9368" y="7397"/>
                </a:lnTo>
                <a:lnTo>
                  <a:pt x="9393" y="7349"/>
                </a:lnTo>
                <a:lnTo>
                  <a:pt x="9417" y="7300"/>
                </a:lnTo>
                <a:lnTo>
                  <a:pt x="9417" y="7252"/>
                </a:lnTo>
                <a:lnTo>
                  <a:pt x="9393" y="7154"/>
                </a:lnTo>
                <a:lnTo>
                  <a:pt x="9393" y="7033"/>
                </a:lnTo>
                <a:lnTo>
                  <a:pt x="9417" y="6935"/>
                </a:lnTo>
                <a:lnTo>
                  <a:pt x="9417" y="6838"/>
                </a:lnTo>
                <a:lnTo>
                  <a:pt x="9393" y="6789"/>
                </a:lnTo>
                <a:lnTo>
                  <a:pt x="9466" y="6716"/>
                </a:lnTo>
                <a:lnTo>
                  <a:pt x="9490" y="6838"/>
                </a:lnTo>
                <a:lnTo>
                  <a:pt x="9514" y="6960"/>
                </a:lnTo>
                <a:lnTo>
                  <a:pt x="9539" y="7008"/>
                </a:lnTo>
                <a:lnTo>
                  <a:pt x="9587" y="7033"/>
                </a:lnTo>
                <a:lnTo>
                  <a:pt x="9636" y="7057"/>
                </a:lnTo>
                <a:lnTo>
                  <a:pt x="9660" y="7057"/>
                </a:lnTo>
                <a:lnTo>
                  <a:pt x="9709" y="7033"/>
                </a:lnTo>
                <a:lnTo>
                  <a:pt x="9733" y="7008"/>
                </a:lnTo>
                <a:lnTo>
                  <a:pt x="9782" y="6984"/>
                </a:lnTo>
                <a:lnTo>
                  <a:pt x="9782" y="6935"/>
                </a:lnTo>
                <a:lnTo>
                  <a:pt x="9782" y="6741"/>
                </a:lnTo>
                <a:lnTo>
                  <a:pt x="9733" y="6619"/>
                </a:lnTo>
                <a:lnTo>
                  <a:pt x="9709" y="6522"/>
                </a:lnTo>
                <a:lnTo>
                  <a:pt x="9831" y="6376"/>
                </a:lnTo>
                <a:lnTo>
                  <a:pt x="9879" y="6327"/>
                </a:lnTo>
                <a:lnTo>
                  <a:pt x="9904" y="6278"/>
                </a:lnTo>
                <a:lnTo>
                  <a:pt x="9904" y="6205"/>
                </a:lnTo>
                <a:lnTo>
                  <a:pt x="9928" y="6132"/>
                </a:lnTo>
                <a:lnTo>
                  <a:pt x="9952" y="6059"/>
                </a:lnTo>
                <a:lnTo>
                  <a:pt x="9855" y="5670"/>
                </a:lnTo>
                <a:lnTo>
                  <a:pt x="9831" y="5475"/>
                </a:lnTo>
                <a:lnTo>
                  <a:pt x="9806" y="5281"/>
                </a:lnTo>
                <a:lnTo>
                  <a:pt x="9806" y="5037"/>
                </a:lnTo>
                <a:lnTo>
                  <a:pt x="9855" y="4794"/>
                </a:lnTo>
                <a:lnTo>
                  <a:pt x="9904" y="4575"/>
                </a:lnTo>
                <a:lnTo>
                  <a:pt x="9977" y="4332"/>
                </a:lnTo>
                <a:lnTo>
                  <a:pt x="10074" y="4088"/>
                </a:lnTo>
                <a:lnTo>
                  <a:pt x="10196" y="3869"/>
                </a:lnTo>
                <a:lnTo>
                  <a:pt x="10317" y="3650"/>
                </a:lnTo>
                <a:lnTo>
                  <a:pt x="10488" y="3456"/>
                </a:lnTo>
                <a:lnTo>
                  <a:pt x="10658" y="3261"/>
                </a:lnTo>
                <a:lnTo>
                  <a:pt x="10853" y="3091"/>
                </a:lnTo>
                <a:lnTo>
                  <a:pt x="11242" y="2750"/>
                </a:lnTo>
                <a:lnTo>
                  <a:pt x="11680" y="2458"/>
                </a:lnTo>
                <a:lnTo>
                  <a:pt x="12094" y="2166"/>
                </a:lnTo>
                <a:lnTo>
                  <a:pt x="12970" y="1631"/>
                </a:lnTo>
                <a:close/>
                <a:moveTo>
                  <a:pt x="10755" y="11631"/>
                </a:moveTo>
                <a:lnTo>
                  <a:pt x="10755" y="11680"/>
                </a:lnTo>
                <a:lnTo>
                  <a:pt x="10853" y="11850"/>
                </a:lnTo>
                <a:lnTo>
                  <a:pt x="10974" y="12021"/>
                </a:lnTo>
                <a:lnTo>
                  <a:pt x="11266" y="12361"/>
                </a:lnTo>
                <a:lnTo>
                  <a:pt x="11875" y="12970"/>
                </a:lnTo>
                <a:lnTo>
                  <a:pt x="13286" y="14503"/>
                </a:lnTo>
                <a:lnTo>
                  <a:pt x="13943" y="15184"/>
                </a:lnTo>
                <a:lnTo>
                  <a:pt x="14259" y="15549"/>
                </a:lnTo>
                <a:lnTo>
                  <a:pt x="14430" y="15719"/>
                </a:lnTo>
                <a:lnTo>
                  <a:pt x="14503" y="15792"/>
                </a:lnTo>
                <a:lnTo>
                  <a:pt x="14600" y="15841"/>
                </a:lnTo>
                <a:lnTo>
                  <a:pt x="14916" y="16035"/>
                </a:lnTo>
                <a:lnTo>
                  <a:pt x="15208" y="16206"/>
                </a:lnTo>
                <a:lnTo>
                  <a:pt x="15354" y="16279"/>
                </a:lnTo>
                <a:lnTo>
                  <a:pt x="15500" y="16352"/>
                </a:lnTo>
                <a:lnTo>
                  <a:pt x="15671" y="16376"/>
                </a:lnTo>
                <a:lnTo>
                  <a:pt x="15890" y="16376"/>
                </a:lnTo>
                <a:lnTo>
                  <a:pt x="15914" y="16352"/>
                </a:lnTo>
                <a:lnTo>
                  <a:pt x="15938" y="16279"/>
                </a:lnTo>
                <a:lnTo>
                  <a:pt x="15914" y="16230"/>
                </a:lnTo>
                <a:lnTo>
                  <a:pt x="15890" y="16206"/>
                </a:lnTo>
                <a:lnTo>
                  <a:pt x="15865" y="16206"/>
                </a:lnTo>
                <a:lnTo>
                  <a:pt x="15622" y="16157"/>
                </a:lnTo>
                <a:lnTo>
                  <a:pt x="15403" y="16084"/>
                </a:lnTo>
                <a:lnTo>
                  <a:pt x="15233" y="15987"/>
                </a:lnTo>
                <a:lnTo>
                  <a:pt x="15062" y="15865"/>
                </a:lnTo>
                <a:lnTo>
                  <a:pt x="14892" y="15743"/>
                </a:lnTo>
                <a:lnTo>
                  <a:pt x="14746" y="15573"/>
                </a:lnTo>
                <a:lnTo>
                  <a:pt x="14454" y="15233"/>
                </a:lnTo>
                <a:lnTo>
                  <a:pt x="13846" y="14624"/>
                </a:lnTo>
                <a:lnTo>
                  <a:pt x="13262" y="14016"/>
                </a:lnTo>
                <a:lnTo>
                  <a:pt x="12045" y="12799"/>
                </a:lnTo>
                <a:lnTo>
                  <a:pt x="11461" y="12167"/>
                </a:lnTo>
                <a:lnTo>
                  <a:pt x="11145" y="11875"/>
                </a:lnTo>
                <a:lnTo>
                  <a:pt x="10974" y="11729"/>
                </a:lnTo>
                <a:lnTo>
                  <a:pt x="10804" y="11631"/>
                </a:lnTo>
                <a:close/>
                <a:moveTo>
                  <a:pt x="9904" y="8638"/>
                </a:moveTo>
                <a:lnTo>
                  <a:pt x="10123" y="8882"/>
                </a:lnTo>
                <a:lnTo>
                  <a:pt x="9977" y="9003"/>
                </a:lnTo>
                <a:lnTo>
                  <a:pt x="9709" y="9271"/>
                </a:lnTo>
                <a:lnTo>
                  <a:pt x="9587" y="9417"/>
                </a:lnTo>
                <a:lnTo>
                  <a:pt x="9466" y="9587"/>
                </a:lnTo>
                <a:lnTo>
                  <a:pt x="9466" y="9612"/>
                </a:lnTo>
                <a:lnTo>
                  <a:pt x="9490" y="9660"/>
                </a:lnTo>
                <a:lnTo>
                  <a:pt x="9539" y="9660"/>
                </a:lnTo>
                <a:lnTo>
                  <a:pt x="9685" y="9612"/>
                </a:lnTo>
                <a:lnTo>
                  <a:pt x="9831" y="9539"/>
                </a:lnTo>
                <a:lnTo>
                  <a:pt x="10098" y="9320"/>
                </a:lnTo>
                <a:lnTo>
                  <a:pt x="10366" y="9101"/>
                </a:lnTo>
                <a:lnTo>
                  <a:pt x="10536" y="9247"/>
                </a:lnTo>
                <a:lnTo>
                  <a:pt x="10244" y="9466"/>
                </a:lnTo>
                <a:lnTo>
                  <a:pt x="10025" y="9636"/>
                </a:lnTo>
                <a:lnTo>
                  <a:pt x="9928" y="9733"/>
                </a:lnTo>
                <a:lnTo>
                  <a:pt x="9831" y="9855"/>
                </a:lnTo>
                <a:lnTo>
                  <a:pt x="9831" y="9928"/>
                </a:lnTo>
                <a:lnTo>
                  <a:pt x="9855" y="9977"/>
                </a:lnTo>
                <a:lnTo>
                  <a:pt x="9904" y="10025"/>
                </a:lnTo>
                <a:lnTo>
                  <a:pt x="9977" y="10025"/>
                </a:lnTo>
                <a:lnTo>
                  <a:pt x="10098" y="9977"/>
                </a:lnTo>
                <a:lnTo>
                  <a:pt x="10196" y="9904"/>
                </a:lnTo>
                <a:lnTo>
                  <a:pt x="10390" y="9758"/>
                </a:lnTo>
                <a:lnTo>
                  <a:pt x="10780" y="9490"/>
                </a:lnTo>
                <a:lnTo>
                  <a:pt x="10950" y="9660"/>
                </a:lnTo>
                <a:lnTo>
                  <a:pt x="10780" y="9733"/>
                </a:lnTo>
                <a:lnTo>
                  <a:pt x="10609" y="9855"/>
                </a:lnTo>
                <a:lnTo>
                  <a:pt x="10390" y="10001"/>
                </a:lnTo>
                <a:lnTo>
                  <a:pt x="10293" y="10098"/>
                </a:lnTo>
                <a:lnTo>
                  <a:pt x="10220" y="10220"/>
                </a:lnTo>
                <a:lnTo>
                  <a:pt x="10220" y="10269"/>
                </a:lnTo>
                <a:lnTo>
                  <a:pt x="10244" y="10293"/>
                </a:lnTo>
                <a:lnTo>
                  <a:pt x="10293" y="10317"/>
                </a:lnTo>
                <a:lnTo>
                  <a:pt x="10439" y="10317"/>
                </a:lnTo>
                <a:lnTo>
                  <a:pt x="10585" y="10244"/>
                </a:lnTo>
                <a:lnTo>
                  <a:pt x="10828" y="10074"/>
                </a:lnTo>
                <a:lnTo>
                  <a:pt x="10999" y="9977"/>
                </a:lnTo>
                <a:lnTo>
                  <a:pt x="11072" y="9904"/>
                </a:lnTo>
                <a:lnTo>
                  <a:pt x="11145" y="9831"/>
                </a:lnTo>
                <a:lnTo>
                  <a:pt x="11364" y="10025"/>
                </a:lnTo>
                <a:lnTo>
                  <a:pt x="11193" y="10123"/>
                </a:lnTo>
                <a:lnTo>
                  <a:pt x="11072" y="10244"/>
                </a:lnTo>
                <a:lnTo>
                  <a:pt x="10974" y="10342"/>
                </a:lnTo>
                <a:lnTo>
                  <a:pt x="10901" y="10439"/>
                </a:lnTo>
                <a:lnTo>
                  <a:pt x="10853" y="10561"/>
                </a:lnTo>
                <a:lnTo>
                  <a:pt x="10853" y="10634"/>
                </a:lnTo>
                <a:lnTo>
                  <a:pt x="10853" y="10682"/>
                </a:lnTo>
                <a:lnTo>
                  <a:pt x="10877" y="10707"/>
                </a:lnTo>
                <a:lnTo>
                  <a:pt x="10974" y="10682"/>
                </a:lnTo>
                <a:lnTo>
                  <a:pt x="11072" y="10634"/>
                </a:lnTo>
                <a:lnTo>
                  <a:pt x="11218" y="10536"/>
                </a:lnTo>
                <a:lnTo>
                  <a:pt x="11437" y="10366"/>
                </a:lnTo>
                <a:lnTo>
                  <a:pt x="11607" y="10269"/>
                </a:lnTo>
                <a:lnTo>
                  <a:pt x="11753" y="10415"/>
                </a:lnTo>
                <a:lnTo>
                  <a:pt x="11656" y="10488"/>
                </a:lnTo>
                <a:lnTo>
                  <a:pt x="11364" y="10731"/>
                </a:lnTo>
                <a:lnTo>
                  <a:pt x="11242" y="10877"/>
                </a:lnTo>
                <a:lnTo>
                  <a:pt x="11218" y="10950"/>
                </a:lnTo>
                <a:lnTo>
                  <a:pt x="11169" y="11023"/>
                </a:lnTo>
                <a:lnTo>
                  <a:pt x="11193" y="11072"/>
                </a:lnTo>
                <a:lnTo>
                  <a:pt x="11242" y="11096"/>
                </a:lnTo>
                <a:lnTo>
                  <a:pt x="11388" y="11047"/>
                </a:lnTo>
                <a:lnTo>
                  <a:pt x="11510" y="10974"/>
                </a:lnTo>
                <a:lnTo>
                  <a:pt x="11777" y="10780"/>
                </a:lnTo>
                <a:lnTo>
                  <a:pt x="11972" y="10634"/>
                </a:lnTo>
                <a:lnTo>
                  <a:pt x="12191" y="10828"/>
                </a:lnTo>
                <a:lnTo>
                  <a:pt x="12069" y="10926"/>
                </a:lnTo>
                <a:lnTo>
                  <a:pt x="11923" y="11023"/>
                </a:lnTo>
                <a:lnTo>
                  <a:pt x="11777" y="11169"/>
                </a:lnTo>
                <a:lnTo>
                  <a:pt x="11729" y="11242"/>
                </a:lnTo>
                <a:lnTo>
                  <a:pt x="11680" y="11315"/>
                </a:lnTo>
                <a:lnTo>
                  <a:pt x="11656" y="11388"/>
                </a:lnTo>
                <a:lnTo>
                  <a:pt x="11656" y="11485"/>
                </a:lnTo>
                <a:lnTo>
                  <a:pt x="11680" y="11534"/>
                </a:lnTo>
                <a:lnTo>
                  <a:pt x="11704" y="11558"/>
                </a:lnTo>
                <a:lnTo>
                  <a:pt x="11729" y="11558"/>
                </a:lnTo>
                <a:lnTo>
                  <a:pt x="11826" y="11534"/>
                </a:lnTo>
                <a:lnTo>
                  <a:pt x="11899" y="11510"/>
                </a:lnTo>
                <a:lnTo>
                  <a:pt x="12021" y="11412"/>
                </a:lnTo>
                <a:lnTo>
                  <a:pt x="12288" y="11193"/>
                </a:lnTo>
                <a:lnTo>
                  <a:pt x="12459" y="11072"/>
                </a:lnTo>
                <a:lnTo>
                  <a:pt x="12726" y="11315"/>
                </a:lnTo>
                <a:lnTo>
                  <a:pt x="12483" y="11534"/>
                </a:lnTo>
                <a:lnTo>
                  <a:pt x="12361" y="11656"/>
                </a:lnTo>
                <a:lnTo>
                  <a:pt x="12264" y="11777"/>
                </a:lnTo>
                <a:lnTo>
                  <a:pt x="12264" y="11826"/>
                </a:lnTo>
                <a:lnTo>
                  <a:pt x="12264" y="11850"/>
                </a:lnTo>
                <a:lnTo>
                  <a:pt x="12288" y="11948"/>
                </a:lnTo>
                <a:lnTo>
                  <a:pt x="12361" y="11972"/>
                </a:lnTo>
                <a:lnTo>
                  <a:pt x="12459" y="11972"/>
                </a:lnTo>
                <a:lnTo>
                  <a:pt x="12605" y="11875"/>
                </a:lnTo>
                <a:lnTo>
                  <a:pt x="12726" y="11777"/>
                </a:lnTo>
                <a:lnTo>
                  <a:pt x="12970" y="11558"/>
                </a:lnTo>
                <a:lnTo>
                  <a:pt x="12970" y="11534"/>
                </a:lnTo>
                <a:lnTo>
                  <a:pt x="13262" y="11802"/>
                </a:lnTo>
                <a:lnTo>
                  <a:pt x="13116" y="11923"/>
                </a:lnTo>
                <a:lnTo>
                  <a:pt x="12994" y="12021"/>
                </a:lnTo>
                <a:lnTo>
                  <a:pt x="12872" y="12142"/>
                </a:lnTo>
                <a:lnTo>
                  <a:pt x="12799" y="12288"/>
                </a:lnTo>
                <a:lnTo>
                  <a:pt x="12775" y="12361"/>
                </a:lnTo>
                <a:lnTo>
                  <a:pt x="12775" y="12434"/>
                </a:lnTo>
                <a:lnTo>
                  <a:pt x="12799" y="12507"/>
                </a:lnTo>
                <a:lnTo>
                  <a:pt x="12824" y="12532"/>
                </a:lnTo>
                <a:lnTo>
                  <a:pt x="12872" y="12532"/>
                </a:lnTo>
                <a:lnTo>
                  <a:pt x="12994" y="12483"/>
                </a:lnTo>
                <a:lnTo>
                  <a:pt x="13116" y="12434"/>
                </a:lnTo>
                <a:lnTo>
                  <a:pt x="13310" y="12264"/>
                </a:lnTo>
                <a:lnTo>
                  <a:pt x="13554" y="12094"/>
                </a:lnTo>
                <a:lnTo>
                  <a:pt x="13700" y="12215"/>
                </a:lnTo>
                <a:lnTo>
                  <a:pt x="13627" y="12264"/>
                </a:lnTo>
                <a:lnTo>
                  <a:pt x="13432" y="12434"/>
                </a:lnTo>
                <a:lnTo>
                  <a:pt x="13262" y="12653"/>
                </a:lnTo>
                <a:lnTo>
                  <a:pt x="13237" y="12702"/>
                </a:lnTo>
                <a:lnTo>
                  <a:pt x="13262" y="12751"/>
                </a:lnTo>
                <a:lnTo>
                  <a:pt x="13310" y="12799"/>
                </a:lnTo>
                <a:lnTo>
                  <a:pt x="13383" y="12799"/>
                </a:lnTo>
                <a:lnTo>
                  <a:pt x="13602" y="12702"/>
                </a:lnTo>
                <a:lnTo>
                  <a:pt x="13797" y="12556"/>
                </a:lnTo>
                <a:lnTo>
                  <a:pt x="13919" y="12459"/>
                </a:lnTo>
                <a:lnTo>
                  <a:pt x="14162" y="12702"/>
                </a:lnTo>
                <a:lnTo>
                  <a:pt x="13992" y="12848"/>
                </a:lnTo>
                <a:lnTo>
                  <a:pt x="13894" y="12945"/>
                </a:lnTo>
                <a:lnTo>
                  <a:pt x="13797" y="13043"/>
                </a:lnTo>
                <a:lnTo>
                  <a:pt x="13724" y="13164"/>
                </a:lnTo>
                <a:lnTo>
                  <a:pt x="13700" y="13237"/>
                </a:lnTo>
                <a:lnTo>
                  <a:pt x="13700" y="13310"/>
                </a:lnTo>
                <a:lnTo>
                  <a:pt x="13700" y="13359"/>
                </a:lnTo>
                <a:lnTo>
                  <a:pt x="13748" y="13359"/>
                </a:lnTo>
                <a:lnTo>
                  <a:pt x="13870" y="13335"/>
                </a:lnTo>
                <a:lnTo>
                  <a:pt x="13992" y="13286"/>
                </a:lnTo>
                <a:lnTo>
                  <a:pt x="14089" y="13189"/>
                </a:lnTo>
                <a:lnTo>
                  <a:pt x="14186" y="13116"/>
                </a:lnTo>
                <a:lnTo>
                  <a:pt x="14381" y="12921"/>
                </a:lnTo>
                <a:lnTo>
                  <a:pt x="14746" y="13335"/>
                </a:lnTo>
                <a:lnTo>
                  <a:pt x="14624" y="13408"/>
                </a:lnTo>
                <a:lnTo>
                  <a:pt x="14503" y="13505"/>
                </a:lnTo>
                <a:lnTo>
                  <a:pt x="14284" y="13651"/>
                </a:lnTo>
                <a:lnTo>
                  <a:pt x="14186" y="13748"/>
                </a:lnTo>
                <a:lnTo>
                  <a:pt x="14138" y="13870"/>
                </a:lnTo>
                <a:lnTo>
                  <a:pt x="14138" y="13919"/>
                </a:lnTo>
                <a:lnTo>
                  <a:pt x="14162" y="13992"/>
                </a:lnTo>
                <a:lnTo>
                  <a:pt x="14211" y="14016"/>
                </a:lnTo>
                <a:lnTo>
                  <a:pt x="14259" y="14040"/>
                </a:lnTo>
                <a:lnTo>
                  <a:pt x="14381" y="14016"/>
                </a:lnTo>
                <a:lnTo>
                  <a:pt x="14503" y="13943"/>
                </a:lnTo>
                <a:lnTo>
                  <a:pt x="14697" y="13773"/>
                </a:lnTo>
                <a:lnTo>
                  <a:pt x="14819" y="13651"/>
                </a:lnTo>
                <a:lnTo>
                  <a:pt x="14941" y="13529"/>
                </a:lnTo>
                <a:lnTo>
                  <a:pt x="15160" y="13748"/>
                </a:lnTo>
                <a:lnTo>
                  <a:pt x="14989" y="13919"/>
                </a:lnTo>
                <a:lnTo>
                  <a:pt x="14795" y="14065"/>
                </a:lnTo>
                <a:lnTo>
                  <a:pt x="14722" y="14138"/>
                </a:lnTo>
                <a:lnTo>
                  <a:pt x="14673" y="14259"/>
                </a:lnTo>
                <a:lnTo>
                  <a:pt x="14673" y="14284"/>
                </a:lnTo>
                <a:lnTo>
                  <a:pt x="14697" y="14284"/>
                </a:lnTo>
                <a:lnTo>
                  <a:pt x="14770" y="14308"/>
                </a:lnTo>
                <a:lnTo>
                  <a:pt x="14819" y="14308"/>
                </a:lnTo>
                <a:lnTo>
                  <a:pt x="14941" y="14284"/>
                </a:lnTo>
                <a:lnTo>
                  <a:pt x="15062" y="14235"/>
                </a:lnTo>
                <a:lnTo>
                  <a:pt x="15184" y="14162"/>
                </a:lnTo>
                <a:lnTo>
                  <a:pt x="15281" y="14089"/>
                </a:lnTo>
                <a:lnTo>
                  <a:pt x="15379" y="13992"/>
                </a:lnTo>
                <a:lnTo>
                  <a:pt x="15573" y="14186"/>
                </a:lnTo>
                <a:lnTo>
                  <a:pt x="15452" y="14284"/>
                </a:lnTo>
                <a:lnTo>
                  <a:pt x="15330" y="14381"/>
                </a:lnTo>
                <a:lnTo>
                  <a:pt x="15184" y="14503"/>
                </a:lnTo>
                <a:lnTo>
                  <a:pt x="15111" y="14576"/>
                </a:lnTo>
                <a:lnTo>
                  <a:pt x="15038" y="14673"/>
                </a:lnTo>
                <a:lnTo>
                  <a:pt x="15038" y="14746"/>
                </a:lnTo>
                <a:lnTo>
                  <a:pt x="15062" y="14795"/>
                </a:lnTo>
                <a:lnTo>
                  <a:pt x="15111" y="14843"/>
                </a:lnTo>
                <a:lnTo>
                  <a:pt x="15184" y="14843"/>
                </a:lnTo>
                <a:lnTo>
                  <a:pt x="15257" y="14819"/>
                </a:lnTo>
                <a:lnTo>
                  <a:pt x="15354" y="14770"/>
                </a:lnTo>
                <a:lnTo>
                  <a:pt x="15500" y="14649"/>
                </a:lnTo>
                <a:lnTo>
                  <a:pt x="15646" y="14527"/>
                </a:lnTo>
                <a:lnTo>
                  <a:pt x="15792" y="14405"/>
                </a:lnTo>
                <a:lnTo>
                  <a:pt x="15987" y="14649"/>
                </a:lnTo>
                <a:lnTo>
                  <a:pt x="15890" y="14722"/>
                </a:lnTo>
                <a:lnTo>
                  <a:pt x="15744" y="14892"/>
                </a:lnTo>
                <a:lnTo>
                  <a:pt x="15598" y="15087"/>
                </a:lnTo>
                <a:lnTo>
                  <a:pt x="15573" y="15111"/>
                </a:lnTo>
                <a:lnTo>
                  <a:pt x="15598" y="15135"/>
                </a:lnTo>
                <a:lnTo>
                  <a:pt x="15622" y="15160"/>
                </a:lnTo>
                <a:lnTo>
                  <a:pt x="15646" y="15160"/>
                </a:lnTo>
                <a:lnTo>
                  <a:pt x="15865" y="15038"/>
                </a:lnTo>
                <a:lnTo>
                  <a:pt x="16036" y="14916"/>
                </a:lnTo>
                <a:lnTo>
                  <a:pt x="16133" y="14868"/>
                </a:lnTo>
                <a:lnTo>
                  <a:pt x="16230" y="15014"/>
                </a:lnTo>
                <a:lnTo>
                  <a:pt x="16084" y="15135"/>
                </a:lnTo>
                <a:lnTo>
                  <a:pt x="15914" y="15306"/>
                </a:lnTo>
                <a:lnTo>
                  <a:pt x="15768" y="15476"/>
                </a:lnTo>
                <a:lnTo>
                  <a:pt x="15744" y="15524"/>
                </a:lnTo>
                <a:lnTo>
                  <a:pt x="15744" y="15573"/>
                </a:lnTo>
                <a:lnTo>
                  <a:pt x="15792" y="15622"/>
                </a:lnTo>
                <a:lnTo>
                  <a:pt x="15865" y="15670"/>
                </a:lnTo>
                <a:lnTo>
                  <a:pt x="15938" y="15646"/>
                </a:lnTo>
                <a:lnTo>
                  <a:pt x="16109" y="15524"/>
                </a:lnTo>
                <a:lnTo>
                  <a:pt x="16303" y="15403"/>
                </a:lnTo>
                <a:lnTo>
                  <a:pt x="16376" y="15330"/>
                </a:lnTo>
                <a:lnTo>
                  <a:pt x="16425" y="15500"/>
                </a:lnTo>
                <a:lnTo>
                  <a:pt x="16449" y="15695"/>
                </a:lnTo>
                <a:lnTo>
                  <a:pt x="16376" y="15719"/>
                </a:lnTo>
                <a:lnTo>
                  <a:pt x="16255" y="15841"/>
                </a:lnTo>
                <a:lnTo>
                  <a:pt x="16206" y="15938"/>
                </a:lnTo>
                <a:lnTo>
                  <a:pt x="16182" y="16011"/>
                </a:lnTo>
                <a:lnTo>
                  <a:pt x="16157" y="16060"/>
                </a:lnTo>
                <a:lnTo>
                  <a:pt x="16206" y="16108"/>
                </a:lnTo>
                <a:lnTo>
                  <a:pt x="16255" y="16133"/>
                </a:lnTo>
                <a:lnTo>
                  <a:pt x="16303" y="16133"/>
                </a:lnTo>
                <a:lnTo>
                  <a:pt x="16401" y="16108"/>
                </a:lnTo>
                <a:lnTo>
                  <a:pt x="16401" y="16108"/>
                </a:lnTo>
                <a:lnTo>
                  <a:pt x="16328" y="16327"/>
                </a:lnTo>
                <a:lnTo>
                  <a:pt x="16255" y="16449"/>
                </a:lnTo>
                <a:lnTo>
                  <a:pt x="16157" y="16546"/>
                </a:lnTo>
                <a:lnTo>
                  <a:pt x="16060" y="16619"/>
                </a:lnTo>
                <a:lnTo>
                  <a:pt x="15963" y="16668"/>
                </a:lnTo>
                <a:lnTo>
                  <a:pt x="15841" y="16692"/>
                </a:lnTo>
                <a:lnTo>
                  <a:pt x="15719" y="16692"/>
                </a:lnTo>
                <a:lnTo>
                  <a:pt x="15598" y="16668"/>
                </a:lnTo>
                <a:lnTo>
                  <a:pt x="15452" y="16644"/>
                </a:lnTo>
                <a:lnTo>
                  <a:pt x="15160" y="16522"/>
                </a:lnTo>
                <a:lnTo>
                  <a:pt x="14843" y="16327"/>
                </a:lnTo>
                <a:lnTo>
                  <a:pt x="14527" y="16108"/>
                </a:lnTo>
                <a:lnTo>
                  <a:pt x="14186" y="15841"/>
                </a:lnTo>
                <a:lnTo>
                  <a:pt x="13870" y="15549"/>
                </a:lnTo>
                <a:lnTo>
                  <a:pt x="13554" y="15257"/>
                </a:lnTo>
                <a:lnTo>
                  <a:pt x="12970" y="14649"/>
                </a:lnTo>
                <a:lnTo>
                  <a:pt x="12167" y="13797"/>
                </a:lnTo>
                <a:lnTo>
                  <a:pt x="11291" y="12897"/>
                </a:lnTo>
                <a:lnTo>
                  <a:pt x="10439" y="11972"/>
                </a:lnTo>
                <a:lnTo>
                  <a:pt x="10001" y="11534"/>
                </a:lnTo>
                <a:lnTo>
                  <a:pt x="9539" y="11096"/>
                </a:lnTo>
                <a:lnTo>
                  <a:pt x="9076" y="10658"/>
                </a:lnTo>
                <a:lnTo>
                  <a:pt x="8614" y="10269"/>
                </a:lnTo>
                <a:lnTo>
                  <a:pt x="8566" y="10244"/>
                </a:lnTo>
                <a:lnTo>
                  <a:pt x="9904" y="8638"/>
                </a:lnTo>
                <a:close/>
                <a:moveTo>
                  <a:pt x="1071" y="0"/>
                </a:moveTo>
                <a:lnTo>
                  <a:pt x="828" y="73"/>
                </a:lnTo>
                <a:lnTo>
                  <a:pt x="609" y="171"/>
                </a:lnTo>
                <a:lnTo>
                  <a:pt x="414" y="317"/>
                </a:lnTo>
                <a:lnTo>
                  <a:pt x="244" y="511"/>
                </a:lnTo>
                <a:lnTo>
                  <a:pt x="122" y="730"/>
                </a:lnTo>
                <a:lnTo>
                  <a:pt x="25" y="949"/>
                </a:lnTo>
                <a:lnTo>
                  <a:pt x="25" y="1071"/>
                </a:lnTo>
                <a:lnTo>
                  <a:pt x="25" y="1193"/>
                </a:lnTo>
                <a:lnTo>
                  <a:pt x="25" y="1314"/>
                </a:lnTo>
                <a:lnTo>
                  <a:pt x="49" y="1436"/>
                </a:lnTo>
                <a:lnTo>
                  <a:pt x="25" y="1777"/>
                </a:lnTo>
                <a:lnTo>
                  <a:pt x="1" y="2117"/>
                </a:lnTo>
                <a:lnTo>
                  <a:pt x="25" y="2215"/>
                </a:lnTo>
                <a:lnTo>
                  <a:pt x="74" y="2263"/>
                </a:lnTo>
                <a:lnTo>
                  <a:pt x="147" y="2288"/>
                </a:lnTo>
                <a:lnTo>
                  <a:pt x="244" y="2263"/>
                </a:lnTo>
                <a:lnTo>
                  <a:pt x="341" y="2239"/>
                </a:lnTo>
                <a:lnTo>
                  <a:pt x="317" y="2896"/>
                </a:lnTo>
                <a:lnTo>
                  <a:pt x="341" y="2993"/>
                </a:lnTo>
                <a:lnTo>
                  <a:pt x="414" y="3042"/>
                </a:lnTo>
                <a:lnTo>
                  <a:pt x="560" y="3042"/>
                </a:lnTo>
                <a:lnTo>
                  <a:pt x="658" y="3018"/>
                </a:lnTo>
                <a:lnTo>
                  <a:pt x="658" y="3285"/>
                </a:lnTo>
                <a:lnTo>
                  <a:pt x="658" y="3431"/>
                </a:lnTo>
                <a:lnTo>
                  <a:pt x="682" y="3529"/>
                </a:lnTo>
                <a:lnTo>
                  <a:pt x="731" y="3650"/>
                </a:lnTo>
                <a:lnTo>
                  <a:pt x="779" y="3723"/>
                </a:lnTo>
                <a:lnTo>
                  <a:pt x="876" y="3748"/>
                </a:lnTo>
                <a:lnTo>
                  <a:pt x="998" y="3772"/>
                </a:lnTo>
                <a:lnTo>
                  <a:pt x="949" y="3942"/>
                </a:lnTo>
                <a:lnTo>
                  <a:pt x="949" y="4137"/>
                </a:lnTo>
                <a:lnTo>
                  <a:pt x="949" y="4332"/>
                </a:lnTo>
                <a:lnTo>
                  <a:pt x="998" y="4526"/>
                </a:lnTo>
                <a:lnTo>
                  <a:pt x="1047" y="4575"/>
                </a:lnTo>
                <a:lnTo>
                  <a:pt x="1095" y="4624"/>
                </a:lnTo>
                <a:lnTo>
                  <a:pt x="1168" y="4648"/>
                </a:lnTo>
                <a:lnTo>
                  <a:pt x="1241" y="4624"/>
                </a:lnTo>
                <a:lnTo>
                  <a:pt x="1339" y="4551"/>
                </a:lnTo>
                <a:lnTo>
                  <a:pt x="1363" y="4745"/>
                </a:lnTo>
                <a:lnTo>
                  <a:pt x="1436" y="4916"/>
                </a:lnTo>
                <a:lnTo>
                  <a:pt x="1533" y="5086"/>
                </a:lnTo>
                <a:lnTo>
                  <a:pt x="1655" y="5232"/>
                </a:lnTo>
                <a:lnTo>
                  <a:pt x="1728" y="5281"/>
                </a:lnTo>
                <a:lnTo>
                  <a:pt x="1801" y="5281"/>
                </a:lnTo>
                <a:lnTo>
                  <a:pt x="1874" y="5256"/>
                </a:lnTo>
                <a:lnTo>
                  <a:pt x="1850" y="5378"/>
                </a:lnTo>
                <a:lnTo>
                  <a:pt x="1874" y="5500"/>
                </a:lnTo>
                <a:lnTo>
                  <a:pt x="1923" y="5621"/>
                </a:lnTo>
                <a:lnTo>
                  <a:pt x="1996" y="5719"/>
                </a:lnTo>
                <a:lnTo>
                  <a:pt x="2093" y="5792"/>
                </a:lnTo>
                <a:lnTo>
                  <a:pt x="2190" y="5840"/>
                </a:lnTo>
                <a:lnTo>
                  <a:pt x="2263" y="5840"/>
                </a:lnTo>
                <a:lnTo>
                  <a:pt x="2361" y="5816"/>
                </a:lnTo>
                <a:lnTo>
                  <a:pt x="2458" y="5986"/>
                </a:lnTo>
                <a:lnTo>
                  <a:pt x="2434" y="6084"/>
                </a:lnTo>
                <a:lnTo>
                  <a:pt x="2434" y="6181"/>
                </a:lnTo>
                <a:lnTo>
                  <a:pt x="2482" y="6424"/>
                </a:lnTo>
                <a:lnTo>
                  <a:pt x="2531" y="6473"/>
                </a:lnTo>
                <a:lnTo>
                  <a:pt x="2580" y="6522"/>
                </a:lnTo>
                <a:lnTo>
                  <a:pt x="2653" y="6522"/>
                </a:lnTo>
                <a:lnTo>
                  <a:pt x="2726" y="6473"/>
                </a:lnTo>
                <a:lnTo>
                  <a:pt x="2823" y="6424"/>
                </a:lnTo>
                <a:lnTo>
                  <a:pt x="2847" y="6546"/>
                </a:lnTo>
                <a:lnTo>
                  <a:pt x="2896" y="6643"/>
                </a:lnTo>
                <a:lnTo>
                  <a:pt x="2969" y="6741"/>
                </a:lnTo>
                <a:lnTo>
                  <a:pt x="3042" y="6838"/>
                </a:lnTo>
                <a:lnTo>
                  <a:pt x="3139" y="6887"/>
                </a:lnTo>
                <a:lnTo>
                  <a:pt x="3261" y="6911"/>
                </a:lnTo>
                <a:lnTo>
                  <a:pt x="3383" y="6911"/>
                </a:lnTo>
                <a:lnTo>
                  <a:pt x="3529" y="6887"/>
                </a:lnTo>
                <a:lnTo>
                  <a:pt x="3553" y="6887"/>
                </a:lnTo>
                <a:lnTo>
                  <a:pt x="3553" y="6911"/>
                </a:lnTo>
                <a:lnTo>
                  <a:pt x="3529" y="6984"/>
                </a:lnTo>
                <a:lnTo>
                  <a:pt x="3504" y="7130"/>
                </a:lnTo>
                <a:lnTo>
                  <a:pt x="3504" y="7252"/>
                </a:lnTo>
                <a:lnTo>
                  <a:pt x="3529" y="7276"/>
                </a:lnTo>
                <a:lnTo>
                  <a:pt x="3553" y="7325"/>
                </a:lnTo>
                <a:lnTo>
                  <a:pt x="3626" y="7349"/>
                </a:lnTo>
                <a:lnTo>
                  <a:pt x="3723" y="7349"/>
                </a:lnTo>
                <a:lnTo>
                  <a:pt x="3845" y="7300"/>
                </a:lnTo>
                <a:lnTo>
                  <a:pt x="3942" y="7252"/>
                </a:lnTo>
                <a:lnTo>
                  <a:pt x="3942" y="7373"/>
                </a:lnTo>
                <a:lnTo>
                  <a:pt x="3967" y="7470"/>
                </a:lnTo>
                <a:lnTo>
                  <a:pt x="3991" y="7568"/>
                </a:lnTo>
                <a:lnTo>
                  <a:pt x="4088" y="7641"/>
                </a:lnTo>
                <a:lnTo>
                  <a:pt x="4210" y="7689"/>
                </a:lnTo>
                <a:lnTo>
                  <a:pt x="4283" y="7714"/>
                </a:lnTo>
                <a:lnTo>
                  <a:pt x="4356" y="7689"/>
                </a:lnTo>
                <a:lnTo>
                  <a:pt x="4453" y="7641"/>
                </a:lnTo>
                <a:lnTo>
                  <a:pt x="4453" y="7762"/>
                </a:lnTo>
                <a:lnTo>
                  <a:pt x="4453" y="7884"/>
                </a:lnTo>
                <a:lnTo>
                  <a:pt x="4478" y="7933"/>
                </a:lnTo>
                <a:lnTo>
                  <a:pt x="4526" y="7981"/>
                </a:lnTo>
                <a:lnTo>
                  <a:pt x="4575" y="8030"/>
                </a:lnTo>
                <a:lnTo>
                  <a:pt x="4648" y="8054"/>
                </a:lnTo>
                <a:lnTo>
                  <a:pt x="4770" y="8103"/>
                </a:lnTo>
                <a:lnTo>
                  <a:pt x="4891" y="8079"/>
                </a:lnTo>
                <a:lnTo>
                  <a:pt x="5013" y="8054"/>
                </a:lnTo>
                <a:lnTo>
                  <a:pt x="5110" y="7981"/>
                </a:lnTo>
                <a:lnTo>
                  <a:pt x="5159" y="8079"/>
                </a:lnTo>
                <a:lnTo>
                  <a:pt x="5208" y="8103"/>
                </a:lnTo>
                <a:lnTo>
                  <a:pt x="5232" y="8127"/>
                </a:lnTo>
                <a:lnTo>
                  <a:pt x="5329" y="8103"/>
                </a:lnTo>
                <a:lnTo>
                  <a:pt x="5329" y="8127"/>
                </a:lnTo>
                <a:lnTo>
                  <a:pt x="5329" y="8152"/>
                </a:lnTo>
                <a:lnTo>
                  <a:pt x="5354" y="8152"/>
                </a:lnTo>
                <a:lnTo>
                  <a:pt x="5475" y="8103"/>
                </a:lnTo>
                <a:lnTo>
                  <a:pt x="5597" y="8054"/>
                </a:lnTo>
                <a:lnTo>
                  <a:pt x="5597" y="8225"/>
                </a:lnTo>
                <a:lnTo>
                  <a:pt x="5646" y="8298"/>
                </a:lnTo>
                <a:lnTo>
                  <a:pt x="5694" y="8346"/>
                </a:lnTo>
                <a:lnTo>
                  <a:pt x="5840" y="8444"/>
                </a:lnTo>
                <a:lnTo>
                  <a:pt x="5938" y="8492"/>
                </a:lnTo>
                <a:lnTo>
                  <a:pt x="6059" y="8492"/>
                </a:lnTo>
                <a:lnTo>
                  <a:pt x="6181" y="8468"/>
                </a:lnTo>
                <a:lnTo>
                  <a:pt x="6278" y="8419"/>
                </a:lnTo>
                <a:lnTo>
                  <a:pt x="6400" y="8492"/>
                </a:lnTo>
                <a:lnTo>
                  <a:pt x="6546" y="8565"/>
                </a:lnTo>
                <a:lnTo>
                  <a:pt x="6668" y="8687"/>
                </a:lnTo>
                <a:lnTo>
                  <a:pt x="3383" y="11729"/>
                </a:lnTo>
                <a:lnTo>
                  <a:pt x="1947" y="13067"/>
                </a:lnTo>
                <a:lnTo>
                  <a:pt x="1314" y="13627"/>
                </a:lnTo>
                <a:lnTo>
                  <a:pt x="1022" y="13943"/>
                </a:lnTo>
                <a:lnTo>
                  <a:pt x="731" y="14259"/>
                </a:lnTo>
                <a:lnTo>
                  <a:pt x="585" y="14503"/>
                </a:lnTo>
                <a:lnTo>
                  <a:pt x="463" y="14770"/>
                </a:lnTo>
                <a:lnTo>
                  <a:pt x="341" y="15087"/>
                </a:lnTo>
                <a:lnTo>
                  <a:pt x="268" y="15403"/>
                </a:lnTo>
                <a:lnTo>
                  <a:pt x="268" y="15573"/>
                </a:lnTo>
                <a:lnTo>
                  <a:pt x="268" y="15719"/>
                </a:lnTo>
                <a:lnTo>
                  <a:pt x="268" y="15865"/>
                </a:lnTo>
                <a:lnTo>
                  <a:pt x="317" y="16011"/>
                </a:lnTo>
                <a:lnTo>
                  <a:pt x="366" y="16157"/>
                </a:lnTo>
                <a:lnTo>
                  <a:pt x="463" y="16279"/>
                </a:lnTo>
                <a:lnTo>
                  <a:pt x="560" y="16376"/>
                </a:lnTo>
                <a:lnTo>
                  <a:pt x="682" y="16473"/>
                </a:lnTo>
                <a:lnTo>
                  <a:pt x="731" y="16522"/>
                </a:lnTo>
                <a:lnTo>
                  <a:pt x="852" y="16644"/>
                </a:lnTo>
                <a:lnTo>
                  <a:pt x="974" y="16741"/>
                </a:lnTo>
                <a:lnTo>
                  <a:pt x="1095" y="16790"/>
                </a:lnTo>
                <a:lnTo>
                  <a:pt x="1241" y="16838"/>
                </a:lnTo>
                <a:lnTo>
                  <a:pt x="1387" y="16863"/>
                </a:lnTo>
                <a:lnTo>
                  <a:pt x="1679" y="16863"/>
                </a:lnTo>
                <a:lnTo>
                  <a:pt x="1850" y="16838"/>
                </a:lnTo>
                <a:lnTo>
                  <a:pt x="2142" y="16741"/>
                </a:lnTo>
                <a:lnTo>
                  <a:pt x="2434" y="16595"/>
                </a:lnTo>
                <a:lnTo>
                  <a:pt x="2701" y="16425"/>
                </a:lnTo>
                <a:lnTo>
                  <a:pt x="2920" y="16254"/>
                </a:lnTo>
                <a:lnTo>
                  <a:pt x="3285" y="15938"/>
                </a:lnTo>
                <a:lnTo>
                  <a:pt x="3650" y="15597"/>
                </a:lnTo>
                <a:lnTo>
                  <a:pt x="4356" y="14892"/>
                </a:lnTo>
                <a:lnTo>
                  <a:pt x="5694" y="13432"/>
                </a:lnTo>
                <a:lnTo>
                  <a:pt x="7057" y="11972"/>
                </a:lnTo>
                <a:lnTo>
                  <a:pt x="8371" y="10463"/>
                </a:lnTo>
                <a:lnTo>
                  <a:pt x="8833" y="11047"/>
                </a:lnTo>
                <a:lnTo>
                  <a:pt x="9320" y="11583"/>
                </a:lnTo>
                <a:lnTo>
                  <a:pt x="10342" y="12629"/>
                </a:lnTo>
                <a:lnTo>
                  <a:pt x="12386" y="14770"/>
                </a:lnTo>
                <a:lnTo>
                  <a:pt x="12775" y="15160"/>
                </a:lnTo>
                <a:lnTo>
                  <a:pt x="13237" y="15622"/>
                </a:lnTo>
                <a:lnTo>
                  <a:pt x="13773" y="16133"/>
                </a:lnTo>
                <a:lnTo>
                  <a:pt x="14065" y="16376"/>
                </a:lnTo>
                <a:lnTo>
                  <a:pt x="14357" y="16595"/>
                </a:lnTo>
                <a:lnTo>
                  <a:pt x="14649" y="16814"/>
                </a:lnTo>
                <a:lnTo>
                  <a:pt x="14965" y="16960"/>
                </a:lnTo>
                <a:lnTo>
                  <a:pt x="15257" y="17106"/>
                </a:lnTo>
                <a:lnTo>
                  <a:pt x="15549" y="17179"/>
                </a:lnTo>
                <a:lnTo>
                  <a:pt x="15695" y="17203"/>
                </a:lnTo>
                <a:lnTo>
                  <a:pt x="15963" y="17203"/>
                </a:lnTo>
                <a:lnTo>
                  <a:pt x="16084" y="17179"/>
                </a:lnTo>
                <a:lnTo>
                  <a:pt x="16230" y="17130"/>
                </a:lnTo>
                <a:lnTo>
                  <a:pt x="16352" y="17057"/>
                </a:lnTo>
                <a:lnTo>
                  <a:pt x="16474" y="16984"/>
                </a:lnTo>
                <a:lnTo>
                  <a:pt x="16595" y="16863"/>
                </a:lnTo>
                <a:lnTo>
                  <a:pt x="16741" y="16692"/>
                </a:lnTo>
                <a:lnTo>
                  <a:pt x="16863" y="16473"/>
                </a:lnTo>
                <a:lnTo>
                  <a:pt x="16936" y="16230"/>
                </a:lnTo>
                <a:lnTo>
                  <a:pt x="16984" y="15987"/>
                </a:lnTo>
                <a:lnTo>
                  <a:pt x="16984" y="15743"/>
                </a:lnTo>
                <a:lnTo>
                  <a:pt x="16960" y="15500"/>
                </a:lnTo>
                <a:lnTo>
                  <a:pt x="16911" y="15257"/>
                </a:lnTo>
                <a:lnTo>
                  <a:pt x="16838" y="15038"/>
                </a:lnTo>
                <a:lnTo>
                  <a:pt x="16668" y="14722"/>
                </a:lnTo>
                <a:lnTo>
                  <a:pt x="16425" y="14381"/>
                </a:lnTo>
                <a:lnTo>
                  <a:pt x="16157" y="14016"/>
                </a:lnTo>
                <a:lnTo>
                  <a:pt x="15865" y="13651"/>
                </a:lnTo>
                <a:lnTo>
                  <a:pt x="15549" y="13310"/>
                </a:lnTo>
                <a:lnTo>
                  <a:pt x="15233" y="12970"/>
                </a:lnTo>
                <a:lnTo>
                  <a:pt x="14673" y="12459"/>
                </a:lnTo>
                <a:lnTo>
                  <a:pt x="13967" y="11826"/>
                </a:lnTo>
                <a:lnTo>
                  <a:pt x="13262" y="11193"/>
                </a:lnTo>
                <a:lnTo>
                  <a:pt x="13286" y="11120"/>
                </a:lnTo>
                <a:lnTo>
                  <a:pt x="13286" y="11072"/>
                </a:lnTo>
                <a:lnTo>
                  <a:pt x="13262" y="11047"/>
                </a:lnTo>
                <a:lnTo>
                  <a:pt x="13189" y="11023"/>
                </a:lnTo>
                <a:lnTo>
                  <a:pt x="13091" y="11047"/>
                </a:lnTo>
                <a:lnTo>
                  <a:pt x="11631" y="9660"/>
                </a:lnTo>
                <a:lnTo>
                  <a:pt x="10196" y="8273"/>
                </a:lnTo>
                <a:lnTo>
                  <a:pt x="10707" y="7641"/>
                </a:lnTo>
                <a:lnTo>
                  <a:pt x="10828" y="7762"/>
                </a:lnTo>
                <a:lnTo>
                  <a:pt x="10974" y="7860"/>
                </a:lnTo>
                <a:lnTo>
                  <a:pt x="11120" y="7933"/>
                </a:lnTo>
                <a:lnTo>
                  <a:pt x="11291" y="8006"/>
                </a:lnTo>
                <a:lnTo>
                  <a:pt x="11461" y="8054"/>
                </a:lnTo>
                <a:lnTo>
                  <a:pt x="11631" y="8103"/>
                </a:lnTo>
                <a:lnTo>
                  <a:pt x="11996" y="8127"/>
                </a:lnTo>
                <a:lnTo>
                  <a:pt x="12264" y="8127"/>
                </a:lnTo>
                <a:lnTo>
                  <a:pt x="12532" y="8103"/>
                </a:lnTo>
                <a:lnTo>
                  <a:pt x="12799" y="8030"/>
                </a:lnTo>
                <a:lnTo>
                  <a:pt x="13067" y="7933"/>
                </a:lnTo>
                <a:lnTo>
                  <a:pt x="13310" y="7811"/>
                </a:lnTo>
                <a:lnTo>
                  <a:pt x="13554" y="7665"/>
                </a:lnTo>
                <a:lnTo>
                  <a:pt x="13773" y="7519"/>
                </a:lnTo>
                <a:lnTo>
                  <a:pt x="13992" y="7349"/>
                </a:lnTo>
                <a:lnTo>
                  <a:pt x="14235" y="7130"/>
                </a:lnTo>
                <a:lnTo>
                  <a:pt x="14478" y="6911"/>
                </a:lnTo>
                <a:lnTo>
                  <a:pt x="14697" y="6668"/>
                </a:lnTo>
                <a:lnTo>
                  <a:pt x="14892" y="6400"/>
                </a:lnTo>
                <a:lnTo>
                  <a:pt x="15281" y="5865"/>
                </a:lnTo>
                <a:lnTo>
                  <a:pt x="15622" y="5305"/>
                </a:lnTo>
                <a:lnTo>
                  <a:pt x="16011" y="4697"/>
                </a:lnTo>
                <a:lnTo>
                  <a:pt x="16376" y="4064"/>
                </a:lnTo>
                <a:lnTo>
                  <a:pt x="16692" y="3407"/>
                </a:lnTo>
                <a:lnTo>
                  <a:pt x="16960" y="2726"/>
                </a:lnTo>
                <a:lnTo>
                  <a:pt x="16984" y="2628"/>
                </a:lnTo>
                <a:lnTo>
                  <a:pt x="16960" y="2555"/>
                </a:lnTo>
                <a:lnTo>
                  <a:pt x="16960" y="2507"/>
                </a:lnTo>
                <a:lnTo>
                  <a:pt x="16960" y="2434"/>
                </a:lnTo>
                <a:lnTo>
                  <a:pt x="16911" y="2385"/>
                </a:lnTo>
                <a:lnTo>
                  <a:pt x="16863" y="2336"/>
                </a:lnTo>
                <a:lnTo>
                  <a:pt x="16814" y="2288"/>
                </a:lnTo>
                <a:lnTo>
                  <a:pt x="16692" y="2288"/>
                </a:lnTo>
                <a:lnTo>
                  <a:pt x="16644" y="2312"/>
                </a:lnTo>
                <a:lnTo>
                  <a:pt x="15646" y="3066"/>
                </a:lnTo>
                <a:lnTo>
                  <a:pt x="15160" y="3456"/>
                </a:lnTo>
                <a:lnTo>
                  <a:pt x="14649" y="3821"/>
                </a:lnTo>
                <a:lnTo>
                  <a:pt x="13919" y="4332"/>
                </a:lnTo>
                <a:lnTo>
                  <a:pt x="13919" y="4332"/>
                </a:lnTo>
                <a:lnTo>
                  <a:pt x="14746" y="3115"/>
                </a:lnTo>
                <a:lnTo>
                  <a:pt x="15476" y="2020"/>
                </a:lnTo>
                <a:lnTo>
                  <a:pt x="15671" y="1704"/>
                </a:lnTo>
                <a:lnTo>
                  <a:pt x="15768" y="1533"/>
                </a:lnTo>
                <a:lnTo>
                  <a:pt x="15817" y="1363"/>
                </a:lnTo>
                <a:lnTo>
                  <a:pt x="15890" y="1290"/>
                </a:lnTo>
                <a:lnTo>
                  <a:pt x="15963" y="1217"/>
                </a:lnTo>
                <a:lnTo>
                  <a:pt x="15987" y="1120"/>
                </a:lnTo>
                <a:lnTo>
                  <a:pt x="15963" y="1022"/>
                </a:lnTo>
                <a:lnTo>
                  <a:pt x="15890" y="949"/>
                </a:lnTo>
                <a:lnTo>
                  <a:pt x="15817" y="901"/>
                </a:lnTo>
                <a:lnTo>
                  <a:pt x="15744" y="876"/>
                </a:lnTo>
                <a:lnTo>
                  <a:pt x="15622" y="876"/>
                </a:lnTo>
                <a:lnTo>
                  <a:pt x="15549" y="949"/>
                </a:lnTo>
                <a:lnTo>
                  <a:pt x="14551" y="1777"/>
                </a:lnTo>
                <a:lnTo>
                  <a:pt x="13554" y="2580"/>
                </a:lnTo>
                <a:lnTo>
                  <a:pt x="13043" y="2920"/>
                </a:lnTo>
                <a:lnTo>
                  <a:pt x="12532" y="3310"/>
                </a:lnTo>
                <a:lnTo>
                  <a:pt x="12532" y="3310"/>
                </a:lnTo>
                <a:lnTo>
                  <a:pt x="12945" y="2653"/>
                </a:lnTo>
                <a:lnTo>
                  <a:pt x="13359" y="1996"/>
                </a:lnTo>
                <a:lnTo>
                  <a:pt x="13554" y="1752"/>
                </a:lnTo>
                <a:lnTo>
                  <a:pt x="13821" y="1436"/>
                </a:lnTo>
                <a:lnTo>
                  <a:pt x="13919" y="1290"/>
                </a:lnTo>
                <a:lnTo>
                  <a:pt x="14040" y="1120"/>
                </a:lnTo>
                <a:lnTo>
                  <a:pt x="14113" y="949"/>
                </a:lnTo>
                <a:lnTo>
                  <a:pt x="14162" y="779"/>
                </a:lnTo>
                <a:lnTo>
                  <a:pt x="14357" y="584"/>
                </a:lnTo>
                <a:lnTo>
                  <a:pt x="14430" y="487"/>
                </a:lnTo>
                <a:lnTo>
                  <a:pt x="14454" y="390"/>
                </a:lnTo>
                <a:lnTo>
                  <a:pt x="14430" y="292"/>
                </a:lnTo>
                <a:lnTo>
                  <a:pt x="14357" y="195"/>
                </a:lnTo>
                <a:lnTo>
                  <a:pt x="14284" y="146"/>
                </a:lnTo>
                <a:lnTo>
                  <a:pt x="14186" y="122"/>
                </a:lnTo>
                <a:lnTo>
                  <a:pt x="14065" y="122"/>
                </a:lnTo>
                <a:lnTo>
                  <a:pt x="13967" y="195"/>
                </a:lnTo>
                <a:lnTo>
                  <a:pt x="13554" y="560"/>
                </a:lnTo>
                <a:lnTo>
                  <a:pt x="13091" y="901"/>
                </a:lnTo>
                <a:lnTo>
                  <a:pt x="12629" y="1217"/>
                </a:lnTo>
                <a:lnTo>
                  <a:pt x="12142" y="1509"/>
                </a:lnTo>
                <a:lnTo>
                  <a:pt x="11680" y="1801"/>
                </a:lnTo>
                <a:lnTo>
                  <a:pt x="11193" y="2117"/>
                </a:lnTo>
                <a:lnTo>
                  <a:pt x="10755" y="2434"/>
                </a:lnTo>
                <a:lnTo>
                  <a:pt x="10317" y="2823"/>
                </a:lnTo>
                <a:lnTo>
                  <a:pt x="10147" y="2993"/>
                </a:lnTo>
                <a:lnTo>
                  <a:pt x="10001" y="3164"/>
                </a:lnTo>
                <a:lnTo>
                  <a:pt x="9855" y="3383"/>
                </a:lnTo>
                <a:lnTo>
                  <a:pt x="9733" y="3577"/>
                </a:lnTo>
                <a:lnTo>
                  <a:pt x="9612" y="3796"/>
                </a:lnTo>
                <a:lnTo>
                  <a:pt x="9514" y="4015"/>
                </a:lnTo>
                <a:lnTo>
                  <a:pt x="9417" y="4234"/>
                </a:lnTo>
                <a:lnTo>
                  <a:pt x="9368" y="4478"/>
                </a:lnTo>
                <a:lnTo>
                  <a:pt x="9320" y="4672"/>
                </a:lnTo>
                <a:lnTo>
                  <a:pt x="9295" y="4867"/>
                </a:lnTo>
                <a:lnTo>
                  <a:pt x="9295" y="5062"/>
                </a:lnTo>
                <a:lnTo>
                  <a:pt x="9295" y="5281"/>
                </a:lnTo>
                <a:lnTo>
                  <a:pt x="9344" y="5475"/>
                </a:lnTo>
                <a:lnTo>
                  <a:pt x="9393" y="5670"/>
                </a:lnTo>
                <a:lnTo>
                  <a:pt x="9441" y="5865"/>
                </a:lnTo>
                <a:lnTo>
                  <a:pt x="9539" y="6035"/>
                </a:lnTo>
                <a:lnTo>
                  <a:pt x="9514" y="6059"/>
                </a:lnTo>
                <a:lnTo>
                  <a:pt x="8760" y="6765"/>
                </a:lnTo>
                <a:lnTo>
                  <a:pt x="7422" y="5402"/>
                </a:lnTo>
                <a:lnTo>
                  <a:pt x="6059" y="4088"/>
                </a:lnTo>
                <a:lnTo>
                  <a:pt x="3358" y="1412"/>
                </a:lnTo>
                <a:lnTo>
                  <a:pt x="2872" y="925"/>
                </a:lnTo>
                <a:lnTo>
                  <a:pt x="2604" y="682"/>
                </a:lnTo>
                <a:lnTo>
                  <a:pt x="2336" y="438"/>
                </a:lnTo>
                <a:lnTo>
                  <a:pt x="2044" y="244"/>
                </a:lnTo>
                <a:lnTo>
                  <a:pt x="1898" y="171"/>
                </a:lnTo>
                <a:lnTo>
                  <a:pt x="1728" y="98"/>
                </a:lnTo>
                <a:lnTo>
                  <a:pt x="1582" y="49"/>
                </a:lnTo>
                <a:lnTo>
                  <a:pt x="1412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0B4BA98B-9C28-4EB2-AC0C-0F71352644F4}"/>
              </a:ext>
            </a:extLst>
          </p:cNvPr>
          <p:cNvSpPr/>
          <p:nvPr/>
        </p:nvSpPr>
        <p:spPr>
          <a:xfrm>
            <a:off x="1725426" y="532358"/>
            <a:ext cx="645604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トイレ</a:t>
            </a:r>
            <a:endParaRPr lang="en-US" altLang="zh-CN" sz="32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Google Shape;610;p37">
            <a:extLst>
              <a:ext uri="{FF2B5EF4-FFF2-40B4-BE49-F238E27FC236}">
                <a16:creationId xmlns:a16="http://schemas.microsoft.com/office/drawing/2014/main" id="{43DEAEC8-5B1A-41BA-9B66-AD4FD8FC50C2}"/>
              </a:ext>
            </a:extLst>
          </p:cNvPr>
          <p:cNvSpPr/>
          <p:nvPr/>
        </p:nvSpPr>
        <p:spPr>
          <a:xfrm>
            <a:off x="1197524" y="532358"/>
            <a:ext cx="608113" cy="590931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9773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32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13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0DE72016-2E3F-41EF-81F4-3298592DCB96}"/>
              </a:ext>
            </a:extLst>
          </p:cNvPr>
          <p:cNvSpPr/>
          <p:nvPr/>
        </p:nvSpPr>
        <p:spPr>
          <a:xfrm>
            <a:off x="1805636" y="532358"/>
            <a:ext cx="336949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園庭・ひろば</a:t>
            </a:r>
            <a:endParaRPr lang="en-US" altLang="zh-CN" sz="32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Google Shape;653;p37">
            <a:extLst>
              <a:ext uri="{FF2B5EF4-FFF2-40B4-BE49-F238E27FC236}">
                <a16:creationId xmlns:a16="http://schemas.microsoft.com/office/drawing/2014/main" id="{5B15359F-64CB-446F-B3C4-8A90E4161E62}"/>
              </a:ext>
            </a:extLst>
          </p:cNvPr>
          <p:cNvSpPr/>
          <p:nvPr/>
        </p:nvSpPr>
        <p:spPr>
          <a:xfrm>
            <a:off x="1091111" y="465804"/>
            <a:ext cx="714525" cy="724037"/>
          </a:xfrm>
          <a:custGeom>
            <a:avLst/>
            <a:gdLst/>
            <a:ahLst/>
            <a:cxnLst/>
            <a:rect l="l" t="t" r="r" b="b"/>
            <a:pathLst>
              <a:path w="16449" h="16668" extrusionOk="0">
                <a:moveTo>
                  <a:pt x="12288" y="1995"/>
                </a:moveTo>
                <a:lnTo>
                  <a:pt x="12093" y="2117"/>
                </a:lnTo>
                <a:lnTo>
                  <a:pt x="11923" y="2239"/>
                </a:lnTo>
                <a:lnTo>
                  <a:pt x="11655" y="2531"/>
                </a:lnTo>
                <a:lnTo>
                  <a:pt x="11461" y="2433"/>
                </a:lnTo>
                <a:lnTo>
                  <a:pt x="11874" y="2214"/>
                </a:lnTo>
                <a:lnTo>
                  <a:pt x="12288" y="1995"/>
                </a:lnTo>
                <a:close/>
                <a:moveTo>
                  <a:pt x="13261" y="2239"/>
                </a:moveTo>
                <a:lnTo>
                  <a:pt x="13359" y="2263"/>
                </a:lnTo>
                <a:lnTo>
                  <a:pt x="13456" y="2287"/>
                </a:lnTo>
                <a:lnTo>
                  <a:pt x="13529" y="2336"/>
                </a:lnTo>
                <a:lnTo>
                  <a:pt x="13578" y="2433"/>
                </a:lnTo>
                <a:lnTo>
                  <a:pt x="13626" y="2531"/>
                </a:lnTo>
                <a:lnTo>
                  <a:pt x="13675" y="2725"/>
                </a:lnTo>
                <a:lnTo>
                  <a:pt x="13651" y="2896"/>
                </a:lnTo>
                <a:lnTo>
                  <a:pt x="13626" y="3090"/>
                </a:lnTo>
                <a:lnTo>
                  <a:pt x="13578" y="3285"/>
                </a:lnTo>
                <a:lnTo>
                  <a:pt x="13480" y="3480"/>
                </a:lnTo>
                <a:lnTo>
                  <a:pt x="13383" y="3650"/>
                </a:lnTo>
                <a:lnTo>
                  <a:pt x="13188" y="4015"/>
                </a:lnTo>
                <a:lnTo>
                  <a:pt x="12969" y="3674"/>
                </a:lnTo>
                <a:lnTo>
                  <a:pt x="12702" y="3358"/>
                </a:lnTo>
                <a:lnTo>
                  <a:pt x="12410" y="3066"/>
                </a:lnTo>
                <a:lnTo>
                  <a:pt x="12093" y="2823"/>
                </a:lnTo>
                <a:lnTo>
                  <a:pt x="12288" y="2677"/>
                </a:lnTo>
                <a:lnTo>
                  <a:pt x="12483" y="2531"/>
                </a:lnTo>
                <a:lnTo>
                  <a:pt x="12726" y="2385"/>
                </a:lnTo>
                <a:lnTo>
                  <a:pt x="12945" y="2287"/>
                </a:lnTo>
                <a:lnTo>
                  <a:pt x="13164" y="2239"/>
                </a:lnTo>
                <a:close/>
                <a:moveTo>
                  <a:pt x="7981" y="3699"/>
                </a:moveTo>
                <a:lnTo>
                  <a:pt x="7981" y="3723"/>
                </a:lnTo>
                <a:lnTo>
                  <a:pt x="7932" y="3723"/>
                </a:lnTo>
                <a:lnTo>
                  <a:pt x="7908" y="3747"/>
                </a:lnTo>
                <a:lnTo>
                  <a:pt x="7835" y="3796"/>
                </a:lnTo>
                <a:lnTo>
                  <a:pt x="7786" y="3845"/>
                </a:lnTo>
                <a:lnTo>
                  <a:pt x="7738" y="3918"/>
                </a:lnTo>
                <a:lnTo>
                  <a:pt x="7689" y="3991"/>
                </a:lnTo>
                <a:lnTo>
                  <a:pt x="7689" y="4064"/>
                </a:lnTo>
                <a:lnTo>
                  <a:pt x="7689" y="4088"/>
                </a:lnTo>
                <a:lnTo>
                  <a:pt x="7689" y="4112"/>
                </a:lnTo>
                <a:lnTo>
                  <a:pt x="7689" y="4137"/>
                </a:lnTo>
                <a:lnTo>
                  <a:pt x="7689" y="4161"/>
                </a:lnTo>
                <a:lnTo>
                  <a:pt x="7689" y="4307"/>
                </a:lnTo>
                <a:lnTo>
                  <a:pt x="7738" y="4453"/>
                </a:lnTo>
                <a:lnTo>
                  <a:pt x="7786" y="4526"/>
                </a:lnTo>
                <a:lnTo>
                  <a:pt x="7859" y="4574"/>
                </a:lnTo>
                <a:lnTo>
                  <a:pt x="8030" y="4672"/>
                </a:lnTo>
                <a:lnTo>
                  <a:pt x="8176" y="4720"/>
                </a:lnTo>
                <a:lnTo>
                  <a:pt x="8297" y="4720"/>
                </a:lnTo>
                <a:lnTo>
                  <a:pt x="8395" y="4696"/>
                </a:lnTo>
                <a:lnTo>
                  <a:pt x="8492" y="4672"/>
                </a:lnTo>
                <a:lnTo>
                  <a:pt x="8589" y="4599"/>
                </a:lnTo>
                <a:lnTo>
                  <a:pt x="8662" y="4526"/>
                </a:lnTo>
                <a:lnTo>
                  <a:pt x="8711" y="4429"/>
                </a:lnTo>
                <a:lnTo>
                  <a:pt x="8711" y="4307"/>
                </a:lnTo>
                <a:lnTo>
                  <a:pt x="8711" y="4185"/>
                </a:lnTo>
                <a:lnTo>
                  <a:pt x="8662" y="4064"/>
                </a:lnTo>
                <a:lnTo>
                  <a:pt x="8614" y="3942"/>
                </a:lnTo>
                <a:lnTo>
                  <a:pt x="8541" y="3845"/>
                </a:lnTo>
                <a:lnTo>
                  <a:pt x="8468" y="3772"/>
                </a:lnTo>
                <a:lnTo>
                  <a:pt x="8370" y="3723"/>
                </a:lnTo>
                <a:lnTo>
                  <a:pt x="8273" y="3699"/>
                </a:lnTo>
                <a:close/>
                <a:moveTo>
                  <a:pt x="9830" y="3966"/>
                </a:moveTo>
                <a:lnTo>
                  <a:pt x="9709" y="3991"/>
                </a:lnTo>
                <a:lnTo>
                  <a:pt x="9611" y="4064"/>
                </a:lnTo>
                <a:lnTo>
                  <a:pt x="9538" y="4161"/>
                </a:lnTo>
                <a:lnTo>
                  <a:pt x="9514" y="4258"/>
                </a:lnTo>
                <a:lnTo>
                  <a:pt x="9490" y="4356"/>
                </a:lnTo>
                <a:lnTo>
                  <a:pt x="9514" y="4453"/>
                </a:lnTo>
                <a:lnTo>
                  <a:pt x="9563" y="4574"/>
                </a:lnTo>
                <a:lnTo>
                  <a:pt x="9636" y="4647"/>
                </a:lnTo>
                <a:lnTo>
                  <a:pt x="9757" y="4720"/>
                </a:lnTo>
                <a:lnTo>
                  <a:pt x="9879" y="4745"/>
                </a:lnTo>
                <a:lnTo>
                  <a:pt x="10025" y="4696"/>
                </a:lnTo>
                <a:lnTo>
                  <a:pt x="10098" y="4672"/>
                </a:lnTo>
                <a:lnTo>
                  <a:pt x="10147" y="4623"/>
                </a:lnTo>
                <a:lnTo>
                  <a:pt x="10244" y="4502"/>
                </a:lnTo>
                <a:lnTo>
                  <a:pt x="10268" y="4429"/>
                </a:lnTo>
                <a:lnTo>
                  <a:pt x="10268" y="4356"/>
                </a:lnTo>
                <a:lnTo>
                  <a:pt x="10244" y="4234"/>
                </a:lnTo>
                <a:lnTo>
                  <a:pt x="10220" y="4161"/>
                </a:lnTo>
                <a:lnTo>
                  <a:pt x="10147" y="4064"/>
                </a:lnTo>
                <a:lnTo>
                  <a:pt x="10074" y="4015"/>
                </a:lnTo>
                <a:lnTo>
                  <a:pt x="9952" y="3966"/>
                </a:lnTo>
                <a:close/>
                <a:moveTo>
                  <a:pt x="9125" y="5572"/>
                </a:moveTo>
                <a:lnTo>
                  <a:pt x="9003" y="5596"/>
                </a:lnTo>
                <a:lnTo>
                  <a:pt x="8881" y="5669"/>
                </a:lnTo>
                <a:lnTo>
                  <a:pt x="8808" y="5791"/>
                </a:lnTo>
                <a:lnTo>
                  <a:pt x="8784" y="5913"/>
                </a:lnTo>
                <a:lnTo>
                  <a:pt x="8808" y="6034"/>
                </a:lnTo>
                <a:lnTo>
                  <a:pt x="8881" y="6156"/>
                </a:lnTo>
                <a:lnTo>
                  <a:pt x="9003" y="6229"/>
                </a:lnTo>
                <a:lnTo>
                  <a:pt x="9125" y="6253"/>
                </a:lnTo>
                <a:lnTo>
                  <a:pt x="9246" y="6229"/>
                </a:lnTo>
                <a:lnTo>
                  <a:pt x="9368" y="6156"/>
                </a:lnTo>
                <a:lnTo>
                  <a:pt x="9441" y="6034"/>
                </a:lnTo>
                <a:lnTo>
                  <a:pt x="9465" y="5913"/>
                </a:lnTo>
                <a:lnTo>
                  <a:pt x="9441" y="5791"/>
                </a:lnTo>
                <a:lnTo>
                  <a:pt x="9368" y="5669"/>
                </a:lnTo>
                <a:lnTo>
                  <a:pt x="9246" y="5596"/>
                </a:lnTo>
                <a:lnTo>
                  <a:pt x="9125" y="5572"/>
                </a:lnTo>
                <a:close/>
                <a:moveTo>
                  <a:pt x="5013" y="9441"/>
                </a:moveTo>
                <a:lnTo>
                  <a:pt x="4842" y="9538"/>
                </a:lnTo>
                <a:lnTo>
                  <a:pt x="4672" y="9684"/>
                </a:lnTo>
                <a:lnTo>
                  <a:pt x="4502" y="9855"/>
                </a:lnTo>
                <a:lnTo>
                  <a:pt x="4356" y="10025"/>
                </a:lnTo>
                <a:lnTo>
                  <a:pt x="4112" y="10414"/>
                </a:lnTo>
                <a:lnTo>
                  <a:pt x="3918" y="10779"/>
                </a:lnTo>
                <a:lnTo>
                  <a:pt x="3723" y="11144"/>
                </a:lnTo>
                <a:lnTo>
                  <a:pt x="3650" y="11363"/>
                </a:lnTo>
                <a:lnTo>
                  <a:pt x="3553" y="11582"/>
                </a:lnTo>
                <a:lnTo>
                  <a:pt x="3504" y="11826"/>
                </a:lnTo>
                <a:lnTo>
                  <a:pt x="3480" y="12045"/>
                </a:lnTo>
                <a:lnTo>
                  <a:pt x="3480" y="12239"/>
                </a:lnTo>
                <a:lnTo>
                  <a:pt x="3528" y="12337"/>
                </a:lnTo>
                <a:lnTo>
                  <a:pt x="3577" y="12410"/>
                </a:lnTo>
                <a:lnTo>
                  <a:pt x="3601" y="12434"/>
                </a:lnTo>
                <a:lnTo>
                  <a:pt x="3626" y="12458"/>
                </a:lnTo>
                <a:lnTo>
                  <a:pt x="3650" y="12434"/>
                </a:lnTo>
                <a:lnTo>
                  <a:pt x="3674" y="12410"/>
                </a:lnTo>
                <a:lnTo>
                  <a:pt x="3747" y="12288"/>
                </a:lnTo>
                <a:lnTo>
                  <a:pt x="3772" y="12166"/>
                </a:lnTo>
                <a:lnTo>
                  <a:pt x="3820" y="11874"/>
                </a:lnTo>
                <a:lnTo>
                  <a:pt x="3869" y="11631"/>
                </a:lnTo>
                <a:lnTo>
                  <a:pt x="3966" y="11388"/>
                </a:lnTo>
                <a:lnTo>
                  <a:pt x="4137" y="10925"/>
                </a:lnTo>
                <a:lnTo>
                  <a:pt x="4331" y="10536"/>
                </a:lnTo>
                <a:lnTo>
                  <a:pt x="4575" y="10171"/>
                </a:lnTo>
                <a:lnTo>
                  <a:pt x="4818" y="9830"/>
                </a:lnTo>
                <a:lnTo>
                  <a:pt x="5061" y="9490"/>
                </a:lnTo>
                <a:lnTo>
                  <a:pt x="5061" y="9465"/>
                </a:lnTo>
                <a:lnTo>
                  <a:pt x="5061" y="9441"/>
                </a:lnTo>
                <a:close/>
                <a:moveTo>
                  <a:pt x="9003" y="2287"/>
                </a:moveTo>
                <a:lnTo>
                  <a:pt x="9319" y="2312"/>
                </a:lnTo>
                <a:lnTo>
                  <a:pt x="9611" y="2360"/>
                </a:lnTo>
                <a:lnTo>
                  <a:pt x="9928" y="2409"/>
                </a:lnTo>
                <a:lnTo>
                  <a:pt x="10220" y="2482"/>
                </a:lnTo>
                <a:lnTo>
                  <a:pt x="10512" y="2579"/>
                </a:lnTo>
                <a:lnTo>
                  <a:pt x="10804" y="2677"/>
                </a:lnTo>
                <a:lnTo>
                  <a:pt x="11071" y="2798"/>
                </a:lnTo>
                <a:lnTo>
                  <a:pt x="11339" y="2944"/>
                </a:lnTo>
                <a:lnTo>
                  <a:pt x="11582" y="3066"/>
                </a:lnTo>
                <a:lnTo>
                  <a:pt x="11826" y="3236"/>
                </a:lnTo>
                <a:lnTo>
                  <a:pt x="12020" y="3382"/>
                </a:lnTo>
                <a:lnTo>
                  <a:pt x="12215" y="3577"/>
                </a:lnTo>
                <a:lnTo>
                  <a:pt x="12580" y="3966"/>
                </a:lnTo>
                <a:lnTo>
                  <a:pt x="12921" y="4380"/>
                </a:lnTo>
                <a:lnTo>
                  <a:pt x="12410" y="5012"/>
                </a:lnTo>
                <a:lnTo>
                  <a:pt x="11874" y="5596"/>
                </a:lnTo>
                <a:lnTo>
                  <a:pt x="11339" y="6180"/>
                </a:lnTo>
                <a:lnTo>
                  <a:pt x="10804" y="6764"/>
                </a:lnTo>
                <a:lnTo>
                  <a:pt x="9684" y="7908"/>
                </a:lnTo>
                <a:lnTo>
                  <a:pt x="9149" y="8492"/>
                </a:lnTo>
                <a:lnTo>
                  <a:pt x="8614" y="9076"/>
                </a:lnTo>
                <a:lnTo>
                  <a:pt x="6667" y="11217"/>
                </a:lnTo>
                <a:lnTo>
                  <a:pt x="6302" y="11631"/>
                </a:lnTo>
                <a:lnTo>
                  <a:pt x="5889" y="12045"/>
                </a:lnTo>
                <a:lnTo>
                  <a:pt x="5499" y="12410"/>
                </a:lnTo>
                <a:lnTo>
                  <a:pt x="5061" y="12774"/>
                </a:lnTo>
                <a:lnTo>
                  <a:pt x="5061" y="12774"/>
                </a:lnTo>
                <a:lnTo>
                  <a:pt x="5110" y="12677"/>
                </a:lnTo>
                <a:lnTo>
                  <a:pt x="5329" y="12166"/>
                </a:lnTo>
                <a:lnTo>
                  <a:pt x="5572" y="11631"/>
                </a:lnTo>
                <a:lnTo>
                  <a:pt x="5597" y="11582"/>
                </a:lnTo>
                <a:lnTo>
                  <a:pt x="5548" y="11558"/>
                </a:lnTo>
                <a:lnTo>
                  <a:pt x="5499" y="11534"/>
                </a:lnTo>
                <a:lnTo>
                  <a:pt x="5475" y="11582"/>
                </a:lnTo>
                <a:lnTo>
                  <a:pt x="5183" y="11996"/>
                </a:lnTo>
                <a:lnTo>
                  <a:pt x="4915" y="12434"/>
                </a:lnTo>
                <a:lnTo>
                  <a:pt x="4745" y="12750"/>
                </a:lnTo>
                <a:lnTo>
                  <a:pt x="4648" y="12920"/>
                </a:lnTo>
                <a:lnTo>
                  <a:pt x="4599" y="13091"/>
                </a:lnTo>
                <a:lnTo>
                  <a:pt x="4477" y="13188"/>
                </a:lnTo>
                <a:lnTo>
                  <a:pt x="4404" y="13115"/>
                </a:lnTo>
                <a:lnTo>
                  <a:pt x="4258" y="13042"/>
                </a:lnTo>
                <a:lnTo>
                  <a:pt x="4331" y="12750"/>
                </a:lnTo>
                <a:lnTo>
                  <a:pt x="4404" y="12507"/>
                </a:lnTo>
                <a:lnTo>
                  <a:pt x="4526" y="12264"/>
                </a:lnTo>
                <a:lnTo>
                  <a:pt x="4769" y="11801"/>
                </a:lnTo>
                <a:lnTo>
                  <a:pt x="5232" y="11071"/>
                </a:lnTo>
                <a:lnTo>
                  <a:pt x="5694" y="10366"/>
                </a:lnTo>
                <a:lnTo>
                  <a:pt x="5718" y="10341"/>
                </a:lnTo>
                <a:lnTo>
                  <a:pt x="5694" y="10317"/>
                </a:lnTo>
                <a:lnTo>
                  <a:pt x="5670" y="10293"/>
                </a:lnTo>
                <a:lnTo>
                  <a:pt x="5645" y="10317"/>
                </a:lnTo>
                <a:lnTo>
                  <a:pt x="5037" y="11047"/>
                </a:lnTo>
                <a:lnTo>
                  <a:pt x="4745" y="11412"/>
                </a:lnTo>
                <a:lnTo>
                  <a:pt x="4477" y="11801"/>
                </a:lnTo>
                <a:lnTo>
                  <a:pt x="4331" y="12020"/>
                </a:lnTo>
                <a:lnTo>
                  <a:pt x="4185" y="12288"/>
                </a:lnTo>
                <a:lnTo>
                  <a:pt x="4064" y="12556"/>
                </a:lnTo>
                <a:lnTo>
                  <a:pt x="3966" y="12847"/>
                </a:lnTo>
                <a:lnTo>
                  <a:pt x="3674" y="12604"/>
                </a:lnTo>
                <a:lnTo>
                  <a:pt x="3407" y="12312"/>
                </a:lnTo>
                <a:lnTo>
                  <a:pt x="3188" y="11996"/>
                </a:lnTo>
                <a:lnTo>
                  <a:pt x="2969" y="11655"/>
                </a:lnTo>
                <a:lnTo>
                  <a:pt x="3066" y="11436"/>
                </a:lnTo>
                <a:lnTo>
                  <a:pt x="3139" y="11193"/>
                </a:lnTo>
                <a:lnTo>
                  <a:pt x="3236" y="10950"/>
                </a:lnTo>
                <a:lnTo>
                  <a:pt x="3358" y="10706"/>
                </a:lnTo>
                <a:lnTo>
                  <a:pt x="3626" y="10220"/>
                </a:lnTo>
                <a:lnTo>
                  <a:pt x="3869" y="9782"/>
                </a:lnTo>
                <a:lnTo>
                  <a:pt x="4161" y="9368"/>
                </a:lnTo>
                <a:lnTo>
                  <a:pt x="4453" y="8954"/>
                </a:lnTo>
                <a:lnTo>
                  <a:pt x="4769" y="8565"/>
                </a:lnTo>
                <a:lnTo>
                  <a:pt x="4794" y="8541"/>
                </a:lnTo>
                <a:lnTo>
                  <a:pt x="4769" y="8516"/>
                </a:lnTo>
                <a:lnTo>
                  <a:pt x="4745" y="8492"/>
                </a:lnTo>
                <a:lnTo>
                  <a:pt x="4721" y="8492"/>
                </a:lnTo>
                <a:lnTo>
                  <a:pt x="4331" y="8808"/>
                </a:lnTo>
                <a:lnTo>
                  <a:pt x="3991" y="9149"/>
                </a:lnTo>
                <a:lnTo>
                  <a:pt x="3699" y="9514"/>
                </a:lnTo>
                <a:lnTo>
                  <a:pt x="3407" y="9928"/>
                </a:lnTo>
                <a:lnTo>
                  <a:pt x="3236" y="10195"/>
                </a:lnTo>
                <a:lnTo>
                  <a:pt x="3042" y="10512"/>
                </a:lnTo>
                <a:lnTo>
                  <a:pt x="2871" y="10852"/>
                </a:lnTo>
                <a:lnTo>
                  <a:pt x="2798" y="11047"/>
                </a:lnTo>
                <a:lnTo>
                  <a:pt x="2750" y="11217"/>
                </a:lnTo>
                <a:lnTo>
                  <a:pt x="2579" y="10852"/>
                </a:lnTo>
                <a:lnTo>
                  <a:pt x="2458" y="10487"/>
                </a:lnTo>
                <a:lnTo>
                  <a:pt x="2579" y="10341"/>
                </a:lnTo>
                <a:lnTo>
                  <a:pt x="2652" y="10195"/>
                </a:lnTo>
                <a:lnTo>
                  <a:pt x="2798" y="9830"/>
                </a:lnTo>
                <a:lnTo>
                  <a:pt x="3236" y="8954"/>
                </a:lnTo>
                <a:lnTo>
                  <a:pt x="3455" y="8565"/>
                </a:lnTo>
                <a:lnTo>
                  <a:pt x="3699" y="8200"/>
                </a:lnTo>
                <a:lnTo>
                  <a:pt x="3966" y="7835"/>
                </a:lnTo>
                <a:lnTo>
                  <a:pt x="4185" y="7446"/>
                </a:lnTo>
                <a:lnTo>
                  <a:pt x="4210" y="7421"/>
                </a:lnTo>
                <a:lnTo>
                  <a:pt x="4185" y="7397"/>
                </a:lnTo>
                <a:lnTo>
                  <a:pt x="4161" y="7373"/>
                </a:lnTo>
                <a:lnTo>
                  <a:pt x="4137" y="7397"/>
                </a:lnTo>
                <a:lnTo>
                  <a:pt x="3966" y="7494"/>
                </a:lnTo>
                <a:lnTo>
                  <a:pt x="3820" y="7640"/>
                </a:lnTo>
                <a:lnTo>
                  <a:pt x="3674" y="7786"/>
                </a:lnTo>
                <a:lnTo>
                  <a:pt x="3528" y="7957"/>
                </a:lnTo>
                <a:lnTo>
                  <a:pt x="3285" y="8346"/>
                </a:lnTo>
                <a:lnTo>
                  <a:pt x="3066" y="8687"/>
                </a:lnTo>
                <a:lnTo>
                  <a:pt x="2798" y="9198"/>
                </a:lnTo>
                <a:lnTo>
                  <a:pt x="2555" y="9709"/>
                </a:lnTo>
                <a:lnTo>
                  <a:pt x="2458" y="9928"/>
                </a:lnTo>
                <a:lnTo>
                  <a:pt x="2360" y="10171"/>
                </a:lnTo>
                <a:lnTo>
                  <a:pt x="2239" y="9757"/>
                </a:lnTo>
                <a:lnTo>
                  <a:pt x="2166" y="9368"/>
                </a:lnTo>
                <a:lnTo>
                  <a:pt x="2239" y="9173"/>
                </a:lnTo>
                <a:lnTo>
                  <a:pt x="2385" y="8833"/>
                </a:lnTo>
                <a:lnTo>
                  <a:pt x="2555" y="8492"/>
                </a:lnTo>
                <a:lnTo>
                  <a:pt x="2725" y="8176"/>
                </a:lnTo>
                <a:lnTo>
                  <a:pt x="2920" y="7859"/>
                </a:lnTo>
                <a:lnTo>
                  <a:pt x="3309" y="7300"/>
                </a:lnTo>
                <a:lnTo>
                  <a:pt x="3528" y="7056"/>
                </a:lnTo>
                <a:lnTo>
                  <a:pt x="3747" y="6789"/>
                </a:lnTo>
                <a:lnTo>
                  <a:pt x="3893" y="6667"/>
                </a:lnTo>
                <a:lnTo>
                  <a:pt x="4088" y="6545"/>
                </a:lnTo>
                <a:lnTo>
                  <a:pt x="4234" y="6399"/>
                </a:lnTo>
                <a:lnTo>
                  <a:pt x="4380" y="6253"/>
                </a:lnTo>
                <a:lnTo>
                  <a:pt x="4356" y="6229"/>
                </a:lnTo>
                <a:lnTo>
                  <a:pt x="4283" y="6205"/>
                </a:lnTo>
                <a:lnTo>
                  <a:pt x="4185" y="6180"/>
                </a:lnTo>
                <a:lnTo>
                  <a:pt x="4064" y="6229"/>
                </a:lnTo>
                <a:lnTo>
                  <a:pt x="3942" y="6278"/>
                </a:lnTo>
                <a:lnTo>
                  <a:pt x="3820" y="6375"/>
                </a:lnTo>
                <a:lnTo>
                  <a:pt x="3699" y="6472"/>
                </a:lnTo>
                <a:lnTo>
                  <a:pt x="3455" y="6716"/>
                </a:lnTo>
                <a:lnTo>
                  <a:pt x="3236" y="6983"/>
                </a:lnTo>
                <a:lnTo>
                  <a:pt x="3017" y="7251"/>
                </a:lnTo>
                <a:lnTo>
                  <a:pt x="2750" y="7640"/>
                </a:lnTo>
                <a:lnTo>
                  <a:pt x="2579" y="7908"/>
                </a:lnTo>
                <a:lnTo>
                  <a:pt x="2409" y="8176"/>
                </a:lnTo>
                <a:lnTo>
                  <a:pt x="2239" y="8468"/>
                </a:lnTo>
                <a:lnTo>
                  <a:pt x="2093" y="8784"/>
                </a:lnTo>
                <a:lnTo>
                  <a:pt x="2093" y="8565"/>
                </a:lnTo>
                <a:lnTo>
                  <a:pt x="2093" y="8224"/>
                </a:lnTo>
                <a:lnTo>
                  <a:pt x="2239" y="7835"/>
                </a:lnTo>
                <a:lnTo>
                  <a:pt x="2385" y="7567"/>
                </a:lnTo>
                <a:lnTo>
                  <a:pt x="2506" y="7324"/>
                </a:lnTo>
                <a:lnTo>
                  <a:pt x="2823" y="6837"/>
                </a:lnTo>
                <a:lnTo>
                  <a:pt x="3139" y="6375"/>
                </a:lnTo>
                <a:lnTo>
                  <a:pt x="3309" y="6156"/>
                </a:lnTo>
                <a:lnTo>
                  <a:pt x="3504" y="5961"/>
                </a:lnTo>
                <a:lnTo>
                  <a:pt x="3723" y="5742"/>
                </a:lnTo>
                <a:lnTo>
                  <a:pt x="3942" y="5572"/>
                </a:lnTo>
                <a:lnTo>
                  <a:pt x="4161" y="5402"/>
                </a:lnTo>
                <a:lnTo>
                  <a:pt x="4404" y="5256"/>
                </a:lnTo>
                <a:lnTo>
                  <a:pt x="4429" y="5207"/>
                </a:lnTo>
                <a:lnTo>
                  <a:pt x="4429" y="5158"/>
                </a:lnTo>
                <a:lnTo>
                  <a:pt x="4380" y="5110"/>
                </a:lnTo>
                <a:lnTo>
                  <a:pt x="4331" y="5110"/>
                </a:lnTo>
                <a:lnTo>
                  <a:pt x="4088" y="5207"/>
                </a:lnTo>
                <a:lnTo>
                  <a:pt x="3845" y="5353"/>
                </a:lnTo>
                <a:lnTo>
                  <a:pt x="3626" y="5499"/>
                </a:lnTo>
                <a:lnTo>
                  <a:pt x="3431" y="5645"/>
                </a:lnTo>
                <a:lnTo>
                  <a:pt x="3236" y="5840"/>
                </a:lnTo>
                <a:lnTo>
                  <a:pt x="3042" y="6034"/>
                </a:lnTo>
                <a:lnTo>
                  <a:pt x="2701" y="6424"/>
                </a:lnTo>
                <a:lnTo>
                  <a:pt x="2409" y="6837"/>
                </a:lnTo>
                <a:lnTo>
                  <a:pt x="2166" y="7251"/>
                </a:lnTo>
                <a:lnTo>
                  <a:pt x="2239" y="6910"/>
                </a:lnTo>
                <a:lnTo>
                  <a:pt x="2312" y="6570"/>
                </a:lnTo>
                <a:lnTo>
                  <a:pt x="2409" y="6229"/>
                </a:lnTo>
                <a:lnTo>
                  <a:pt x="2531" y="5888"/>
                </a:lnTo>
                <a:lnTo>
                  <a:pt x="2774" y="5621"/>
                </a:lnTo>
                <a:lnTo>
                  <a:pt x="3042" y="5402"/>
                </a:lnTo>
                <a:lnTo>
                  <a:pt x="3626" y="4964"/>
                </a:lnTo>
                <a:lnTo>
                  <a:pt x="3650" y="4915"/>
                </a:lnTo>
                <a:lnTo>
                  <a:pt x="3650" y="4866"/>
                </a:lnTo>
                <a:lnTo>
                  <a:pt x="3626" y="4818"/>
                </a:lnTo>
                <a:lnTo>
                  <a:pt x="3407" y="4818"/>
                </a:lnTo>
                <a:lnTo>
                  <a:pt x="3261" y="4866"/>
                </a:lnTo>
                <a:lnTo>
                  <a:pt x="3090" y="4939"/>
                </a:lnTo>
                <a:lnTo>
                  <a:pt x="2944" y="5012"/>
                </a:lnTo>
                <a:lnTo>
                  <a:pt x="3236" y="4574"/>
                </a:lnTo>
                <a:lnTo>
                  <a:pt x="3577" y="4161"/>
                </a:lnTo>
                <a:lnTo>
                  <a:pt x="3747" y="3966"/>
                </a:lnTo>
                <a:lnTo>
                  <a:pt x="3942" y="3796"/>
                </a:lnTo>
                <a:lnTo>
                  <a:pt x="4137" y="3626"/>
                </a:lnTo>
                <a:lnTo>
                  <a:pt x="4356" y="3480"/>
                </a:lnTo>
                <a:lnTo>
                  <a:pt x="4623" y="3309"/>
                </a:lnTo>
                <a:lnTo>
                  <a:pt x="4867" y="3163"/>
                </a:lnTo>
                <a:lnTo>
                  <a:pt x="5426" y="2896"/>
                </a:lnTo>
                <a:lnTo>
                  <a:pt x="5986" y="2677"/>
                </a:lnTo>
                <a:lnTo>
                  <a:pt x="6594" y="2506"/>
                </a:lnTo>
                <a:lnTo>
                  <a:pt x="7178" y="2385"/>
                </a:lnTo>
                <a:lnTo>
                  <a:pt x="7786" y="2312"/>
                </a:lnTo>
                <a:lnTo>
                  <a:pt x="8419" y="2287"/>
                </a:lnTo>
                <a:close/>
                <a:moveTo>
                  <a:pt x="2506" y="11947"/>
                </a:moveTo>
                <a:lnTo>
                  <a:pt x="2798" y="12410"/>
                </a:lnTo>
                <a:lnTo>
                  <a:pt x="2969" y="12628"/>
                </a:lnTo>
                <a:lnTo>
                  <a:pt x="3139" y="12823"/>
                </a:lnTo>
                <a:lnTo>
                  <a:pt x="3334" y="12993"/>
                </a:lnTo>
                <a:lnTo>
                  <a:pt x="3528" y="13188"/>
                </a:lnTo>
                <a:lnTo>
                  <a:pt x="3723" y="13334"/>
                </a:lnTo>
                <a:lnTo>
                  <a:pt x="3918" y="13480"/>
                </a:lnTo>
                <a:lnTo>
                  <a:pt x="3528" y="13675"/>
                </a:lnTo>
                <a:lnTo>
                  <a:pt x="3309" y="13748"/>
                </a:lnTo>
                <a:lnTo>
                  <a:pt x="3090" y="13821"/>
                </a:lnTo>
                <a:lnTo>
                  <a:pt x="2871" y="13845"/>
                </a:lnTo>
                <a:lnTo>
                  <a:pt x="2677" y="13845"/>
                </a:lnTo>
                <a:lnTo>
                  <a:pt x="2506" y="13796"/>
                </a:lnTo>
                <a:lnTo>
                  <a:pt x="2409" y="13772"/>
                </a:lnTo>
                <a:lnTo>
                  <a:pt x="2336" y="13723"/>
                </a:lnTo>
                <a:lnTo>
                  <a:pt x="2239" y="13626"/>
                </a:lnTo>
                <a:lnTo>
                  <a:pt x="2190" y="13553"/>
                </a:lnTo>
                <a:lnTo>
                  <a:pt x="2141" y="13456"/>
                </a:lnTo>
                <a:lnTo>
                  <a:pt x="2117" y="13358"/>
                </a:lnTo>
                <a:lnTo>
                  <a:pt x="2117" y="13139"/>
                </a:lnTo>
                <a:lnTo>
                  <a:pt x="2166" y="12896"/>
                </a:lnTo>
                <a:lnTo>
                  <a:pt x="2239" y="12653"/>
                </a:lnTo>
                <a:lnTo>
                  <a:pt x="2336" y="12410"/>
                </a:lnTo>
                <a:lnTo>
                  <a:pt x="2506" y="11947"/>
                </a:lnTo>
                <a:close/>
                <a:moveTo>
                  <a:pt x="14064" y="6570"/>
                </a:moveTo>
                <a:lnTo>
                  <a:pt x="14113" y="6740"/>
                </a:lnTo>
                <a:lnTo>
                  <a:pt x="14162" y="6910"/>
                </a:lnTo>
                <a:lnTo>
                  <a:pt x="14210" y="7105"/>
                </a:lnTo>
                <a:lnTo>
                  <a:pt x="14235" y="7324"/>
                </a:lnTo>
                <a:lnTo>
                  <a:pt x="14235" y="7713"/>
                </a:lnTo>
                <a:lnTo>
                  <a:pt x="14235" y="8078"/>
                </a:lnTo>
                <a:lnTo>
                  <a:pt x="14235" y="8541"/>
                </a:lnTo>
                <a:lnTo>
                  <a:pt x="14210" y="9003"/>
                </a:lnTo>
                <a:lnTo>
                  <a:pt x="14162" y="9465"/>
                </a:lnTo>
                <a:lnTo>
                  <a:pt x="14064" y="9928"/>
                </a:lnTo>
                <a:lnTo>
                  <a:pt x="13943" y="10341"/>
                </a:lnTo>
                <a:lnTo>
                  <a:pt x="13797" y="10731"/>
                </a:lnTo>
                <a:lnTo>
                  <a:pt x="13602" y="11120"/>
                </a:lnTo>
                <a:lnTo>
                  <a:pt x="13383" y="11485"/>
                </a:lnTo>
                <a:lnTo>
                  <a:pt x="13140" y="11850"/>
                </a:lnTo>
                <a:lnTo>
                  <a:pt x="12848" y="12166"/>
                </a:lnTo>
                <a:lnTo>
                  <a:pt x="12556" y="12483"/>
                </a:lnTo>
                <a:lnTo>
                  <a:pt x="12239" y="12799"/>
                </a:lnTo>
                <a:lnTo>
                  <a:pt x="12191" y="12726"/>
                </a:lnTo>
                <a:lnTo>
                  <a:pt x="12142" y="12701"/>
                </a:lnTo>
                <a:lnTo>
                  <a:pt x="12020" y="12628"/>
                </a:lnTo>
                <a:lnTo>
                  <a:pt x="11972" y="12628"/>
                </a:lnTo>
                <a:lnTo>
                  <a:pt x="11947" y="12653"/>
                </a:lnTo>
                <a:lnTo>
                  <a:pt x="11947" y="12677"/>
                </a:lnTo>
                <a:lnTo>
                  <a:pt x="11947" y="12726"/>
                </a:lnTo>
                <a:lnTo>
                  <a:pt x="11996" y="12774"/>
                </a:lnTo>
                <a:lnTo>
                  <a:pt x="12020" y="12823"/>
                </a:lnTo>
                <a:lnTo>
                  <a:pt x="12045" y="12969"/>
                </a:lnTo>
                <a:lnTo>
                  <a:pt x="11680" y="13237"/>
                </a:lnTo>
                <a:lnTo>
                  <a:pt x="11582" y="13018"/>
                </a:lnTo>
                <a:lnTo>
                  <a:pt x="11558" y="12896"/>
                </a:lnTo>
                <a:lnTo>
                  <a:pt x="11534" y="12774"/>
                </a:lnTo>
                <a:lnTo>
                  <a:pt x="11509" y="12726"/>
                </a:lnTo>
                <a:lnTo>
                  <a:pt x="11461" y="12701"/>
                </a:lnTo>
                <a:lnTo>
                  <a:pt x="11412" y="12726"/>
                </a:lnTo>
                <a:lnTo>
                  <a:pt x="11388" y="12774"/>
                </a:lnTo>
                <a:lnTo>
                  <a:pt x="11363" y="13115"/>
                </a:lnTo>
                <a:lnTo>
                  <a:pt x="11363" y="13285"/>
                </a:lnTo>
                <a:lnTo>
                  <a:pt x="11388" y="13431"/>
                </a:lnTo>
                <a:lnTo>
                  <a:pt x="11266" y="13529"/>
                </a:lnTo>
                <a:lnTo>
                  <a:pt x="11096" y="13626"/>
                </a:lnTo>
                <a:lnTo>
                  <a:pt x="11023" y="13310"/>
                </a:lnTo>
                <a:lnTo>
                  <a:pt x="10925" y="12993"/>
                </a:lnTo>
                <a:lnTo>
                  <a:pt x="10877" y="12969"/>
                </a:lnTo>
                <a:lnTo>
                  <a:pt x="10828" y="12993"/>
                </a:lnTo>
                <a:lnTo>
                  <a:pt x="10779" y="13188"/>
                </a:lnTo>
                <a:lnTo>
                  <a:pt x="10779" y="13383"/>
                </a:lnTo>
                <a:lnTo>
                  <a:pt x="10804" y="13577"/>
                </a:lnTo>
                <a:lnTo>
                  <a:pt x="10852" y="13772"/>
                </a:lnTo>
                <a:lnTo>
                  <a:pt x="10487" y="13918"/>
                </a:lnTo>
                <a:lnTo>
                  <a:pt x="10487" y="13821"/>
                </a:lnTo>
                <a:lnTo>
                  <a:pt x="10463" y="13480"/>
                </a:lnTo>
                <a:lnTo>
                  <a:pt x="10439" y="13310"/>
                </a:lnTo>
                <a:lnTo>
                  <a:pt x="10414" y="13139"/>
                </a:lnTo>
                <a:lnTo>
                  <a:pt x="10390" y="13091"/>
                </a:lnTo>
                <a:lnTo>
                  <a:pt x="10293" y="13091"/>
                </a:lnTo>
                <a:lnTo>
                  <a:pt x="10268" y="13139"/>
                </a:lnTo>
                <a:lnTo>
                  <a:pt x="10195" y="13480"/>
                </a:lnTo>
                <a:lnTo>
                  <a:pt x="10195" y="13821"/>
                </a:lnTo>
                <a:lnTo>
                  <a:pt x="10171" y="14040"/>
                </a:lnTo>
                <a:lnTo>
                  <a:pt x="9782" y="14186"/>
                </a:lnTo>
                <a:lnTo>
                  <a:pt x="9806" y="13845"/>
                </a:lnTo>
                <a:lnTo>
                  <a:pt x="9879" y="13504"/>
                </a:lnTo>
                <a:lnTo>
                  <a:pt x="9928" y="13164"/>
                </a:lnTo>
                <a:lnTo>
                  <a:pt x="9952" y="12823"/>
                </a:lnTo>
                <a:lnTo>
                  <a:pt x="9952" y="12774"/>
                </a:lnTo>
                <a:lnTo>
                  <a:pt x="9928" y="12750"/>
                </a:lnTo>
                <a:lnTo>
                  <a:pt x="9879" y="12726"/>
                </a:lnTo>
                <a:lnTo>
                  <a:pt x="9806" y="12750"/>
                </a:lnTo>
                <a:lnTo>
                  <a:pt x="9757" y="12799"/>
                </a:lnTo>
                <a:lnTo>
                  <a:pt x="9636" y="13139"/>
                </a:lnTo>
                <a:lnTo>
                  <a:pt x="9490" y="13504"/>
                </a:lnTo>
                <a:lnTo>
                  <a:pt x="9417" y="13894"/>
                </a:lnTo>
                <a:lnTo>
                  <a:pt x="9392" y="14088"/>
                </a:lnTo>
                <a:lnTo>
                  <a:pt x="9368" y="14283"/>
                </a:lnTo>
                <a:lnTo>
                  <a:pt x="9125" y="14332"/>
                </a:lnTo>
                <a:lnTo>
                  <a:pt x="9125" y="14064"/>
                </a:lnTo>
                <a:lnTo>
                  <a:pt x="9149" y="13821"/>
                </a:lnTo>
                <a:lnTo>
                  <a:pt x="9173" y="13431"/>
                </a:lnTo>
                <a:lnTo>
                  <a:pt x="9222" y="13237"/>
                </a:lnTo>
                <a:lnTo>
                  <a:pt x="9246" y="13139"/>
                </a:lnTo>
                <a:lnTo>
                  <a:pt x="9295" y="13091"/>
                </a:lnTo>
                <a:lnTo>
                  <a:pt x="9295" y="13066"/>
                </a:lnTo>
                <a:lnTo>
                  <a:pt x="9295" y="13042"/>
                </a:lnTo>
                <a:lnTo>
                  <a:pt x="9246" y="13042"/>
                </a:lnTo>
                <a:lnTo>
                  <a:pt x="9173" y="13091"/>
                </a:lnTo>
                <a:lnTo>
                  <a:pt x="9125" y="13139"/>
                </a:lnTo>
                <a:lnTo>
                  <a:pt x="9027" y="13310"/>
                </a:lnTo>
                <a:lnTo>
                  <a:pt x="8954" y="13480"/>
                </a:lnTo>
                <a:lnTo>
                  <a:pt x="8906" y="13650"/>
                </a:lnTo>
                <a:lnTo>
                  <a:pt x="8808" y="13991"/>
                </a:lnTo>
                <a:lnTo>
                  <a:pt x="8784" y="14210"/>
                </a:lnTo>
                <a:lnTo>
                  <a:pt x="8784" y="14405"/>
                </a:lnTo>
                <a:lnTo>
                  <a:pt x="8443" y="14453"/>
                </a:lnTo>
                <a:lnTo>
                  <a:pt x="8443" y="14332"/>
                </a:lnTo>
                <a:lnTo>
                  <a:pt x="8492" y="13894"/>
                </a:lnTo>
                <a:lnTo>
                  <a:pt x="8589" y="13456"/>
                </a:lnTo>
                <a:lnTo>
                  <a:pt x="8735" y="13042"/>
                </a:lnTo>
                <a:lnTo>
                  <a:pt x="8833" y="12847"/>
                </a:lnTo>
                <a:lnTo>
                  <a:pt x="8930" y="12653"/>
                </a:lnTo>
                <a:lnTo>
                  <a:pt x="8930" y="12628"/>
                </a:lnTo>
                <a:lnTo>
                  <a:pt x="8906" y="12580"/>
                </a:lnTo>
                <a:lnTo>
                  <a:pt x="8881" y="12580"/>
                </a:lnTo>
                <a:lnTo>
                  <a:pt x="8857" y="12604"/>
                </a:lnTo>
                <a:lnTo>
                  <a:pt x="8687" y="12799"/>
                </a:lnTo>
                <a:lnTo>
                  <a:pt x="8516" y="12993"/>
                </a:lnTo>
                <a:lnTo>
                  <a:pt x="8395" y="13237"/>
                </a:lnTo>
                <a:lnTo>
                  <a:pt x="8297" y="13456"/>
                </a:lnTo>
                <a:lnTo>
                  <a:pt x="8200" y="13723"/>
                </a:lnTo>
                <a:lnTo>
                  <a:pt x="8127" y="13967"/>
                </a:lnTo>
                <a:lnTo>
                  <a:pt x="8103" y="14234"/>
                </a:lnTo>
                <a:lnTo>
                  <a:pt x="8078" y="14478"/>
                </a:lnTo>
                <a:lnTo>
                  <a:pt x="7762" y="14502"/>
                </a:lnTo>
                <a:lnTo>
                  <a:pt x="7811" y="14259"/>
                </a:lnTo>
                <a:lnTo>
                  <a:pt x="7859" y="14113"/>
                </a:lnTo>
                <a:lnTo>
                  <a:pt x="7908" y="13967"/>
                </a:lnTo>
                <a:lnTo>
                  <a:pt x="7957" y="13796"/>
                </a:lnTo>
                <a:lnTo>
                  <a:pt x="7981" y="13650"/>
                </a:lnTo>
                <a:lnTo>
                  <a:pt x="7957" y="13602"/>
                </a:lnTo>
                <a:lnTo>
                  <a:pt x="7932" y="13577"/>
                </a:lnTo>
                <a:lnTo>
                  <a:pt x="7884" y="13577"/>
                </a:lnTo>
                <a:lnTo>
                  <a:pt x="7811" y="13626"/>
                </a:lnTo>
                <a:lnTo>
                  <a:pt x="7738" y="13699"/>
                </a:lnTo>
                <a:lnTo>
                  <a:pt x="7689" y="13772"/>
                </a:lnTo>
                <a:lnTo>
                  <a:pt x="7640" y="13869"/>
                </a:lnTo>
                <a:lnTo>
                  <a:pt x="7567" y="14064"/>
                </a:lnTo>
                <a:lnTo>
                  <a:pt x="7519" y="14259"/>
                </a:lnTo>
                <a:lnTo>
                  <a:pt x="7446" y="14526"/>
                </a:lnTo>
                <a:lnTo>
                  <a:pt x="7105" y="14526"/>
                </a:lnTo>
                <a:lnTo>
                  <a:pt x="7129" y="14380"/>
                </a:lnTo>
                <a:lnTo>
                  <a:pt x="7178" y="14210"/>
                </a:lnTo>
                <a:lnTo>
                  <a:pt x="7300" y="13894"/>
                </a:lnTo>
                <a:lnTo>
                  <a:pt x="7421" y="13577"/>
                </a:lnTo>
                <a:lnTo>
                  <a:pt x="7421" y="13529"/>
                </a:lnTo>
                <a:lnTo>
                  <a:pt x="7397" y="13504"/>
                </a:lnTo>
                <a:lnTo>
                  <a:pt x="7324" y="13504"/>
                </a:lnTo>
                <a:lnTo>
                  <a:pt x="7154" y="13650"/>
                </a:lnTo>
                <a:lnTo>
                  <a:pt x="7008" y="13821"/>
                </a:lnTo>
                <a:lnTo>
                  <a:pt x="6886" y="13991"/>
                </a:lnTo>
                <a:lnTo>
                  <a:pt x="6789" y="14210"/>
                </a:lnTo>
                <a:lnTo>
                  <a:pt x="6740" y="14332"/>
                </a:lnTo>
                <a:lnTo>
                  <a:pt x="6716" y="14502"/>
                </a:lnTo>
                <a:lnTo>
                  <a:pt x="6497" y="14453"/>
                </a:lnTo>
                <a:lnTo>
                  <a:pt x="6302" y="14380"/>
                </a:lnTo>
                <a:lnTo>
                  <a:pt x="5889" y="14210"/>
                </a:lnTo>
                <a:lnTo>
                  <a:pt x="7008" y="13358"/>
                </a:lnTo>
                <a:lnTo>
                  <a:pt x="8078" y="12458"/>
                </a:lnTo>
                <a:lnTo>
                  <a:pt x="8881" y="11777"/>
                </a:lnTo>
                <a:lnTo>
                  <a:pt x="9271" y="11436"/>
                </a:lnTo>
                <a:lnTo>
                  <a:pt x="9684" y="11120"/>
                </a:lnTo>
                <a:lnTo>
                  <a:pt x="10463" y="10512"/>
                </a:lnTo>
                <a:lnTo>
                  <a:pt x="10828" y="10195"/>
                </a:lnTo>
                <a:lnTo>
                  <a:pt x="11193" y="9855"/>
                </a:lnTo>
                <a:lnTo>
                  <a:pt x="11388" y="9636"/>
                </a:lnTo>
                <a:lnTo>
                  <a:pt x="11582" y="9417"/>
                </a:lnTo>
                <a:lnTo>
                  <a:pt x="11923" y="8930"/>
                </a:lnTo>
                <a:lnTo>
                  <a:pt x="12264" y="8443"/>
                </a:lnTo>
                <a:lnTo>
                  <a:pt x="12434" y="8200"/>
                </a:lnTo>
                <a:lnTo>
                  <a:pt x="12629" y="7981"/>
                </a:lnTo>
                <a:lnTo>
                  <a:pt x="12969" y="7616"/>
                </a:lnTo>
                <a:lnTo>
                  <a:pt x="13334" y="7251"/>
                </a:lnTo>
                <a:lnTo>
                  <a:pt x="13699" y="6910"/>
                </a:lnTo>
                <a:lnTo>
                  <a:pt x="14064" y="6570"/>
                </a:lnTo>
                <a:close/>
                <a:moveTo>
                  <a:pt x="14356" y="1460"/>
                </a:moveTo>
                <a:lnTo>
                  <a:pt x="14575" y="1509"/>
                </a:lnTo>
                <a:lnTo>
                  <a:pt x="14721" y="1582"/>
                </a:lnTo>
                <a:lnTo>
                  <a:pt x="14843" y="1679"/>
                </a:lnTo>
                <a:lnTo>
                  <a:pt x="14916" y="1825"/>
                </a:lnTo>
                <a:lnTo>
                  <a:pt x="14964" y="1971"/>
                </a:lnTo>
                <a:lnTo>
                  <a:pt x="14989" y="2141"/>
                </a:lnTo>
                <a:lnTo>
                  <a:pt x="14964" y="2312"/>
                </a:lnTo>
                <a:lnTo>
                  <a:pt x="14940" y="2506"/>
                </a:lnTo>
                <a:lnTo>
                  <a:pt x="14867" y="2701"/>
                </a:lnTo>
                <a:lnTo>
                  <a:pt x="14721" y="3090"/>
                </a:lnTo>
                <a:lnTo>
                  <a:pt x="14551" y="3455"/>
                </a:lnTo>
                <a:lnTo>
                  <a:pt x="14381" y="3747"/>
                </a:lnTo>
                <a:lnTo>
                  <a:pt x="14162" y="4112"/>
                </a:lnTo>
                <a:lnTo>
                  <a:pt x="13918" y="4477"/>
                </a:lnTo>
                <a:lnTo>
                  <a:pt x="13432" y="5183"/>
                </a:lnTo>
                <a:lnTo>
                  <a:pt x="12385" y="6545"/>
                </a:lnTo>
                <a:lnTo>
                  <a:pt x="12045" y="7008"/>
                </a:lnTo>
                <a:lnTo>
                  <a:pt x="11704" y="7421"/>
                </a:lnTo>
                <a:lnTo>
                  <a:pt x="11339" y="7835"/>
                </a:lnTo>
                <a:lnTo>
                  <a:pt x="10950" y="8224"/>
                </a:lnTo>
                <a:lnTo>
                  <a:pt x="10560" y="8614"/>
                </a:lnTo>
                <a:lnTo>
                  <a:pt x="10171" y="9003"/>
                </a:lnTo>
                <a:lnTo>
                  <a:pt x="9319" y="9733"/>
                </a:lnTo>
                <a:lnTo>
                  <a:pt x="8565" y="10341"/>
                </a:lnTo>
                <a:lnTo>
                  <a:pt x="7835" y="10974"/>
                </a:lnTo>
                <a:lnTo>
                  <a:pt x="7129" y="11607"/>
                </a:lnTo>
                <a:lnTo>
                  <a:pt x="6789" y="11947"/>
                </a:lnTo>
                <a:lnTo>
                  <a:pt x="6448" y="12288"/>
                </a:lnTo>
                <a:lnTo>
                  <a:pt x="5791" y="12945"/>
                </a:lnTo>
                <a:lnTo>
                  <a:pt x="5134" y="13602"/>
                </a:lnTo>
                <a:lnTo>
                  <a:pt x="4794" y="13918"/>
                </a:lnTo>
                <a:lnTo>
                  <a:pt x="4429" y="14210"/>
                </a:lnTo>
                <a:lnTo>
                  <a:pt x="4064" y="14478"/>
                </a:lnTo>
                <a:lnTo>
                  <a:pt x="3674" y="14745"/>
                </a:lnTo>
                <a:lnTo>
                  <a:pt x="3431" y="14891"/>
                </a:lnTo>
                <a:lnTo>
                  <a:pt x="3115" y="15037"/>
                </a:lnTo>
                <a:lnTo>
                  <a:pt x="2750" y="15208"/>
                </a:lnTo>
                <a:lnTo>
                  <a:pt x="2360" y="15305"/>
                </a:lnTo>
                <a:lnTo>
                  <a:pt x="2166" y="15354"/>
                </a:lnTo>
                <a:lnTo>
                  <a:pt x="1971" y="15378"/>
                </a:lnTo>
                <a:lnTo>
                  <a:pt x="1776" y="15402"/>
                </a:lnTo>
                <a:lnTo>
                  <a:pt x="1606" y="15378"/>
                </a:lnTo>
                <a:lnTo>
                  <a:pt x="1460" y="15329"/>
                </a:lnTo>
                <a:lnTo>
                  <a:pt x="1314" y="15256"/>
                </a:lnTo>
                <a:lnTo>
                  <a:pt x="1192" y="15159"/>
                </a:lnTo>
                <a:lnTo>
                  <a:pt x="1095" y="15037"/>
                </a:lnTo>
                <a:lnTo>
                  <a:pt x="1022" y="14867"/>
                </a:lnTo>
                <a:lnTo>
                  <a:pt x="973" y="14672"/>
                </a:lnTo>
                <a:lnTo>
                  <a:pt x="973" y="14478"/>
                </a:lnTo>
                <a:lnTo>
                  <a:pt x="973" y="14283"/>
                </a:lnTo>
                <a:lnTo>
                  <a:pt x="998" y="14064"/>
                </a:lnTo>
                <a:lnTo>
                  <a:pt x="1046" y="13869"/>
                </a:lnTo>
                <a:lnTo>
                  <a:pt x="1168" y="13456"/>
                </a:lnTo>
                <a:lnTo>
                  <a:pt x="1752" y="12288"/>
                </a:lnTo>
                <a:lnTo>
                  <a:pt x="2020" y="11753"/>
                </a:lnTo>
                <a:lnTo>
                  <a:pt x="2141" y="11558"/>
                </a:lnTo>
                <a:lnTo>
                  <a:pt x="2190" y="11485"/>
                </a:lnTo>
                <a:lnTo>
                  <a:pt x="2239" y="11436"/>
                </a:lnTo>
                <a:lnTo>
                  <a:pt x="2287" y="11534"/>
                </a:lnTo>
                <a:lnTo>
                  <a:pt x="2263" y="11558"/>
                </a:lnTo>
                <a:lnTo>
                  <a:pt x="1995" y="12118"/>
                </a:lnTo>
                <a:lnTo>
                  <a:pt x="1874" y="12410"/>
                </a:lnTo>
                <a:lnTo>
                  <a:pt x="1776" y="12701"/>
                </a:lnTo>
                <a:lnTo>
                  <a:pt x="1703" y="12993"/>
                </a:lnTo>
                <a:lnTo>
                  <a:pt x="1703" y="13139"/>
                </a:lnTo>
                <a:lnTo>
                  <a:pt x="1703" y="13285"/>
                </a:lnTo>
                <a:lnTo>
                  <a:pt x="1703" y="13431"/>
                </a:lnTo>
                <a:lnTo>
                  <a:pt x="1728" y="13577"/>
                </a:lnTo>
                <a:lnTo>
                  <a:pt x="1776" y="13723"/>
                </a:lnTo>
                <a:lnTo>
                  <a:pt x="1849" y="13869"/>
                </a:lnTo>
                <a:lnTo>
                  <a:pt x="1922" y="13967"/>
                </a:lnTo>
                <a:lnTo>
                  <a:pt x="2020" y="14064"/>
                </a:lnTo>
                <a:lnTo>
                  <a:pt x="2117" y="14137"/>
                </a:lnTo>
                <a:lnTo>
                  <a:pt x="2214" y="14210"/>
                </a:lnTo>
                <a:lnTo>
                  <a:pt x="2336" y="14234"/>
                </a:lnTo>
                <a:lnTo>
                  <a:pt x="2458" y="14283"/>
                </a:lnTo>
                <a:lnTo>
                  <a:pt x="2701" y="14283"/>
                </a:lnTo>
                <a:lnTo>
                  <a:pt x="2969" y="14259"/>
                </a:lnTo>
                <a:lnTo>
                  <a:pt x="3236" y="14210"/>
                </a:lnTo>
                <a:lnTo>
                  <a:pt x="3480" y="14137"/>
                </a:lnTo>
                <a:lnTo>
                  <a:pt x="3674" y="14040"/>
                </a:lnTo>
                <a:lnTo>
                  <a:pt x="4064" y="13869"/>
                </a:lnTo>
                <a:lnTo>
                  <a:pt x="4404" y="13650"/>
                </a:lnTo>
                <a:lnTo>
                  <a:pt x="4745" y="13407"/>
                </a:lnTo>
                <a:lnTo>
                  <a:pt x="5086" y="13139"/>
                </a:lnTo>
                <a:lnTo>
                  <a:pt x="5718" y="12580"/>
                </a:lnTo>
                <a:lnTo>
                  <a:pt x="6351" y="12020"/>
                </a:lnTo>
                <a:lnTo>
                  <a:pt x="7056" y="11315"/>
                </a:lnTo>
                <a:lnTo>
                  <a:pt x="7762" y="10585"/>
                </a:lnTo>
                <a:lnTo>
                  <a:pt x="8443" y="9855"/>
                </a:lnTo>
                <a:lnTo>
                  <a:pt x="9149" y="9125"/>
                </a:lnTo>
                <a:lnTo>
                  <a:pt x="10585" y="7665"/>
                </a:lnTo>
                <a:lnTo>
                  <a:pt x="11315" y="6910"/>
                </a:lnTo>
                <a:lnTo>
                  <a:pt x="12045" y="6180"/>
                </a:lnTo>
                <a:lnTo>
                  <a:pt x="12580" y="5596"/>
                </a:lnTo>
                <a:lnTo>
                  <a:pt x="13091" y="4988"/>
                </a:lnTo>
                <a:lnTo>
                  <a:pt x="13334" y="4672"/>
                </a:lnTo>
                <a:lnTo>
                  <a:pt x="13553" y="4356"/>
                </a:lnTo>
                <a:lnTo>
                  <a:pt x="13772" y="4015"/>
                </a:lnTo>
                <a:lnTo>
                  <a:pt x="13943" y="3674"/>
                </a:lnTo>
                <a:lnTo>
                  <a:pt x="14040" y="3407"/>
                </a:lnTo>
                <a:lnTo>
                  <a:pt x="14113" y="3163"/>
                </a:lnTo>
                <a:lnTo>
                  <a:pt x="14162" y="2896"/>
                </a:lnTo>
                <a:lnTo>
                  <a:pt x="14186" y="2628"/>
                </a:lnTo>
                <a:lnTo>
                  <a:pt x="14137" y="2385"/>
                </a:lnTo>
                <a:lnTo>
                  <a:pt x="14089" y="2263"/>
                </a:lnTo>
                <a:lnTo>
                  <a:pt x="14040" y="2141"/>
                </a:lnTo>
                <a:lnTo>
                  <a:pt x="13967" y="2044"/>
                </a:lnTo>
                <a:lnTo>
                  <a:pt x="13894" y="1947"/>
                </a:lnTo>
                <a:lnTo>
                  <a:pt x="13772" y="1849"/>
                </a:lnTo>
                <a:lnTo>
                  <a:pt x="13651" y="1776"/>
                </a:lnTo>
                <a:lnTo>
                  <a:pt x="13480" y="1703"/>
                </a:lnTo>
                <a:lnTo>
                  <a:pt x="13334" y="1679"/>
                </a:lnTo>
                <a:lnTo>
                  <a:pt x="12994" y="1679"/>
                </a:lnTo>
                <a:lnTo>
                  <a:pt x="13261" y="1606"/>
                </a:lnTo>
                <a:lnTo>
                  <a:pt x="13529" y="1533"/>
                </a:lnTo>
                <a:lnTo>
                  <a:pt x="13821" y="1484"/>
                </a:lnTo>
                <a:lnTo>
                  <a:pt x="14113" y="1460"/>
                </a:lnTo>
                <a:close/>
                <a:moveTo>
                  <a:pt x="15573" y="535"/>
                </a:moveTo>
                <a:lnTo>
                  <a:pt x="15694" y="584"/>
                </a:lnTo>
                <a:lnTo>
                  <a:pt x="15767" y="633"/>
                </a:lnTo>
                <a:lnTo>
                  <a:pt x="15816" y="681"/>
                </a:lnTo>
                <a:lnTo>
                  <a:pt x="15840" y="754"/>
                </a:lnTo>
                <a:lnTo>
                  <a:pt x="15889" y="852"/>
                </a:lnTo>
                <a:lnTo>
                  <a:pt x="15938" y="1119"/>
                </a:lnTo>
                <a:lnTo>
                  <a:pt x="15938" y="1387"/>
                </a:lnTo>
                <a:lnTo>
                  <a:pt x="15913" y="1679"/>
                </a:lnTo>
                <a:lnTo>
                  <a:pt x="15865" y="1971"/>
                </a:lnTo>
                <a:lnTo>
                  <a:pt x="15719" y="2531"/>
                </a:lnTo>
                <a:lnTo>
                  <a:pt x="15548" y="3066"/>
                </a:lnTo>
                <a:lnTo>
                  <a:pt x="15378" y="3577"/>
                </a:lnTo>
                <a:lnTo>
                  <a:pt x="15159" y="4088"/>
                </a:lnTo>
                <a:lnTo>
                  <a:pt x="14916" y="4574"/>
                </a:lnTo>
                <a:lnTo>
                  <a:pt x="14624" y="5061"/>
                </a:lnTo>
                <a:lnTo>
                  <a:pt x="14332" y="5499"/>
                </a:lnTo>
                <a:lnTo>
                  <a:pt x="13991" y="5937"/>
                </a:lnTo>
                <a:lnTo>
                  <a:pt x="13626" y="6351"/>
                </a:lnTo>
                <a:lnTo>
                  <a:pt x="13261" y="6740"/>
                </a:lnTo>
                <a:lnTo>
                  <a:pt x="12604" y="7397"/>
                </a:lnTo>
                <a:lnTo>
                  <a:pt x="12288" y="7738"/>
                </a:lnTo>
                <a:lnTo>
                  <a:pt x="11996" y="8103"/>
                </a:lnTo>
                <a:lnTo>
                  <a:pt x="11363" y="8979"/>
                </a:lnTo>
                <a:lnTo>
                  <a:pt x="11047" y="9392"/>
                </a:lnTo>
                <a:lnTo>
                  <a:pt x="10877" y="9611"/>
                </a:lnTo>
                <a:lnTo>
                  <a:pt x="10682" y="9806"/>
                </a:lnTo>
                <a:lnTo>
                  <a:pt x="10293" y="10122"/>
                </a:lnTo>
                <a:lnTo>
                  <a:pt x="9903" y="10439"/>
                </a:lnTo>
                <a:lnTo>
                  <a:pt x="9100" y="11047"/>
                </a:lnTo>
                <a:lnTo>
                  <a:pt x="8687" y="11388"/>
                </a:lnTo>
                <a:lnTo>
                  <a:pt x="8297" y="11728"/>
                </a:lnTo>
                <a:lnTo>
                  <a:pt x="7519" y="12410"/>
                </a:lnTo>
                <a:lnTo>
                  <a:pt x="6837" y="12969"/>
                </a:lnTo>
                <a:lnTo>
                  <a:pt x="6156" y="13529"/>
                </a:lnTo>
                <a:lnTo>
                  <a:pt x="5475" y="14064"/>
                </a:lnTo>
                <a:lnTo>
                  <a:pt x="4769" y="14575"/>
                </a:lnTo>
                <a:lnTo>
                  <a:pt x="4283" y="14916"/>
                </a:lnTo>
                <a:lnTo>
                  <a:pt x="3796" y="15208"/>
                </a:lnTo>
                <a:lnTo>
                  <a:pt x="3285" y="15500"/>
                </a:lnTo>
                <a:lnTo>
                  <a:pt x="2750" y="15767"/>
                </a:lnTo>
                <a:lnTo>
                  <a:pt x="2287" y="15962"/>
                </a:lnTo>
                <a:lnTo>
                  <a:pt x="2020" y="16059"/>
                </a:lnTo>
                <a:lnTo>
                  <a:pt x="1752" y="16132"/>
                </a:lnTo>
                <a:lnTo>
                  <a:pt x="1484" y="16205"/>
                </a:lnTo>
                <a:lnTo>
                  <a:pt x="1217" y="16230"/>
                </a:lnTo>
                <a:lnTo>
                  <a:pt x="949" y="16205"/>
                </a:lnTo>
                <a:lnTo>
                  <a:pt x="827" y="16181"/>
                </a:lnTo>
                <a:lnTo>
                  <a:pt x="730" y="16132"/>
                </a:lnTo>
                <a:lnTo>
                  <a:pt x="633" y="16084"/>
                </a:lnTo>
                <a:lnTo>
                  <a:pt x="560" y="16011"/>
                </a:lnTo>
                <a:lnTo>
                  <a:pt x="511" y="15938"/>
                </a:lnTo>
                <a:lnTo>
                  <a:pt x="462" y="15840"/>
                </a:lnTo>
                <a:lnTo>
                  <a:pt x="438" y="15646"/>
                </a:lnTo>
                <a:lnTo>
                  <a:pt x="438" y="15402"/>
                </a:lnTo>
                <a:lnTo>
                  <a:pt x="487" y="15159"/>
                </a:lnTo>
                <a:lnTo>
                  <a:pt x="560" y="14891"/>
                </a:lnTo>
                <a:lnTo>
                  <a:pt x="754" y="14405"/>
                </a:lnTo>
                <a:lnTo>
                  <a:pt x="754" y="14599"/>
                </a:lnTo>
                <a:lnTo>
                  <a:pt x="754" y="14794"/>
                </a:lnTo>
                <a:lnTo>
                  <a:pt x="803" y="14964"/>
                </a:lnTo>
                <a:lnTo>
                  <a:pt x="827" y="15110"/>
                </a:lnTo>
                <a:lnTo>
                  <a:pt x="900" y="15232"/>
                </a:lnTo>
                <a:lnTo>
                  <a:pt x="973" y="15354"/>
                </a:lnTo>
                <a:lnTo>
                  <a:pt x="1046" y="15427"/>
                </a:lnTo>
                <a:lnTo>
                  <a:pt x="1144" y="15500"/>
                </a:lnTo>
                <a:lnTo>
                  <a:pt x="1241" y="15573"/>
                </a:lnTo>
                <a:lnTo>
                  <a:pt x="1338" y="15597"/>
                </a:lnTo>
                <a:lnTo>
                  <a:pt x="1460" y="15646"/>
                </a:lnTo>
                <a:lnTo>
                  <a:pt x="1849" y="15646"/>
                </a:lnTo>
                <a:lnTo>
                  <a:pt x="2141" y="15597"/>
                </a:lnTo>
                <a:lnTo>
                  <a:pt x="2433" y="15500"/>
                </a:lnTo>
                <a:lnTo>
                  <a:pt x="2750" y="15402"/>
                </a:lnTo>
                <a:lnTo>
                  <a:pt x="3042" y="15256"/>
                </a:lnTo>
                <a:lnTo>
                  <a:pt x="3626" y="14964"/>
                </a:lnTo>
                <a:lnTo>
                  <a:pt x="4112" y="14648"/>
                </a:lnTo>
                <a:lnTo>
                  <a:pt x="4453" y="14405"/>
                </a:lnTo>
                <a:lnTo>
                  <a:pt x="4794" y="14137"/>
                </a:lnTo>
                <a:lnTo>
                  <a:pt x="5134" y="13845"/>
                </a:lnTo>
                <a:lnTo>
                  <a:pt x="5767" y="13261"/>
                </a:lnTo>
                <a:lnTo>
                  <a:pt x="6375" y="12653"/>
                </a:lnTo>
                <a:lnTo>
                  <a:pt x="6983" y="12045"/>
                </a:lnTo>
                <a:lnTo>
                  <a:pt x="7738" y="11363"/>
                </a:lnTo>
                <a:lnTo>
                  <a:pt x="8492" y="10731"/>
                </a:lnTo>
                <a:lnTo>
                  <a:pt x="9271" y="10098"/>
                </a:lnTo>
                <a:lnTo>
                  <a:pt x="10049" y="9465"/>
                </a:lnTo>
                <a:lnTo>
                  <a:pt x="10439" y="9125"/>
                </a:lnTo>
                <a:lnTo>
                  <a:pt x="10828" y="8760"/>
                </a:lnTo>
                <a:lnTo>
                  <a:pt x="11193" y="8395"/>
                </a:lnTo>
                <a:lnTo>
                  <a:pt x="11558" y="8030"/>
                </a:lnTo>
                <a:lnTo>
                  <a:pt x="11899" y="7665"/>
                </a:lnTo>
                <a:lnTo>
                  <a:pt x="12239" y="7275"/>
                </a:lnTo>
                <a:lnTo>
                  <a:pt x="12896" y="6448"/>
                </a:lnTo>
                <a:lnTo>
                  <a:pt x="13894" y="5110"/>
                </a:lnTo>
                <a:lnTo>
                  <a:pt x="14381" y="4429"/>
                </a:lnTo>
                <a:lnTo>
                  <a:pt x="14599" y="4064"/>
                </a:lnTo>
                <a:lnTo>
                  <a:pt x="14818" y="3723"/>
                </a:lnTo>
                <a:lnTo>
                  <a:pt x="14989" y="3382"/>
                </a:lnTo>
                <a:lnTo>
                  <a:pt x="15159" y="2993"/>
                </a:lnTo>
                <a:lnTo>
                  <a:pt x="15281" y="2604"/>
                </a:lnTo>
                <a:lnTo>
                  <a:pt x="15329" y="2409"/>
                </a:lnTo>
                <a:lnTo>
                  <a:pt x="15378" y="2214"/>
                </a:lnTo>
                <a:lnTo>
                  <a:pt x="15378" y="2020"/>
                </a:lnTo>
                <a:lnTo>
                  <a:pt x="15354" y="1849"/>
                </a:lnTo>
                <a:lnTo>
                  <a:pt x="15305" y="1655"/>
                </a:lnTo>
                <a:lnTo>
                  <a:pt x="15232" y="1509"/>
                </a:lnTo>
                <a:lnTo>
                  <a:pt x="15135" y="1363"/>
                </a:lnTo>
                <a:lnTo>
                  <a:pt x="14989" y="1241"/>
                </a:lnTo>
                <a:lnTo>
                  <a:pt x="14794" y="1144"/>
                </a:lnTo>
                <a:lnTo>
                  <a:pt x="14575" y="1046"/>
                </a:lnTo>
                <a:lnTo>
                  <a:pt x="14332" y="998"/>
                </a:lnTo>
                <a:lnTo>
                  <a:pt x="14089" y="973"/>
                </a:lnTo>
                <a:lnTo>
                  <a:pt x="14818" y="730"/>
                </a:lnTo>
                <a:lnTo>
                  <a:pt x="15110" y="608"/>
                </a:lnTo>
                <a:lnTo>
                  <a:pt x="15281" y="560"/>
                </a:lnTo>
                <a:lnTo>
                  <a:pt x="15427" y="535"/>
                </a:lnTo>
                <a:close/>
                <a:moveTo>
                  <a:pt x="15451" y="0"/>
                </a:moveTo>
                <a:lnTo>
                  <a:pt x="15305" y="24"/>
                </a:lnTo>
                <a:lnTo>
                  <a:pt x="15013" y="97"/>
                </a:lnTo>
                <a:lnTo>
                  <a:pt x="13845" y="462"/>
                </a:lnTo>
                <a:lnTo>
                  <a:pt x="13261" y="657"/>
                </a:lnTo>
                <a:lnTo>
                  <a:pt x="12702" y="876"/>
                </a:lnTo>
                <a:lnTo>
                  <a:pt x="12118" y="1119"/>
                </a:lnTo>
                <a:lnTo>
                  <a:pt x="11582" y="1411"/>
                </a:lnTo>
                <a:lnTo>
                  <a:pt x="11047" y="1703"/>
                </a:lnTo>
                <a:lnTo>
                  <a:pt x="10536" y="2020"/>
                </a:lnTo>
                <a:lnTo>
                  <a:pt x="10512" y="2068"/>
                </a:lnTo>
                <a:lnTo>
                  <a:pt x="10195" y="1971"/>
                </a:lnTo>
                <a:lnTo>
                  <a:pt x="9879" y="1898"/>
                </a:lnTo>
                <a:lnTo>
                  <a:pt x="9246" y="1801"/>
                </a:lnTo>
                <a:lnTo>
                  <a:pt x="8906" y="1776"/>
                </a:lnTo>
                <a:lnTo>
                  <a:pt x="8565" y="1752"/>
                </a:lnTo>
                <a:lnTo>
                  <a:pt x="8224" y="1752"/>
                </a:lnTo>
                <a:lnTo>
                  <a:pt x="7884" y="1776"/>
                </a:lnTo>
                <a:lnTo>
                  <a:pt x="7543" y="1801"/>
                </a:lnTo>
                <a:lnTo>
                  <a:pt x="7178" y="1849"/>
                </a:lnTo>
                <a:lnTo>
                  <a:pt x="6837" y="1898"/>
                </a:lnTo>
                <a:lnTo>
                  <a:pt x="6497" y="1971"/>
                </a:lnTo>
                <a:lnTo>
                  <a:pt x="6181" y="2068"/>
                </a:lnTo>
                <a:lnTo>
                  <a:pt x="5840" y="2166"/>
                </a:lnTo>
                <a:lnTo>
                  <a:pt x="5524" y="2287"/>
                </a:lnTo>
                <a:lnTo>
                  <a:pt x="5207" y="2409"/>
                </a:lnTo>
                <a:lnTo>
                  <a:pt x="4891" y="2555"/>
                </a:lnTo>
                <a:lnTo>
                  <a:pt x="4575" y="2725"/>
                </a:lnTo>
                <a:lnTo>
                  <a:pt x="4283" y="2896"/>
                </a:lnTo>
                <a:lnTo>
                  <a:pt x="3991" y="3090"/>
                </a:lnTo>
                <a:lnTo>
                  <a:pt x="3626" y="3358"/>
                </a:lnTo>
                <a:lnTo>
                  <a:pt x="3285" y="3699"/>
                </a:lnTo>
                <a:lnTo>
                  <a:pt x="2969" y="4039"/>
                </a:lnTo>
                <a:lnTo>
                  <a:pt x="2677" y="4429"/>
                </a:lnTo>
                <a:lnTo>
                  <a:pt x="2433" y="4842"/>
                </a:lnTo>
                <a:lnTo>
                  <a:pt x="2214" y="5256"/>
                </a:lnTo>
                <a:lnTo>
                  <a:pt x="2044" y="5718"/>
                </a:lnTo>
                <a:lnTo>
                  <a:pt x="1874" y="6156"/>
                </a:lnTo>
                <a:lnTo>
                  <a:pt x="1776" y="6351"/>
                </a:lnTo>
                <a:lnTo>
                  <a:pt x="1679" y="6521"/>
                </a:lnTo>
                <a:lnTo>
                  <a:pt x="1630" y="6691"/>
                </a:lnTo>
                <a:lnTo>
                  <a:pt x="1630" y="6862"/>
                </a:lnTo>
                <a:lnTo>
                  <a:pt x="1655" y="6910"/>
                </a:lnTo>
                <a:lnTo>
                  <a:pt x="1703" y="6935"/>
                </a:lnTo>
                <a:lnTo>
                  <a:pt x="1630" y="7348"/>
                </a:lnTo>
                <a:lnTo>
                  <a:pt x="1582" y="7762"/>
                </a:lnTo>
                <a:lnTo>
                  <a:pt x="1557" y="8151"/>
                </a:lnTo>
                <a:lnTo>
                  <a:pt x="1557" y="8565"/>
                </a:lnTo>
                <a:lnTo>
                  <a:pt x="1557" y="8881"/>
                </a:lnTo>
                <a:lnTo>
                  <a:pt x="1606" y="9198"/>
                </a:lnTo>
                <a:lnTo>
                  <a:pt x="1655" y="9514"/>
                </a:lnTo>
                <a:lnTo>
                  <a:pt x="1703" y="9830"/>
                </a:lnTo>
                <a:lnTo>
                  <a:pt x="1776" y="10171"/>
                </a:lnTo>
                <a:lnTo>
                  <a:pt x="1874" y="10487"/>
                </a:lnTo>
                <a:lnTo>
                  <a:pt x="1995" y="10828"/>
                </a:lnTo>
                <a:lnTo>
                  <a:pt x="2117" y="11144"/>
                </a:lnTo>
                <a:lnTo>
                  <a:pt x="2020" y="11193"/>
                </a:lnTo>
                <a:lnTo>
                  <a:pt x="1898" y="11290"/>
                </a:lnTo>
                <a:lnTo>
                  <a:pt x="1776" y="11412"/>
                </a:lnTo>
                <a:lnTo>
                  <a:pt x="1655" y="11607"/>
                </a:lnTo>
                <a:lnTo>
                  <a:pt x="1387" y="12045"/>
                </a:lnTo>
                <a:lnTo>
                  <a:pt x="1119" y="12556"/>
                </a:lnTo>
                <a:lnTo>
                  <a:pt x="876" y="13091"/>
                </a:lnTo>
                <a:lnTo>
                  <a:pt x="657" y="13553"/>
                </a:lnTo>
                <a:lnTo>
                  <a:pt x="414" y="14113"/>
                </a:lnTo>
                <a:lnTo>
                  <a:pt x="243" y="14551"/>
                </a:lnTo>
                <a:lnTo>
                  <a:pt x="97" y="14989"/>
                </a:lnTo>
                <a:lnTo>
                  <a:pt x="49" y="15208"/>
                </a:lnTo>
                <a:lnTo>
                  <a:pt x="0" y="15427"/>
                </a:lnTo>
                <a:lnTo>
                  <a:pt x="0" y="15670"/>
                </a:lnTo>
                <a:lnTo>
                  <a:pt x="49" y="15889"/>
                </a:lnTo>
                <a:lnTo>
                  <a:pt x="97" y="16084"/>
                </a:lnTo>
                <a:lnTo>
                  <a:pt x="195" y="16254"/>
                </a:lnTo>
                <a:lnTo>
                  <a:pt x="316" y="16400"/>
                </a:lnTo>
                <a:lnTo>
                  <a:pt x="487" y="16497"/>
                </a:lnTo>
                <a:lnTo>
                  <a:pt x="657" y="16595"/>
                </a:lnTo>
                <a:lnTo>
                  <a:pt x="827" y="16643"/>
                </a:lnTo>
                <a:lnTo>
                  <a:pt x="1046" y="16668"/>
                </a:lnTo>
                <a:lnTo>
                  <a:pt x="1241" y="16668"/>
                </a:lnTo>
                <a:lnTo>
                  <a:pt x="1509" y="16643"/>
                </a:lnTo>
                <a:lnTo>
                  <a:pt x="1776" y="16570"/>
                </a:lnTo>
                <a:lnTo>
                  <a:pt x="2044" y="16497"/>
                </a:lnTo>
                <a:lnTo>
                  <a:pt x="2312" y="16400"/>
                </a:lnTo>
                <a:lnTo>
                  <a:pt x="2823" y="16157"/>
                </a:lnTo>
                <a:lnTo>
                  <a:pt x="3309" y="15913"/>
                </a:lnTo>
                <a:lnTo>
                  <a:pt x="3796" y="15646"/>
                </a:lnTo>
                <a:lnTo>
                  <a:pt x="4258" y="15378"/>
                </a:lnTo>
                <a:lnTo>
                  <a:pt x="4721" y="15062"/>
                </a:lnTo>
                <a:lnTo>
                  <a:pt x="5183" y="14745"/>
                </a:lnTo>
                <a:lnTo>
                  <a:pt x="5791" y="14307"/>
                </a:lnTo>
                <a:lnTo>
                  <a:pt x="5767" y="14405"/>
                </a:lnTo>
                <a:lnTo>
                  <a:pt x="5767" y="14502"/>
                </a:lnTo>
                <a:lnTo>
                  <a:pt x="5791" y="14599"/>
                </a:lnTo>
                <a:lnTo>
                  <a:pt x="5864" y="14672"/>
                </a:lnTo>
                <a:lnTo>
                  <a:pt x="5937" y="14745"/>
                </a:lnTo>
                <a:lnTo>
                  <a:pt x="6035" y="14794"/>
                </a:lnTo>
                <a:lnTo>
                  <a:pt x="6302" y="14867"/>
                </a:lnTo>
                <a:lnTo>
                  <a:pt x="6594" y="14940"/>
                </a:lnTo>
                <a:lnTo>
                  <a:pt x="6910" y="14964"/>
                </a:lnTo>
                <a:lnTo>
                  <a:pt x="7227" y="14989"/>
                </a:lnTo>
                <a:lnTo>
                  <a:pt x="7543" y="14989"/>
                </a:lnTo>
                <a:lnTo>
                  <a:pt x="7567" y="15037"/>
                </a:lnTo>
                <a:lnTo>
                  <a:pt x="7640" y="15062"/>
                </a:lnTo>
                <a:lnTo>
                  <a:pt x="7689" y="15062"/>
                </a:lnTo>
                <a:lnTo>
                  <a:pt x="7713" y="15037"/>
                </a:lnTo>
                <a:lnTo>
                  <a:pt x="7738" y="14964"/>
                </a:lnTo>
                <a:lnTo>
                  <a:pt x="8127" y="14940"/>
                </a:lnTo>
                <a:lnTo>
                  <a:pt x="8224" y="14940"/>
                </a:lnTo>
                <a:lnTo>
                  <a:pt x="8322" y="14964"/>
                </a:lnTo>
                <a:lnTo>
                  <a:pt x="8395" y="14916"/>
                </a:lnTo>
                <a:lnTo>
                  <a:pt x="8808" y="14867"/>
                </a:lnTo>
                <a:lnTo>
                  <a:pt x="9198" y="14794"/>
                </a:lnTo>
                <a:lnTo>
                  <a:pt x="9611" y="14697"/>
                </a:lnTo>
                <a:lnTo>
                  <a:pt x="10001" y="14599"/>
                </a:lnTo>
                <a:lnTo>
                  <a:pt x="10390" y="14453"/>
                </a:lnTo>
                <a:lnTo>
                  <a:pt x="10779" y="14307"/>
                </a:lnTo>
                <a:lnTo>
                  <a:pt x="11144" y="14137"/>
                </a:lnTo>
                <a:lnTo>
                  <a:pt x="11509" y="13918"/>
                </a:lnTo>
                <a:lnTo>
                  <a:pt x="12020" y="13577"/>
                </a:lnTo>
                <a:lnTo>
                  <a:pt x="12507" y="13164"/>
                </a:lnTo>
                <a:lnTo>
                  <a:pt x="12969" y="12726"/>
                </a:lnTo>
                <a:lnTo>
                  <a:pt x="13359" y="12264"/>
                </a:lnTo>
                <a:lnTo>
                  <a:pt x="13553" y="11996"/>
                </a:lnTo>
                <a:lnTo>
                  <a:pt x="13724" y="11753"/>
                </a:lnTo>
                <a:lnTo>
                  <a:pt x="13894" y="11485"/>
                </a:lnTo>
                <a:lnTo>
                  <a:pt x="14040" y="11193"/>
                </a:lnTo>
                <a:lnTo>
                  <a:pt x="14186" y="10925"/>
                </a:lnTo>
                <a:lnTo>
                  <a:pt x="14308" y="10633"/>
                </a:lnTo>
                <a:lnTo>
                  <a:pt x="14405" y="10341"/>
                </a:lnTo>
                <a:lnTo>
                  <a:pt x="14478" y="10049"/>
                </a:lnTo>
                <a:lnTo>
                  <a:pt x="14599" y="9538"/>
                </a:lnTo>
                <a:lnTo>
                  <a:pt x="14648" y="9003"/>
                </a:lnTo>
                <a:lnTo>
                  <a:pt x="14672" y="8468"/>
                </a:lnTo>
                <a:lnTo>
                  <a:pt x="14697" y="7957"/>
                </a:lnTo>
                <a:lnTo>
                  <a:pt x="14697" y="7519"/>
                </a:lnTo>
                <a:lnTo>
                  <a:pt x="14672" y="7032"/>
                </a:lnTo>
                <a:lnTo>
                  <a:pt x="14624" y="6813"/>
                </a:lnTo>
                <a:lnTo>
                  <a:pt x="14575" y="6594"/>
                </a:lnTo>
                <a:lnTo>
                  <a:pt x="14502" y="6375"/>
                </a:lnTo>
                <a:lnTo>
                  <a:pt x="14381" y="6180"/>
                </a:lnTo>
                <a:lnTo>
                  <a:pt x="14745" y="5718"/>
                </a:lnTo>
                <a:lnTo>
                  <a:pt x="15086" y="5207"/>
                </a:lnTo>
                <a:lnTo>
                  <a:pt x="15378" y="4696"/>
                </a:lnTo>
                <a:lnTo>
                  <a:pt x="15646" y="4185"/>
                </a:lnTo>
                <a:lnTo>
                  <a:pt x="15889" y="3650"/>
                </a:lnTo>
                <a:lnTo>
                  <a:pt x="16084" y="3090"/>
                </a:lnTo>
                <a:lnTo>
                  <a:pt x="16254" y="2506"/>
                </a:lnTo>
                <a:lnTo>
                  <a:pt x="16376" y="1922"/>
                </a:lnTo>
                <a:lnTo>
                  <a:pt x="16449" y="1509"/>
                </a:lnTo>
                <a:lnTo>
                  <a:pt x="16449" y="1290"/>
                </a:lnTo>
                <a:lnTo>
                  <a:pt x="16449" y="1046"/>
                </a:lnTo>
                <a:lnTo>
                  <a:pt x="16424" y="803"/>
                </a:lnTo>
                <a:lnTo>
                  <a:pt x="16376" y="584"/>
                </a:lnTo>
                <a:lnTo>
                  <a:pt x="16303" y="389"/>
                </a:lnTo>
                <a:lnTo>
                  <a:pt x="16230" y="316"/>
                </a:lnTo>
                <a:lnTo>
                  <a:pt x="16157" y="243"/>
                </a:lnTo>
                <a:lnTo>
                  <a:pt x="16035" y="122"/>
                </a:lnTo>
                <a:lnTo>
                  <a:pt x="15889" y="49"/>
                </a:lnTo>
                <a:lnTo>
                  <a:pt x="15767" y="24"/>
                </a:lnTo>
                <a:lnTo>
                  <a:pt x="15621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210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0B4BA98B-9C28-4EB2-AC0C-0F71352644F4}"/>
              </a:ext>
            </a:extLst>
          </p:cNvPr>
          <p:cNvSpPr/>
          <p:nvPr/>
        </p:nvSpPr>
        <p:spPr>
          <a:xfrm>
            <a:off x="1725426" y="532358"/>
            <a:ext cx="645604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行事・イベント風景</a:t>
            </a:r>
            <a:endParaRPr lang="en-US" altLang="zh-CN" sz="32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Google Shape;595;p37">
            <a:extLst>
              <a:ext uri="{FF2B5EF4-FFF2-40B4-BE49-F238E27FC236}">
                <a16:creationId xmlns:a16="http://schemas.microsoft.com/office/drawing/2014/main" id="{822C3E6C-C9B8-4157-9A1A-6FA7E852C419}"/>
              </a:ext>
            </a:extLst>
          </p:cNvPr>
          <p:cNvSpPr/>
          <p:nvPr/>
        </p:nvSpPr>
        <p:spPr>
          <a:xfrm>
            <a:off x="1090864" y="535317"/>
            <a:ext cx="694478" cy="587972"/>
          </a:xfrm>
          <a:custGeom>
            <a:avLst/>
            <a:gdLst/>
            <a:ahLst/>
            <a:cxnLst/>
            <a:rect l="l" t="t" r="r" b="b"/>
            <a:pathLst>
              <a:path w="18251" h="15452" extrusionOk="0">
                <a:moveTo>
                  <a:pt x="10634" y="2409"/>
                </a:moveTo>
                <a:lnTo>
                  <a:pt x="9953" y="2433"/>
                </a:lnTo>
                <a:lnTo>
                  <a:pt x="9296" y="2458"/>
                </a:lnTo>
                <a:lnTo>
                  <a:pt x="7592" y="2531"/>
                </a:lnTo>
                <a:lnTo>
                  <a:pt x="7228" y="2531"/>
                </a:lnTo>
                <a:lnTo>
                  <a:pt x="6814" y="2555"/>
                </a:lnTo>
                <a:lnTo>
                  <a:pt x="6619" y="2555"/>
                </a:lnTo>
                <a:lnTo>
                  <a:pt x="6425" y="2579"/>
                </a:lnTo>
                <a:lnTo>
                  <a:pt x="6230" y="2652"/>
                </a:lnTo>
                <a:lnTo>
                  <a:pt x="6060" y="2725"/>
                </a:lnTo>
                <a:lnTo>
                  <a:pt x="6035" y="2750"/>
                </a:lnTo>
                <a:lnTo>
                  <a:pt x="6011" y="2798"/>
                </a:lnTo>
                <a:lnTo>
                  <a:pt x="6035" y="2847"/>
                </a:lnTo>
                <a:lnTo>
                  <a:pt x="6060" y="2896"/>
                </a:lnTo>
                <a:lnTo>
                  <a:pt x="6230" y="2969"/>
                </a:lnTo>
                <a:lnTo>
                  <a:pt x="6376" y="3017"/>
                </a:lnTo>
                <a:lnTo>
                  <a:pt x="6546" y="3042"/>
                </a:lnTo>
                <a:lnTo>
                  <a:pt x="7422" y="3042"/>
                </a:lnTo>
                <a:lnTo>
                  <a:pt x="8298" y="3017"/>
                </a:lnTo>
                <a:lnTo>
                  <a:pt x="9150" y="2993"/>
                </a:lnTo>
                <a:lnTo>
                  <a:pt x="9831" y="2969"/>
                </a:lnTo>
                <a:lnTo>
                  <a:pt x="10488" y="2944"/>
                </a:lnTo>
                <a:lnTo>
                  <a:pt x="10829" y="2969"/>
                </a:lnTo>
                <a:lnTo>
                  <a:pt x="11169" y="2993"/>
                </a:lnTo>
                <a:lnTo>
                  <a:pt x="11486" y="3042"/>
                </a:lnTo>
                <a:lnTo>
                  <a:pt x="11826" y="3090"/>
                </a:lnTo>
                <a:lnTo>
                  <a:pt x="11948" y="3115"/>
                </a:lnTo>
                <a:lnTo>
                  <a:pt x="12045" y="3066"/>
                </a:lnTo>
                <a:lnTo>
                  <a:pt x="12094" y="2993"/>
                </a:lnTo>
                <a:lnTo>
                  <a:pt x="12143" y="2896"/>
                </a:lnTo>
                <a:lnTo>
                  <a:pt x="12167" y="2798"/>
                </a:lnTo>
                <a:lnTo>
                  <a:pt x="12143" y="2701"/>
                </a:lnTo>
                <a:lnTo>
                  <a:pt x="12070" y="2628"/>
                </a:lnTo>
                <a:lnTo>
                  <a:pt x="11972" y="2579"/>
                </a:lnTo>
                <a:lnTo>
                  <a:pt x="11632" y="2506"/>
                </a:lnTo>
                <a:lnTo>
                  <a:pt x="11315" y="2458"/>
                </a:lnTo>
                <a:lnTo>
                  <a:pt x="10975" y="2433"/>
                </a:lnTo>
                <a:lnTo>
                  <a:pt x="10634" y="2409"/>
                </a:lnTo>
                <a:close/>
                <a:moveTo>
                  <a:pt x="15573" y="4940"/>
                </a:moveTo>
                <a:lnTo>
                  <a:pt x="15890" y="4964"/>
                </a:lnTo>
                <a:lnTo>
                  <a:pt x="16157" y="5037"/>
                </a:lnTo>
                <a:lnTo>
                  <a:pt x="16182" y="5280"/>
                </a:lnTo>
                <a:lnTo>
                  <a:pt x="16206" y="5524"/>
                </a:lnTo>
                <a:lnTo>
                  <a:pt x="16206" y="5889"/>
                </a:lnTo>
                <a:lnTo>
                  <a:pt x="16206" y="6254"/>
                </a:lnTo>
                <a:lnTo>
                  <a:pt x="15671" y="6278"/>
                </a:lnTo>
                <a:lnTo>
                  <a:pt x="15136" y="6302"/>
                </a:lnTo>
                <a:lnTo>
                  <a:pt x="14625" y="6327"/>
                </a:lnTo>
                <a:lnTo>
                  <a:pt x="14333" y="6375"/>
                </a:lnTo>
                <a:lnTo>
                  <a:pt x="14308" y="6302"/>
                </a:lnTo>
                <a:lnTo>
                  <a:pt x="14284" y="6132"/>
                </a:lnTo>
                <a:lnTo>
                  <a:pt x="14284" y="5962"/>
                </a:lnTo>
                <a:lnTo>
                  <a:pt x="14284" y="5645"/>
                </a:lnTo>
                <a:lnTo>
                  <a:pt x="14284" y="5329"/>
                </a:lnTo>
                <a:lnTo>
                  <a:pt x="14284" y="5159"/>
                </a:lnTo>
                <a:lnTo>
                  <a:pt x="14235" y="5013"/>
                </a:lnTo>
                <a:lnTo>
                  <a:pt x="14430" y="5013"/>
                </a:lnTo>
                <a:lnTo>
                  <a:pt x="14625" y="4988"/>
                </a:lnTo>
                <a:lnTo>
                  <a:pt x="14990" y="4940"/>
                </a:lnTo>
                <a:close/>
                <a:moveTo>
                  <a:pt x="15330" y="4404"/>
                </a:moveTo>
                <a:lnTo>
                  <a:pt x="14990" y="4429"/>
                </a:lnTo>
                <a:lnTo>
                  <a:pt x="14771" y="4453"/>
                </a:lnTo>
                <a:lnTo>
                  <a:pt x="14503" y="4502"/>
                </a:lnTo>
                <a:lnTo>
                  <a:pt x="14357" y="4526"/>
                </a:lnTo>
                <a:lnTo>
                  <a:pt x="14260" y="4575"/>
                </a:lnTo>
                <a:lnTo>
                  <a:pt x="14138" y="4648"/>
                </a:lnTo>
                <a:lnTo>
                  <a:pt x="14065" y="4721"/>
                </a:lnTo>
                <a:lnTo>
                  <a:pt x="14016" y="4721"/>
                </a:lnTo>
                <a:lnTo>
                  <a:pt x="13968" y="4745"/>
                </a:lnTo>
                <a:lnTo>
                  <a:pt x="13943" y="4745"/>
                </a:lnTo>
                <a:lnTo>
                  <a:pt x="13919" y="4769"/>
                </a:lnTo>
                <a:lnTo>
                  <a:pt x="13895" y="4794"/>
                </a:lnTo>
                <a:lnTo>
                  <a:pt x="13870" y="4891"/>
                </a:lnTo>
                <a:lnTo>
                  <a:pt x="13773" y="5670"/>
                </a:lnTo>
                <a:lnTo>
                  <a:pt x="13773" y="6059"/>
                </a:lnTo>
                <a:lnTo>
                  <a:pt x="13773" y="6254"/>
                </a:lnTo>
                <a:lnTo>
                  <a:pt x="13822" y="6424"/>
                </a:lnTo>
                <a:lnTo>
                  <a:pt x="13846" y="6497"/>
                </a:lnTo>
                <a:lnTo>
                  <a:pt x="13870" y="6570"/>
                </a:lnTo>
                <a:lnTo>
                  <a:pt x="13870" y="6594"/>
                </a:lnTo>
                <a:lnTo>
                  <a:pt x="13895" y="6667"/>
                </a:lnTo>
                <a:lnTo>
                  <a:pt x="13919" y="6740"/>
                </a:lnTo>
                <a:lnTo>
                  <a:pt x="13968" y="6789"/>
                </a:lnTo>
                <a:lnTo>
                  <a:pt x="14041" y="6813"/>
                </a:lnTo>
                <a:lnTo>
                  <a:pt x="14308" y="6886"/>
                </a:lnTo>
                <a:lnTo>
                  <a:pt x="14600" y="6911"/>
                </a:lnTo>
                <a:lnTo>
                  <a:pt x="14892" y="6935"/>
                </a:lnTo>
                <a:lnTo>
                  <a:pt x="15184" y="6911"/>
                </a:lnTo>
                <a:lnTo>
                  <a:pt x="15768" y="6886"/>
                </a:lnTo>
                <a:lnTo>
                  <a:pt x="16328" y="6813"/>
                </a:lnTo>
                <a:lnTo>
                  <a:pt x="16449" y="6789"/>
                </a:lnTo>
                <a:lnTo>
                  <a:pt x="16522" y="6740"/>
                </a:lnTo>
                <a:lnTo>
                  <a:pt x="16595" y="6643"/>
                </a:lnTo>
                <a:lnTo>
                  <a:pt x="16620" y="6546"/>
                </a:lnTo>
                <a:lnTo>
                  <a:pt x="16668" y="6448"/>
                </a:lnTo>
                <a:lnTo>
                  <a:pt x="16717" y="6327"/>
                </a:lnTo>
                <a:lnTo>
                  <a:pt x="16741" y="6108"/>
                </a:lnTo>
                <a:lnTo>
                  <a:pt x="16741" y="5864"/>
                </a:lnTo>
                <a:lnTo>
                  <a:pt x="16717" y="5645"/>
                </a:lnTo>
                <a:lnTo>
                  <a:pt x="16644" y="5159"/>
                </a:lnTo>
                <a:lnTo>
                  <a:pt x="16620" y="4940"/>
                </a:lnTo>
                <a:lnTo>
                  <a:pt x="16547" y="4721"/>
                </a:lnTo>
                <a:lnTo>
                  <a:pt x="16498" y="4648"/>
                </a:lnTo>
                <a:lnTo>
                  <a:pt x="16449" y="4599"/>
                </a:lnTo>
                <a:lnTo>
                  <a:pt x="16401" y="4575"/>
                </a:lnTo>
                <a:lnTo>
                  <a:pt x="16328" y="4526"/>
                </a:lnTo>
                <a:lnTo>
                  <a:pt x="16011" y="4453"/>
                </a:lnTo>
                <a:lnTo>
                  <a:pt x="15671" y="4404"/>
                </a:lnTo>
                <a:close/>
                <a:moveTo>
                  <a:pt x="8176" y="7105"/>
                </a:moveTo>
                <a:lnTo>
                  <a:pt x="7884" y="7373"/>
                </a:lnTo>
                <a:lnTo>
                  <a:pt x="7641" y="7689"/>
                </a:lnTo>
                <a:lnTo>
                  <a:pt x="7422" y="8006"/>
                </a:lnTo>
                <a:lnTo>
                  <a:pt x="7252" y="8346"/>
                </a:lnTo>
                <a:lnTo>
                  <a:pt x="7082" y="8687"/>
                </a:lnTo>
                <a:lnTo>
                  <a:pt x="6936" y="9052"/>
                </a:lnTo>
                <a:lnTo>
                  <a:pt x="6790" y="9417"/>
                </a:lnTo>
                <a:lnTo>
                  <a:pt x="6692" y="9782"/>
                </a:lnTo>
                <a:lnTo>
                  <a:pt x="6619" y="9441"/>
                </a:lnTo>
                <a:lnTo>
                  <a:pt x="6619" y="9198"/>
                </a:lnTo>
                <a:lnTo>
                  <a:pt x="6619" y="8955"/>
                </a:lnTo>
                <a:lnTo>
                  <a:pt x="6644" y="8711"/>
                </a:lnTo>
                <a:lnTo>
                  <a:pt x="6717" y="8492"/>
                </a:lnTo>
                <a:lnTo>
                  <a:pt x="6790" y="8273"/>
                </a:lnTo>
                <a:lnTo>
                  <a:pt x="6911" y="8079"/>
                </a:lnTo>
                <a:lnTo>
                  <a:pt x="7033" y="7884"/>
                </a:lnTo>
                <a:lnTo>
                  <a:pt x="7203" y="7689"/>
                </a:lnTo>
                <a:lnTo>
                  <a:pt x="7398" y="7519"/>
                </a:lnTo>
                <a:lnTo>
                  <a:pt x="7617" y="7373"/>
                </a:lnTo>
                <a:lnTo>
                  <a:pt x="7836" y="7251"/>
                </a:lnTo>
                <a:lnTo>
                  <a:pt x="8079" y="7154"/>
                </a:lnTo>
                <a:lnTo>
                  <a:pt x="8176" y="7105"/>
                </a:lnTo>
                <a:close/>
                <a:moveTo>
                  <a:pt x="11413" y="8444"/>
                </a:moveTo>
                <a:lnTo>
                  <a:pt x="11486" y="8711"/>
                </a:lnTo>
                <a:lnTo>
                  <a:pt x="11534" y="8979"/>
                </a:lnTo>
                <a:lnTo>
                  <a:pt x="11559" y="9246"/>
                </a:lnTo>
                <a:lnTo>
                  <a:pt x="11534" y="9514"/>
                </a:lnTo>
                <a:lnTo>
                  <a:pt x="11461" y="9782"/>
                </a:lnTo>
                <a:lnTo>
                  <a:pt x="11388" y="10049"/>
                </a:lnTo>
                <a:lnTo>
                  <a:pt x="11267" y="10293"/>
                </a:lnTo>
                <a:lnTo>
                  <a:pt x="11145" y="10512"/>
                </a:lnTo>
                <a:lnTo>
                  <a:pt x="10975" y="10731"/>
                </a:lnTo>
                <a:lnTo>
                  <a:pt x="11048" y="10536"/>
                </a:lnTo>
                <a:lnTo>
                  <a:pt x="11121" y="10317"/>
                </a:lnTo>
                <a:lnTo>
                  <a:pt x="11194" y="9928"/>
                </a:lnTo>
                <a:lnTo>
                  <a:pt x="11267" y="9563"/>
                </a:lnTo>
                <a:lnTo>
                  <a:pt x="11315" y="9198"/>
                </a:lnTo>
                <a:lnTo>
                  <a:pt x="11413" y="8444"/>
                </a:lnTo>
                <a:close/>
                <a:moveTo>
                  <a:pt x="9028" y="6911"/>
                </a:moveTo>
                <a:lnTo>
                  <a:pt x="8858" y="7057"/>
                </a:lnTo>
                <a:lnTo>
                  <a:pt x="8736" y="7251"/>
                </a:lnTo>
                <a:lnTo>
                  <a:pt x="8614" y="7446"/>
                </a:lnTo>
                <a:lnTo>
                  <a:pt x="8517" y="7641"/>
                </a:lnTo>
                <a:lnTo>
                  <a:pt x="8322" y="8079"/>
                </a:lnTo>
                <a:lnTo>
                  <a:pt x="8176" y="8492"/>
                </a:lnTo>
                <a:lnTo>
                  <a:pt x="8030" y="8833"/>
                </a:lnTo>
                <a:lnTo>
                  <a:pt x="7884" y="9173"/>
                </a:lnTo>
                <a:lnTo>
                  <a:pt x="7568" y="9830"/>
                </a:lnTo>
                <a:lnTo>
                  <a:pt x="7325" y="10317"/>
                </a:lnTo>
                <a:lnTo>
                  <a:pt x="7228" y="10560"/>
                </a:lnTo>
                <a:lnTo>
                  <a:pt x="7130" y="10804"/>
                </a:lnTo>
                <a:lnTo>
                  <a:pt x="6936" y="10463"/>
                </a:lnTo>
                <a:lnTo>
                  <a:pt x="6790" y="10122"/>
                </a:lnTo>
                <a:lnTo>
                  <a:pt x="6838" y="10122"/>
                </a:lnTo>
                <a:lnTo>
                  <a:pt x="6911" y="10098"/>
                </a:lnTo>
                <a:lnTo>
                  <a:pt x="6960" y="10074"/>
                </a:lnTo>
                <a:lnTo>
                  <a:pt x="7009" y="10001"/>
                </a:lnTo>
                <a:lnTo>
                  <a:pt x="7276" y="9222"/>
                </a:lnTo>
                <a:lnTo>
                  <a:pt x="7592" y="8468"/>
                </a:lnTo>
                <a:lnTo>
                  <a:pt x="7787" y="8103"/>
                </a:lnTo>
                <a:lnTo>
                  <a:pt x="7982" y="7738"/>
                </a:lnTo>
                <a:lnTo>
                  <a:pt x="8176" y="7373"/>
                </a:lnTo>
                <a:lnTo>
                  <a:pt x="8395" y="7032"/>
                </a:lnTo>
                <a:lnTo>
                  <a:pt x="8493" y="7032"/>
                </a:lnTo>
                <a:lnTo>
                  <a:pt x="8760" y="6959"/>
                </a:lnTo>
                <a:lnTo>
                  <a:pt x="9028" y="6911"/>
                </a:lnTo>
                <a:close/>
                <a:moveTo>
                  <a:pt x="9344" y="6911"/>
                </a:moveTo>
                <a:lnTo>
                  <a:pt x="9588" y="6935"/>
                </a:lnTo>
                <a:lnTo>
                  <a:pt x="9831" y="7008"/>
                </a:lnTo>
                <a:lnTo>
                  <a:pt x="9734" y="7105"/>
                </a:lnTo>
                <a:lnTo>
                  <a:pt x="9636" y="7203"/>
                </a:lnTo>
                <a:lnTo>
                  <a:pt x="9490" y="7446"/>
                </a:lnTo>
                <a:lnTo>
                  <a:pt x="9393" y="7714"/>
                </a:lnTo>
                <a:lnTo>
                  <a:pt x="9271" y="7957"/>
                </a:lnTo>
                <a:lnTo>
                  <a:pt x="9150" y="8298"/>
                </a:lnTo>
                <a:lnTo>
                  <a:pt x="9004" y="8663"/>
                </a:lnTo>
                <a:lnTo>
                  <a:pt x="8760" y="9368"/>
                </a:lnTo>
                <a:lnTo>
                  <a:pt x="8468" y="10122"/>
                </a:lnTo>
                <a:lnTo>
                  <a:pt x="8128" y="10852"/>
                </a:lnTo>
                <a:lnTo>
                  <a:pt x="7957" y="11290"/>
                </a:lnTo>
                <a:lnTo>
                  <a:pt x="7909" y="11388"/>
                </a:lnTo>
                <a:lnTo>
                  <a:pt x="7884" y="11485"/>
                </a:lnTo>
                <a:lnTo>
                  <a:pt x="7884" y="11558"/>
                </a:lnTo>
                <a:lnTo>
                  <a:pt x="7665" y="11388"/>
                </a:lnTo>
                <a:lnTo>
                  <a:pt x="7446" y="11193"/>
                </a:lnTo>
                <a:lnTo>
                  <a:pt x="7568" y="10901"/>
                </a:lnTo>
                <a:lnTo>
                  <a:pt x="7690" y="10609"/>
                </a:lnTo>
                <a:lnTo>
                  <a:pt x="7811" y="10317"/>
                </a:lnTo>
                <a:lnTo>
                  <a:pt x="7933" y="10049"/>
                </a:lnTo>
                <a:lnTo>
                  <a:pt x="8201" y="9514"/>
                </a:lnTo>
                <a:lnTo>
                  <a:pt x="8444" y="8979"/>
                </a:lnTo>
                <a:lnTo>
                  <a:pt x="8882" y="7933"/>
                </a:lnTo>
                <a:lnTo>
                  <a:pt x="9101" y="7422"/>
                </a:lnTo>
                <a:lnTo>
                  <a:pt x="9344" y="6911"/>
                </a:lnTo>
                <a:close/>
                <a:moveTo>
                  <a:pt x="10610" y="7397"/>
                </a:moveTo>
                <a:lnTo>
                  <a:pt x="10829" y="7592"/>
                </a:lnTo>
                <a:lnTo>
                  <a:pt x="11023" y="7811"/>
                </a:lnTo>
                <a:lnTo>
                  <a:pt x="11194" y="8054"/>
                </a:lnTo>
                <a:lnTo>
                  <a:pt x="11340" y="8322"/>
                </a:lnTo>
                <a:lnTo>
                  <a:pt x="11340" y="8346"/>
                </a:lnTo>
                <a:lnTo>
                  <a:pt x="11169" y="8663"/>
                </a:lnTo>
                <a:lnTo>
                  <a:pt x="11023" y="8979"/>
                </a:lnTo>
                <a:lnTo>
                  <a:pt x="10926" y="9295"/>
                </a:lnTo>
                <a:lnTo>
                  <a:pt x="10829" y="9660"/>
                </a:lnTo>
                <a:lnTo>
                  <a:pt x="10731" y="10025"/>
                </a:lnTo>
                <a:lnTo>
                  <a:pt x="10610" y="10414"/>
                </a:lnTo>
                <a:lnTo>
                  <a:pt x="10512" y="10706"/>
                </a:lnTo>
                <a:lnTo>
                  <a:pt x="10464" y="10852"/>
                </a:lnTo>
                <a:lnTo>
                  <a:pt x="10439" y="11023"/>
                </a:lnTo>
                <a:lnTo>
                  <a:pt x="10464" y="11071"/>
                </a:lnTo>
                <a:lnTo>
                  <a:pt x="10488" y="11120"/>
                </a:lnTo>
                <a:lnTo>
                  <a:pt x="10537" y="11144"/>
                </a:lnTo>
                <a:lnTo>
                  <a:pt x="10585" y="11169"/>
                </a:lnTo>
                <a:lnTo>
                  <a:pt x="10318" y="11388"/>
                </a:lnTo>
                <a:lnTo>
                  <a:pt x="10001" y="11558"/>
                </a:lnTo>
                <a:lnTo>
                  <a:pt x="10001" y="11558"/>
                </a:lnTo>
                <a:lnTo>
                  <a:pt x="10099" y="11412"/>
                </a:lnTo>
                <a:lnTo>
                  <a:pt x="10147" y="11242"/>
                </a:lnTo>
                <a:lnTo>
                  <a:pt x="10269" y="10877"/>
                </a:lnTo>
                <a:lnTo>
                  <a:pt x="10439" y="10244"/>
                </a:lnTo>
                <a:lnTo>
                  <a:pt x="10585" y="9684"/>
                </a:lnTo>
                <a:lnTo>
                  <a:pt x="10780" y="9100"/>
                </a:lnTo>
                <a:lnTo>
                  <a:pt x="10950" y="8517"/>
                </a:lnTo>
                <a:lnTo>
                  <a:pt x="11072" y="7957"/>
                </a:lnTo>
                <a:lnTo>
                  <a:pt x="11072" y="7908"/>
                </a:lnTo>
                <a:lnTo>
                  <a:pt x="11048" y="7884"/>
                </a:lnTo>
                <a:lnTo>
                  <a:pt x="10975" y="7884"/>
                </a:lnTo>
                <a:lnTo>
                  <a:pt x="10804" y="8079"/>
                </a:lnTo>
                <a:lnTo>
                  <a:pt x="10683" y="8273"/>
                </a:lnTo>
                <a:lnTo>
                  <a:pt x="10561" y="8517"/>
                </a:lnTo>
                <a:lnTo>
                  <a:pt x="10464" y="8760"/>
                </a:lnTo>
                <a:lnTo>
                  <a:pt x="10318" y="9246"/>
                </a:lnTo>
                <a:lnTo>
                  <a:pt x="10196" y="9733"/>
                </a:lnTo>
                <a:lnTo>
                  <a:pt x="10050" y="10293"/>
                </a:lnTo>
                <a:lnTo>
                  <a:pt x="9880" y="10828"/>
                </a:lnTo>
                <a:lnTo>
                  <a:pt x="9782" y="11071"/>
                </a:lnTo>
                <a:lnTo>
                  <a:pt x="9685" y="11290"/>
                </a:lnTo>
                <a:lnTo>
                  <a:pt x="9563" y="11534"/>
                </a:lnTo>
                <a:lnTo>
                  <a:pt x="9539" y="11655"/>
                </a:lnTo>
                <a:lnTo>
                  <a:pt x="9515" y="11777"/>
                </a:lnTo>
                <a:lnTo>
                  <a:pt x="9320" y="11826"/>
                </a:lnTo>
                <a:lnTo>
                  <a:pt x="9247" y="11850"/>
                </a:lnTo>
                <a:lnTo>
                  <a:pt x="9247" y="11850"/>
                </a:lnTo>
                <a:lnTo>
                  <a:pt x="9369" y="11607"/>
                </a:lnTo>
                <a:lnTo>
                  <a:pt x="9442" y="11339"/>
                </a:lnTo>
                <a:lnTo>
                  <a:pt x="9612" y="10828"/>
                </a:lnTo>
                <a:lnTo>
                  <a:pt x="9758" y="10317"/>
                </a:lnTo>
                <a:lnTo>
                  <a:pt x="9928" y="9806"/>
                </a:lnTo>
                <a:lnTo>
                  <a:pt x="10147" y="9222"/>
                </a:lnTo>
                <a:lnTo>
                  <a:pt x="10342" y="8614"/>
                </a:lnTo>
                <a:lnTo>
                  <a:pt x="10488" y="8006"/>
                </a:lnTo>
                <a:lnTo>
                  <a:pt x="10561" y="7714"/>
                </a:lnTo>
                <a:lnTo>
                  <a:pt x="10610" y="7397"/>
                </a:lnTo>
                <a:close/>
                <a:moveTo>
                  <a:pt x="10026" y="7081"/>
                </a:moveTo>
                <a:lnTo>
                  <a:pt x="10220" y="7154"/>
                </a:lnTo>
                <a:lnTo>
                  <a:pt x="10391" y="7251"/>
                </a:lnTo>
                <a:lnTo>
                  <a:pt x="10172" y="7811"/>
                </a:lnTo>
                <a:lnTo>
                  <a:pt x="10001" y="8395"/>
                </a:lnTo>
                <a:lnTo>
                  <a:pt x="9831" y="8955"/>
                </a:lnTo>
                <a:lnTo>
                  <a:pt x="9636" y="9538"/>
                </a:lnTo>
                <a:lnTo>
                  <a:pt x="9442" y="10098"/>
                </a:lnTo>
                <a:lnTo>
                  <a:pt x="9271" y="10706"/>
                </a:lnTo>
                <a:lnTo>
                  <a:pt x="9101" y="11266"/>
                </a:lnTo>
                <a:lnTo>
                  <a:pt x="8979" y="11558"/>
                </a:lnTo>
                <a:lnTo>
                  <a:pt x="8833" y="11826"/>
                </a:lnTo>
                <a:lnTo>
                  <a:pt x="8833" y="11874"/>
                </a:lnTo>
                <a:lnTo>
                  <a:pt x="8639" y="11850"/>
                </a:lnTo>
                <a:lnTo>
                  <a:pt x="8468" y="11826"/>
                </a:lnTo>
                <a:lnTo>
                  <a:pt x="8298" y="11753"/>
                </a:lnTo>
                <a:lnTo>
                  <a:pt x="8128" y="11680"/>
                </a:lnTo>
                <a:lnTo>
                  <a:pt x="8176" y="11655"/>
                </a:lnTo>
                <a:lnTo>
                  <a:pt x="8201" y="11631"/>
                </a:lnTo>
                <a:lnTo>
                  <a:pt x="8274" y="11534"/>
                </a:lnTo>
                <a:lnTo>
                  <a:pt x="8371" y="11315"/>
                </a:lnTo>
                <a:lnTo>
                  <a:pt x="8639" y="10633"/>
                </a:lnTo>
                <a:lnTo>
                  <a:pt x="8931" y="9976"/>
                </a:lnTo>
                <a:lnTo>
                  <a:pt x="9077" y="9636"/>
                </a:lnTo>
                <a:lnTo>
                  <a:pt x="9223" y="9271"/>
                </a:lnTo>
                <a:lnTo>
                  <a:pt x="9466" y="8565"/>
                </a:lnTo>
                <a:lnTo>
                  <a:pt x="9612" y="8200"/>
                </a:lnTo>
                <a:lnTo>
                  <a:pt x="9758" y="7835"/>
                </a:lnTo>
                <a:lnTo>
                  <a:pt x="9928" y="7446"/>
                </a:lnTo>
                <a:lnTo>
                  <a:pt x="9977" y="7276"/>
                </a:lnTo>
                <a:lnTo>
                  <a:pt x="10026" y="7081"/>
                </a:lnTo>
                <a:close/>
                <a:moveTo>
                  <a:pt x="9247" y="6424"/>
                </a:moveTo>
                <a:lnTo>
                  <a:pt x="8931" y="6448"/>
                </a:lnTo>
                <a:lnTo>
                  <a:pt x="8639" y="6497"/>
                </a:lnTo>
                <a:lnTo>
                  <a:pt x="8347" y="6570"/>
                </a:lnTo>
                <a:lnTo>
                  <a:pt x="8274" y="6619"/>
                </a:lnTo>
                <a:lnTo>
                  <a:pt x="8225" y="6667"/>
                </a:lnTo>
                <a:lnTo>
                  <a:pt x="7836" y="6789"/>
                </a:lnTo>
                <a:lnTo>
                  <a:pt x="7568" y="6911"/>
                </a:lnTo>
                <a:lnTo>
                  <a:pt x="7325" y="7032"/>
                </a:lnTo>
                <a:lnTo>
                  <a:pt x="7106" y="7203"/>
                </a:lnTo>
                <a:lnTo>
                  <a:pt x="6887" y="7373"/>
                </a:lnTo>
                <a:lnTo>
                  <a:pt x="6668" y="7592"/>
                </a:lnTo>
                <a:lnTo>
                  <a:pt x="6498" y="7835"/>
                </a:lnTo>
                <a:lnTo>
                  <a:pt x="6352" y="8103"/>
                </a:lnTo>
                <a:lnTo>
                  <a:pt x="6254" y="8371"/>
                </a:lnTo>
                <a:lnTo>
                  <a:pt x="6206" y="8663"/>
                </a:lnTo>
                <a:lnTo>
                  <a:pt x="6157" y="8979"/>
                </a:lnTo>
                <a:lnTo>
                  <a:pt x="6157" y="9271"/>
                </a:lnTo>
                <a:lnTo>
                  <a:pt x="6181" y="9563"/>
                </a:lnTo>
                <a:lnTo>
                  <a:pt x="6206" y="9855"/>
                </a:lnTo>
                <a:lnTo>
                  <a:pt x="6279" y="10122"/>
                </a:lnTo>
                <a:lnTo>
                  <a:pt x="6376" y="10390"/>
                </a:lnTo>
                <a:lnTo>
                  <a:pt x="6498" y="10658"/>
                </a:lnTo>
                <a:lnTo>
                  <a:pt x="6644" y="10925"/>
                </a:lnTo>
                <a:lnTo>
                  <a:pt x="6814" y="11169"/>
                </a:lnTo>
                <a:lnTo>
                  <a:pt x="6984" y="11388"/>
                </a:lnTo>
                <a:lnTo>
                  <a:pt x="7203" y="11607"/>
                </a:lnTo>
                <a:lnTo>
                  <a:pt x="7422" y="11801"/>
                </a:lnTo>
                <a:lnTo>
                  <a:pt x="7665" y="11947"/>
                </a:lnTo>
                <a:lnTo>
                  <a:pt x="7909" y="12093"/>
                </a:lnTo>
                <a:lnTo>
                  <a:pt x="8176" y="12191"/>
                </a:lnTo>
                <a:lnTo>
                  <a:pt x="8444" y="12288"/>
                </a:lnTo>
                <a:lnTo>
                  <a:pt x="8736" y="12312"/>
                </a:lnTo>
                <a:lnTo>
                  <a:pt x="9028" y="12312"/>
                </a:lnTo>
                <a:lnTo>
                  <a:pt x="9320" y="12288"/>
                </a:lnTo>
                <a:lnTo>
                  <a:pt x="9588" y="12215"/>
                </a:lnTo>
                <a:lnTo>
                  <a:pt x="9880" y="12118"/>
                </a:lnTo>
                <a:lnTo>
                  <a:pt x="10147" y="11996"/>
                </a:lnTo>
                <a:lnTo>
                  <a:pt x="10415" y="11826"/>
                </a:lnTo>
                <a:lnTo>
                  <a:pt x="10658" y="11655"/>
                </a:lnTo>
                <a:lnTo>
                  <a:pt x="10877" y="11461"/>
                </a:lnTo>
                <a:lnTo>
                  <a:pt x="11096" y="11242"/>
                </a:lnTo>
                <a:lnTo>
                  <a:pt x="11291" y="10998"/>
                </a:lnTo>
                <a:lnTo>
                  <a:pt x="11461" y="10731"/>
                </a:lnTo>
                <a:lnTo>
                  <a:pt x="11632" y="10463"/>
                </a:lnTo>
                <a:lnTo>
                  <a:pt x="11753" y="10195"/>
                </a:lnTo>
                <a:lnTo>
                  <a:pt x="11851" y="9903"/>
                </a:lnTo>
                <a:lnTo>
                  <a:pt x="11924" y="9611"/>
                </a:lnTo>
                <a:lnTo>
                  <a:pt x="11948" y="9319"/>
                </a:lnTo>
                <a:lnTo>
                  <a:pt x="11972" y="9027"/>
                </a:lnTo>
                <a:lnTo>
                  <a:pt x="11924" y="8736"/>
                </a:lnTo>
                <a:lnTo>
                  <a:pt x="11851" y="8444"/>
                </a:lnTo>
                <a:lnTo>
                  <a:pt x="11753" y="8176"/>
                </a:lnTo>
                <a:lnTo>
                  <a:pt x="11632" y="7908"/>
                </a:lnTo>
                <a:lnTo>
                  <a:pt x="11461" y="7665"/>
                </a:lnTo>
                <a:lnTo>
                  <a:pt x="11291" y="7422"/>
                </a:lnTo>
                <a:lnTo>
                  <a:pt x="11096" y="7203"/>
                </a:lnTo>
                <a:lnTo>
                  <a:pt x="10853" y="7032"/>
                </a:lnTo>
                <a:lnTo>
                  <a:pt x="10610" y="6862"/>
                </a:lnTo>
                <a:lnTo>
                  <a:pt x="10366" y="6716"/>
                </a:lnTo>
                <a:lnTo>
                  <a:pt x="10099" y="6594"/>
                </a:lnTo>
                <a:lnTo>
                  <a:pt x="9807" y="6521"/>
                </a:lnTo>
                <a:lnTo>
                  <a:pt x="9515" y="6448"/>
                </a:lnTo>
                <a:lnTo>
                  <a:pt x="9247" y="6424"/>
                </a:lnTo>
                <a:close/>
                <a:moveTo>
                  <a:pt x="9417" y="5694"/>
                </a:moveTo>
                <a:lnTo>
                  <a:pt x="9782" y="5718"/>
                </a:lnTo>
                <a:lnTo>
                  <a:pt x="10172" y="5791"/>
                </a:lnTo>
                <a:lnTo>
                  <a:pt x="10537" y="5889"/>
                </a:lnTo>
                <a:lnTo>
                  <a:pt x="10877" y="6010"/>
                </a:lnTo>
                <a:lnTo>
                  <a:pt x="11218" y="6181"/>
                </a:lnTo>
                <a:lnTo>
                  <a:pt x="11534" y="6351"/>
                </a:lnTo>
                <a:lnTo>
                  <a:pt x="11729" y="6497"/>
                </a:lnTo>
                <a:lnTo>
                  <a:pt x="11899" y="6619"/>
                </a:lnTo>
                <a:lnTo>
                  <a:pt x="12045" y="6789"/>
                </a:lnTo>
                <a:lnTo>
                  <a:pt x="12191" y="6959"/>
                </a:lnTo>
                <a:lnTo>
                  <a:pt x="12313" y="7130"/>
                </a:lnTo>
                <a:lnTo>
                  <a:pt x="12435" y="7324"/>
                </a:lnTo>
                <a:lnTo>
                  <a:pt x="12532" y="7519"/>
                </a:lnTo>
                <a:lnTo>
                  <a:pt x="12629" y="7714"/>
                </a:lnTo>
                <a:lnTo>
                  <a:pt x="12775" y="8152"/>
                </a:lnTo>
                <a:lnTo>
                  <a:pt x="12873" y="8590"/>
                </a:lnTo>
                <a:lnTo>
                  <a:pt x="12921" y="9027"/>
                </a:lnTo>
                <a:lnTo>
                  <a:pt x="12921" y="9465"/>
                </a:lnTo>
                <a:lnTo>
                  <a:pt x="12897" y="9806"/>
                </a:lnTo>
                <a:lnTo>
                  <a:pt x="12848" y="10147"/>
                </a:lnTo>
                <a:lnTo>
                  <a:pt x="12751" y="10463"/>
                </a:lnTo>
                <a:lnTo>
                  <a:pt x="12654" y="10779"/>
                </a:lnTo>
                <a:lnTo>
                  <a:pt x="12508" y="11071"/>
                </a:lnTo>
                <a:lnTo>
                  <a:pt x="12362" y="11363"/>
                </a:lnTo>
                <a:lnTo>
                  <a:pt x="12167" y="11631"/>
                </a:lnTo>
                <a:lnTo>
                  <a:pt x="11972" y="11874"/>
                </a:lnTo>
                <a:lnTo>
                  <a:pt x="11753" y="12093"/>
                </a:lnTo>
                <a:lnTo>
                  <a:pt x="11510" y="12288"/>
                </a:lnTo>
                <a:lnTo>
                  <a:pt x="11242" y="12483"/>
                </a:lnTo>
                <a:lnTo>
                  <a:pt x="10975" y="12653"/>
                </a:lnTo>
                <a:lnTo>
                  <a:pt x="10683" y="12799"/>
                </a:lnTo>
                <a:lnTo>
                  <a:pt x="10366" y="12921"/>
                </a:lnTo>
                <a:lnTo>
                  <a:pt x="10050" y="13018"/>
                </a:lnTo>
                <a:lnTo>
                  <a:pt x="9709" y="13091"/>
                </a:lnTo>
                <a:lnTo>
                  <a:pt x="9369" y="13140"/>
                </a:lnTo>
                <a:lnTo>
                  <a:pt x="8736" y="13140"/>
                </a:lnTo>
                <a:lnTo>
                  <a:pt x="8420" y="13115"/>
                </a:lnTo>
                <a:lnTo>
                  <a:pt x="8128" y="13042"/>
                </a:lnTo>
                <a:lnTo>
                  <a:pt x="7836" y="12969"/>
                </a:lnTo>
                <a:lnTo>
                  <a:pt x="7568" y="12848"/>
                </a:lnTo>
                <a:lnTo>
                  <a:pt x="7276" y="12726"/>
                </a:lnTo>
                <a:lnTo>
                  <a:pt x="7033" y="12556"/>
                </a:lnTo>
                <a:lnTo>
                  <a:pt x="6790" y="12385"/>
                </a:lnTo>
                <a:lnTo>
                  <a:pt x="6546" y="12191"/>
                </a:lnTo>
                <a:lnTo>
                  <a:pt x="6352" y="11972"/>
                </a:lnTo>
                <a:lnTo>
                  <a:pt x="6157" y="11728"/>
                </a:lnTo>
                <a:lnTo>
                  <a:pt x="5962" y="11461"/>
                </a:lnTo>
                <a:lnTo>
                  <a:pt x="5816" y="11193"/>
                </a:lnTo>
                <a:lnTo>
                  <a:pt x="5670" y="10877"/>
                </a:lnTo>
                <a:lnTo>
                  <a:pt x="5597" y="10658"/>
                </a:lnTo>
                <a:lnTo>
                  <a:pt x="5524" y="10414"/>
                </a:lnTo>
                <a:lnTo>
                  <a:pt x="5476" y="10171"/>
                </a:lnTo>
                <a:lnTo>
                  <a:pt x="5427" y="9928"/>
                </a:lnTo>
                <a:lnTo>
                  <a:pt x="5403" y="9684"/>
                </a:lnTo>
                <a:lnTo>
                  <a:pt x="5403" y="9465"/>
                </a:lnTo>
                <a:lnTo>
                  <a:pt x="5403" y="9222"/>
                </a:lnTo>
                <a:lnTo>
                  <a:pt x="5427" y="8979"/>
                </a:lnTo>
                <a:lnTo>
                  <a:pt x="5451" y="8736"/>
                </a:lnTo>
                <a:lnTo>
                  <a:pt x="5500" y="8517"/>
                </a:lnTo>
                <a:lnTo>
                  <a:pt x="5573" y="8273"/>
                </a:lnTo>
                <a:lnTo>
                  <a:pt x="5646" y="8054"/>
                </a:lnTo>
                <a:lnTo>
                  <a:pt x="5743" y="7811"/>
                </a:lnTo>
                <a:lnTo>
                  <a:pt x="5865" y="7592"/>
                </a:lnTo>
                <a:lnTo>
                  <a:pt x="5987" y="7397"/>
                </a:lnTo>
                <a:lnTo>
                  <a:pt x="6133" y="7178"/>
                </a:lnTo>
                <a:lnTo>
                  <a:pt x="6376" y="6886"/>
                </a:lnTo>
                <a:lnTo>
                  <a:pt x="6644" y="6619"/>
                </a:lnTo>
                <a:lnTo>
                  <a:pt x="6911" y="6400"/>
                </a:lnTo>
                <a:lnTo>
                  <a:pt x="7228" y="6229"/>
                </a:lnTo>
                <a:lnTo>
                  <a:pt x="7544" y="6059"/>
                </a:lnTo>
                <a:lnTo>
                  <a:pt x="7884" y="5937"/>
                </a:lnTo>
                <a:lnTo>
                  <a:pt x="8225" y="5840"/>
                </a:lnTo>
                <a:lnTo>
                  <a:pt x="8590" y="5743"/>
                </a:lnTo>
                <a:lnTo>
                  <a:pt x="8687" y="5743"/>
                </a:lnTo>
                <a:lnTo>
                  <a:pt x="9052" y="5694"/>
                </a:lnTo>
                <a:close/>
                <a:moveTo>
                  <a:pt x="9150" y="5207"/>
                </a:moveTo>
                <a:lnTo>
                  <a:pt x="8760" y="5232"/>
                </a:lnTo>
                <a:lnTo>
                  <a:pt x="8420" y="5256"/>
                </a:lnTo>
                <a:lnTo>
                  <a:pt x="8055" y="5305"/>
                </a:lnTo>
                <a:lnTo>
                  <a:pt x="7714" y="5402"/>
                </a:lnTo>
                <a:lnTo>
                  <a:pt x="7373" y="5548"/>
                </a:lnTo>
                <a:lnTo>
                  <a:pt x="7057" y="5718"/>
                </a:lnTo>
                <a:lnTo>
                  <a:pt x="6741" y="5889"/>
                </a:lnTo>
                <a:lnTo>
                  <a:pt x="6473" y="6108"/>
                </a:lnTo>
                <a:lnTo>
                  <a:pt x="6181" y="6327"/>
                </a:lnTo>
                <a:lnTo>
                  <a:pt x="6035" y="6497"/>
                </a:lnTo>
                <a:lnTo>
                  <a:pt x="5865" y="6667"/>
                </a:lnTo>
                <a:lnTo>
                  <a:pt x="5597" y="7032"/>
                </a:lnTo>
                <a:lnTo>
                  <a:pt x="5354" y="7446"/>
                </a:lnTo>
                <a:lnTo>
                  <a:pt x="5159" y="7860"/>
                </a:lnTo>
                <a:lnTo>
                  <a:pt x="5013" y="8298"/>
                </a:lnTo>
                <a:lnTo>
                  <a:pt x="4916" y="8760"/>
                </a:lnTo>
                <a:lnTo>
                  <a:pt x="4867" y="9222"/>
                </a:lnTo>
                <a:lnTo>
                  <a:pt x="4867" y="9684"/>
                </a:lnTo>
                <a:lnTo>
                  <a:pt x="4916" y="10049"/>
                </a:lnTo>
                <a:lnTo>
                  <a:pt x="4965" y="10414"/>
                </a:lnTo>
                <a:lnTo>
                  <a:pt x="5062" y="10755"/>
                </a:lnTo>
                <a:lnTo>
                  <a:pt x="5184" y="11096"/>
                </a:lnTo>
                <a:lnTo>
                  <a:pt x="5330" y="11412"/>
                </a:lnTo>
                <a:lnTo>
                  <a:pt x="5500" y="11728"/>
                </a:lnTo>
                <a:lnTo>
                  <a:pt x="5695" y="12020"/>
                </a:lnTo>
                <a:lnTo>
                  <a:pt x="5914" y="12288"/>
                </a:lnTo>
                <a:lnTo>
                  <a:pt x="6157" y="12531"/>
                </a:lnTo>
                <a:lnTo>
                  <a:pt x="6425" y="12775"/>
                </a:lnTo>
                <a:lnTo>
                  <a:pt x="6717" y="12969"/>
                </a:lnTo>
                <a:lnTo>
                  <a:pt x="7009" y="13164"/>
                </a:lnTo>
                <a:lnTo>
                  <a:pt x="7325" y="13310"/>
                </a:lnTo>
                <a:lnTo>
                  <a:pt x="7665" y="13432"/>
                </a:lnTo>
                <a:lnTo>
                  <a:pt x="8006" y="13529"/>
                </a:lnTo>
                <a:lnTo>
                  <a:pt x="8371" y="13602"/>
                </a:lnTo>
                <a:lnTo>
                  <a:pt x="8687" y="13651"/>
                </a:lnTo>
                <a:lnTo>
                  <a:pt x="9296" y="13651"/>
                </a:lnTo>
                <a:lnTo>
                  <a:pt x="9612" y="13626"/>
                </a:lnTo>
                <a:lnTo>
                  <a:pt x="9928" y="13578"/>
                </a:lnTo>
                <a:lnTo>
                  <a:pt x="10220" y="13505"/>
                </a:lnTo>
                <a:lnTo>
                  <a:pt x="10512" y="13407"/>
                </a:lnTo>
                <a:lnTo>
                  <a:pt x="10804" y="13310"/>
                </a:lnTo>
                <a:lnTo>
                  <a:pt x="11072" y="13188"/>
                </a:lnTo>
                <a:lnTo>
                  <a:pt x="11340" y="13042"/>
                </a:lnTo>
                <a:lnTo>
                  <a:pt x="11607" y="12872"/>
                </a:lnTo>
                <a:lnTo>
                  <a:pt x="11851" y="12702"/>
                </a:lnTo>
                <a:lnTo>
                  <a:pt x="12094" y="12507"/>
                </a:lnTo>
                <a:lnTo>
                  <a:pt x="12313" y="12288"/>
                </a:lnTo>
                <a:lnTo>
                  <a:pt x="12508" y="12045"/>
                </a:lnTo>
                <a:lnTo>
                  <a:pt x="12702" y="11801"/>
                </a:lnTo>
                <a:lnTo>
                  <a:pt x="12897" y="11461"/>
                </a:lnTo>
                <a:lnTo>
                  <a:pt x="13092" y="11096"/>
                </a:lnTo>
                <a:lnTo>
                  <a:pt x="13213" y="10706"/>
                </a:lnTo>
                <a:lnTo>
                  <a:pt x="13335" y="10317"/>
                </a:lnTo>
                <a:lnTo>
                  <a:pt x="13384" y="9903"/>
                </a:lnTo>
                <a:lnTo>
                  <a:pt x="13432" y="9490"/>
                </a:lnTo>
                <a:lnTo>
                  <a:pt x="13432" y="9076"/>
                </a:lnTo>
                <a:lnTo>
                  <a:pt x="13384" y="8663"/>
                </a:lnTo>
                <a:lnTo>
                  <a:pt x="13311" y="8273"/>
                </a:lnTo>
                <a:lnTo>
                  <a:pt x="13189" y="7860"/>
                </a:lnTo>
                <a:lnTo>
                  <a:pt x="13043" y="7495"/>
                </a:lnTo>
                <a:lnTo>
                  <a:pt x="12873" y="7130"/>
                </a:lnTo>
                <a:lnTo>
                  <a:pt x="12654" y="6789"/>
                </a:lnTo>
                <a:lnTo>
                  <a:pt x="12386" y="6473"/>
                </a:lnTo>
                <a:lnTo>
                  <a:pt x="12094" y="6181"/>
                </a:lnTo>
                <a:lnTo>
                  <a:pt x="11778" y="5937"/>
                </a:lnTo>
                <a:lnTo>
                  <a:pt x="11461" y="5743"/>
                </a:lnTo>
                <a:lnTo>
                  <a:pt x="11096" y="5572"/>
                </a:lnTo>
                <a:lnTo>
                  <a:pt x="10731" y="5426"/>
                </a:lnTo>
                <a:lnTo>
                  <a:pt x="10342" y="5329"/>
                </a:lnTo>
                <a:lnTo>
                  <a:pt x="9953" y="5256"/>
                </a:lnTo>
                <a:lnTo>
                  <a:pt x="9539" y="5207"/>
                </a:lnTo>
                <a:close/>
                <a:moveTo>
                  <a:pt x="7714" y="511"/>
                </a:moveTo>
                <a:lnTo>
                  <a:pt x="8687" y="536"/>
                </a:lnTo>
                <a:lnTo>
                  <a:pt x="9685" y="560"/>
                </a:lnTo>
                <a:lnTo>
                  <a:pt x="10658" y="633"/>
                </a:lnTo>
                <a:lnTo>
                  <a:pt x="11340" y="633"/>
                </a:lnTo>
                <a:lnTo>
                  <a:pt x="11680" y="609"/>
                </a:lnTo>
                <a:lnTo>
                  <a:pt x="12021" y="609"/>
                </a:lnTo>
                <a:lnTo>
                  <a:pt x="12264" y="633"/>
                </a:lnTo>
                <a:lnTo>
                  <a:pt x="12483" y="706"/>
                </a:lnTo>
                <a:lnTo>
                  <a:pt x="12654" y="779"/>
                </a:lnTo>
                <a:lnTo>
                  <a:pt x="12800" y="876"/>
                </a:lnTo>
                <a:lnTo>
                  <a:pt x="12921" y="1022"/>
                </a:lnTo>
                <a:lnTo>
                  <a:pt x="13019" y="1168"/>
                </a:lnTo>
                <a:lnTo>
                  <a:pt x="13092" y="1314"/>
                </a:lnTo>
                <a:lnTo>
                  <a:pt x="13140" y="1484"/>
                </a:lnTo>
                <a:lnTo>
                  <a:pt x="13262" y="1874"/>
                </a:lnTo>
                <a:lnTo>
                  <a:pt x="13335" y="2263"/>
                </a:lnTo>
                <a:lnTo>
                  <a:pt x="13432" y="2652"/>
                </a:lnTo>
                <a:lnTo>
                  <a:pt x="13481" y="2847"/>
                </a:lnTo>
                <a:lnTo>
                  <a:pt x="13554" y="3017"/>
                </a:lnTo>
                <a:lnTo>
                  <a:pt x="13627" y="3115"/>
                </a:lnTo>
                <a:lnTo>
                  <a:pt x="13724" y="3139"/>
                </a:lnTo>
                <a:lnTo>
                  <a:pt x="13822" y="3139"/>
                </a:lnTo>
                <a:lnTo>
                  <a:pt x="13919" y="3090"/>
                </a:lnTo>
                <a:lnTo>
                  <a:pt x="14138" y="3066"/>
                </a:lnTo>
                <a:lnTo>
                  <a:pt x="14357" y="3066"/>
                </a:lnTo>
                <a:lnTo>
                  <a:pt x="14795" y="3090"/>
                </a:lnTo>
                <a:lnTo>
                  <a:pt x="15233" y="3139"/>
                </a:lnTo>
                <a:lnTo>
                  <a:pt x="15671" y="3163"/>
                </a:lnTo>
                <a:lnTo>
                  <a:pt x="16084" y="3188"/>
                </a:lnTo>
                <a:lnTo>
                  <a:pt x="16571" y="3212"/>
                </a:lnTo>
                <a:lnTo>
                  <a:pt x="16839" y="3212"/>
                </a:lnTo>
                <a:lnTo>
                  <a:pt x="17082" y="3188"/>
                </a:lnTo>
                <a:lnTo>
                  <a:pt x="17325" y="3163"/>
                </a:lnTo>
                <a:lnTo>
                  <a:pt x="17520" y="3066"/>
                </a:lnTo>
                <a:lnTo>
                  <a:pt x="17496" y="3261"/>
                </a:lnTo>
                <a:lnTo>
                  <a:pt x="17496" y="3480"/>
                </a:lnTo>
                <a:lnTo>
                  <a:pt x="17544" y="5086"/>
                </a:lnTo>
                <a:lnTo>
                  <a:pt x="17593" y="6789"/>
                </a:lnTo>
                <a:lnTo>
                  <a:pt x="17617" y="8517"/>
                </a:lnTo>
                <a:lnTo>
                  <a:pt x="17666" y="11753"/>
                </a:lnTo>
                <a:lnTo>
                  <a:pt x="17666" y="12483"/>
                </a:lnTo>
                <a:lnTo>
                  <a:pt x="17642" y="13213"/>
                </a:lnTo>
                <a:lnTo>
                  <a:pt x="17617" y="13943"/>
                </a:lnTo>
                <a:lnTo>
                  <a:pt x="17617" y="14673"/>
                </a:lnTo>
                <a:lnTo>
                  <a:pt x="17544" y="14673"/>
                </a:lnTo>
                <a:lnTo>
                  <a:pt x="16449" y="14746"/>
                </a:lnTo>
                <a:lnTo>
                  <a:pt x="15379" y="14794"/>
                </a:lnTo>
                <a:lnTo>
                  <a:pt x="14308" y="14794"/>
                </a:lnTo>
                <a:lnTo>
                  <a:pt x="13238" y="14770"/>
                </a:lnTo>
                <a:lnTo>
                  <a:pt x="11072" y="14721"/>
                </a:lnTo>
                <a:lnTo>
                  <a:pt x="10001" y="14697"/>
                </a:lnTo>
                <a:lnTo>
                  <a:pt x="8931" y="14673"/>
                </a:lnTo>
                <a:lnTo>
                  <a:pt x="7811" y="14673"/>
                </a:lnTo>
                <a:lnTo>
                  <a:pt x="6692" y="14721"/>
                </a:lnTo>
                <a:lnTo>
                  <a:pt x="4454" y="14819"/>
                </a:lnTo>
                <a:lnTo>
                  <a:pt x="2215" y="14892"/>
                </a:lnTo>
                <a:lnTo>
                  <a:pt x="1826" y="14892"/>
                </a:lnTo>
                <a:lnTo>
                  <a:pt x="1436" y="14867"/>
                </a:lnTo>
                <a:lnTo>
                  <a:pt x="828" y="14867"/>
                </a:lnTo>
                <a:lnTo>
                  <a:pt x="633" y="14916"/>
                </a:lnTo>
                <a:lnTo>
                  <a:pt x="658" y="14624"/>
                </a:lnTo>
                <a:lnTo>
                  <a:pt x="658" y="14308"/>
                </a:lnTo>
                <a:lnTo>
                  <a:pt x="658" y="13724"/>
                </a:lnTo>
                <a:lnTo>
                  <a:pt x="633" y="13115"/>
                </a:lnTo>
                <a:lnTo>
                  <a:pt x="633" y="12531"/>
                </a:lnTo>
                <a:lnTo>
                  <a:pt x="682" y="10804"/>
                </a:lnTo>
                <a:lnTo>
                  <a:pt x="706" y="9928"/>
                </a:lnTo>
                <a:lnTo>
                  <a:pt x="682" y="9076"/>
                </a:lnTo>
                <a:lnTo>
                  <a:pt x="585" y="7349"/>
                </a:lnTo>
                <a:lnTo>
                  <a:pt x="512" y="5597"/>
                </a:lnTo>
                <a:lnTo>
                  <a:pt x="463" y="4794"/>
                </a:lnTo>
                <a:lnTo>
                  <a:pt x="439" y="4380"/>
                </a:lnTo>
                <a:lnTo>
                  <a:pt x="439" y="3991"/>
                </a:lnTo>
                <a:lnTo>
                  <a:pt x="439" y="3601"/>
                </a:lnTo>
                <a:lnTo>
                  <a:pt x="390" y="3236"/>
                </a:lnTo>
                <a:lnTo>
                  <a:pt x="706" y="3285"/>
                </a:lnTo>
                <a:lnTo>
                  <a:pt x="1217" y="3285"/>
                </a:lnTo>
                <a:lnTo>
                  <a:pt x="1436" y="3261"/>
                </a:lnTo>
                <a:lnTo>
                  <a:pt x="1655" y="3212"/>
                </a:lnTo>
                <a:lnTo>
                  <a:pt x="1753" y="3163"/>
                </a:lnTo>
                <a:lnTo>
                  <a:pt x="1826" y="3115"/>
                </a:lnTo>
                <a:lnTo>
                  <a:pt x="1874" y="3042"/>
                </a:lnTo>
                <a:lnTo>
                  <a:pt x="1899" y="2969"/>
                </a:lnTo>
                <a:lnTo>
                  <a:pt x="1899" y="2896"/>
                </a:lnTo>
                <a:lnTo>
                  <a:pt x="1874" y="2823"/>
                </a:lnTo>
                <a:lnTo>
                  <a:pt x="1947" y="2725"/>
                </a:lnTo>
                <a:lnTo>
                  <a:pt x="2069" y="2652"/>
                </a:lnTo>
                <a:lnTo>
                  <a:pt x="2191" y="2579"/>
                </a:lnTo>
                <a:lnTo>
                  <a:pt x="2312" y="2555"/>
                </a:lnTo>
                <a:lnTo>
                  <a:pt x="2458" y="2531"/>
                </a:lnTo>
                <a:lnTo>
                  <a:pt x="2580" y="2531"/>
                </a:lnTo>
                <a:lnTo>
                  <a:pt x="2702" y="2555"/>
                </a:lnTo>
                <a:lnTo>
                  <a:pt x="2823" y="2579"/>
                </a:lnTo>
                <a:lnTo>
                  <a:pt x="2945" y="2628"/>
                </a:lnTo>
                <a:lnTo>
                  <a:pt x="3067" y="2677"/>
                </a:lnTo>
                <a:lnTo>
                  <a:pt x="3164" y="2774"/>
                </a:lnTo>
                <a:lnTo>
                  <a:pt x="3237" y="2847"/>
                </a:lnTo>
                <a:lnTo>
                  <a:pt x="3310" y="2944"/>
                </a:lnTo>
                <a:lnTo>
                  <a:pt x="3334" y="2993"/>
                </a:lnTo>
                <a:lnTo>
                  <a:pt x="3334" y="3017"/>
                </a:lnTo>
                <a:lnTo>
                  <a:pt x="3383" y="3115"/>
                </a:lnTo>
                <a:lnTo>
                  <a:pt x="3456" y="3163"/>
                </a:lnTo>
                <a:lnTo>
                  <a:pt x="3529" y="3188"/>
                </a:lnTo>
                <a:lnTo>
                  <a:pt x="3602" y="3163"/>
                </a:lnTo>
                <a:lnTo>
                  <a:pt x="3821" y="3188"/>
                </a:lnTo>
                <a:lnTo>
                  <a:pt x="4162" y="3212"/>
                </a:lnTo>
                <a:lnTo>
                  <a:pt x="4332" y="3188"/>
                </a:lnTo>
                <a:lnTo>
                  <a:pt x="4502" y="3139"/>
                </a:lnTo>
                <a:lnTo>
                  <a:pt x="4551" y="3090"/>
                </a:lnTo>
                <a:lnTo>
                  <a:pt x="4575" y="3042"/>
                </a:lnTo>
                <a:lnTo>
                  <a:pt x="4600" y="2993"/>
                </a:lnTo>
                <a:lnTo>
                  <a:pt x="4600" y="2920"/>
                </a:lnTo>
                <a:lnTo>
                  <a:pt x="4721" y="2725"/>
                </a:lnTo>
                <a:lnTo>
                  <a:pt x="4794" y="2506"/>
                </a:lnTo>
                <a:lnTo>
                  <a:pt x="4867" y="2263"/>
                </a:lnTo>
                <a:lnTo>
                  <a:pt x="4940" y="2020"/>
                </a:lnTo>
                <a:lnTo>
                  <a:pt x="5062" y="1533"/>
                </a:lnTo>
                <a:lnTo>
                  <a:pt x="5135" y="1290"/>
                </a:lnTo>
                <a:lnTo>
                  <a:pt x="5232" y="1095"/>
                </a:lnTo>
                <a:lnTo>
                  <a:pt x="5281" y="998"/>
                </a:lnTo>
                <a:lnTo>
                  <a:pt x="5354" y="925"/>
                </a:lnTo>
                <a:lnTo>
                  <a:pt x="5500" y="803"/>
                </a:lnTo>
                <a:lnTo>
                  <a:pt x="5695" y="706"/>
                </a:lnTo>
                <a:lnTo>
                  <a:pt x="5889" y="657"/>
                </a:lnTo>
                <a:lnTo>
                  <a:pt x="6108" y="609"/>
                </a:lnTo>
                <a:lnTo>
                  <a:pt x="6327" y="584"/>
                </a:lnTo>
                <a:lnTo>
                  <a:pt x="6717" y="560"/>
                </a:lnTo>
                <a:lnTo>
                  <a:pt x="7203" y="536"/>
                </a:lnTo>
                <a:lnTo>
                  <a:pt x="7714" y="511"/>
                </a:lnTo>
                <a:close/>
                <a:moveTo>
                  <a:pt x="7714" y="0"/>
                </a:moveTo>
                <a:lnTo>
                  <a:pt x="7130" y="25"/>
                </a:lnTo>
                <a:lnTo>
                  <a:pt x="6546" y="49"/>
                </a:lnTo>
                <a:lnTo>
                  <a:pt x="6157" y="98"/>
                </a:lnTo>
                <a:lnTo>
                  <a:pt x="5768" y="146"/>
                </a:lnTo>
                <a:lnTo>
                  <a:pt x="5573" y="195"/>
                </a:lnTo>
                <a:lnTo>
                  <a:pt x="5378" y="268"/>
                </a:lnTo>
                <a:lnTo>
                  <a:pt x="5208" y="365"/>
                </a:lnTo>
                <a:lnTo>
                  <a:pt x="5062" y="487"/>
                </a:lnTo>
                <a:lnTo>
                  <a:pt x="4940" y="584"/>
                </a:lnTo>
                <a:lnTo>
                  <a:pt x="4843" y="706"/>
                </a:lnTo>
                <a:lnTo>
                  <a:pt x="4697" y="949"/>
                </a:lnTo>
                <a:lnTo>
                  <a:pt x="4575" y="1241"/>
                </a:lnTo>
                <a:lnTo>
                  <a:pt x="4502" y="1533"/>
                </a:lnTo>
                <a:lnTo>
                  <a:pt x="4332" y="2141"/>
                </a:lnTo>
                <a:lnTo>
                  <a:pt x="4113" y="2750"/>
                </a:lnTo>
                <a:lnTo>
                  <a:pt x="3894" y="2774"/>
                </a:lnTo>
                <a:lnTo>
                  <a:pt x="3699" y="2774"/>
                </a:lnTo>
                <a:lnTo>
                  <a:pt x="3602" y="2628"/>
                </a:lnTo>
                <a:lnTo>
                  <a:pt x="3505" y="2482"/>
                </a:lnTo>
                <a:lnTo>
                  <a:pt x="3359" y="2385"/>
                </a:lnTo>
                <a:lnTo>
                  <a:pt x="3213" y="2287"/>
                </a:lnTo>
                <a:lnTo>
                  <a:pt x="3067" y="2214"/>
                </a:lnTo>
                <a:lnTo>
                  <a:pt x="2896" y="2166"/>
                </a:lnTo>
                <a:lnTo>
                  <a:pt x="2702" y="2117"/>
                </a:lnTo>
                <a:lnTo>
                  <a:pt x="2531" y="2093"/>
                </a:lnTo>
                <a:lnTo>
                  <a:pt x="2410" y="2117"/>
                </a:lnTo>
                <a:lnTo>
                  <a:pt x="2264" y="2141"/>
                </a:lnTo>
                <a:lnTo>
                  <a:pt x="2118" y="2166"/>
                </a:lnTo>
                <a:lnTo>
                  <a:pt x="1947" y="2239"/>
                </a:lnTo>
                <a:lnTo>
                  <a:pt x="1801" y="2312"/>
                </a:lnTo>
                <a:lnTo>
                  <a:pt x="1680" y="2409"/>
                </a:lnTo>
                <a:lnTo>
                  <a:pt x="1558" y="2506"/>
                </a:lnTo>
                <a:lnTo>
                  <a:pt x="1485" y="2628"/>
                </a:lnTo>
                <a:lnTo>
                  <a:pt x="1242" y="2652"/>
                </a:lnTo>
                <a:lnTo>
                  <a:pt x="1023" y="2677"/>
                </a:lnTo>
                <a:lnTo>
                  <a:pt x="220" y="2677"/>
                </a:lnTo>
                <a:lnTo>
                  <a:pt x="171" y="2701"/>
                </a:lnTo>
                <a:lnTo>
                  <a:pt x="122" y="2725"/>
                </a:lnTo>
                <a:lnTo>
                  <a:pt x="74" y="2774"/>
                </a:lnTo>
                <a:lnTo>
                  <a:pt x="25" y="2823"/>
                </a:lnTo>
                <a:lnTo>
                  <a:pt x="1" y="2896"/>
                </a:lnTo>
                <a:lnTo>
                  <a:pt x="25" y="4258"/>
                </a:lnTo>
                <a:lnTo>
                  <a:pt x="49" y="5597"/>
                </a:lnTo>
                <a:lnTo>
                  <a:pt x="98" y="7349"/>
                </a:lnTo>
                <a:lnTo>
                  <a:pt x="195" y="9076"/>
                </a:lnTo>
                <a:lnTo>
                  <a:pt x="195" y="9879"/>
                </a:lnTo>
                <a:lnTo>
                  <a:pt x="195" y="10706"/>
                </a:lnTo>
                <a:lnTo>
                  <a:pt x="171" y="11534"/>
                </a:lnTo>
                <a:lnTo>
                  <a:pt x="122" y="12337"/>
                </a:lnTo>
                <a:lnTo>
                  <a:pt x="98" y="12994"/>
                </a:lnTo>
                <a:lnTo>
                  <a:pt x="98" y="13626"/>
                </a:lnTo>
                <a:lnTo>
                  <a:pt x="122" y="14916"/>
                </a:lnTo>
                <a:lnTo>
                  <a:pt x="122" y="14965"/>
                </a:lnTo>
                <a:lnTo>
                  <a:pt x="147" y="15038"/>
                </a:lnTo>
                <a:lnTo>
                  <a:pt x="195" y="15086"/>
                </a:lnTo>
                <a:lnTo>
                  <a:pt x="244" y="15111"/>
                </a:lnTo>
                <a:lnTo>
                  <a:pt x="268" y="15184"/>
                </a:lnTo>
                <a:lnTo>
                  <a:pt x="317" y="15257"/>
                </a:lnTo>
                <a:lnTo>
                  <a:pt x="487" y="15354"/>
                </a:lnTo>
                <a:lnTo>
                  <a:pt x="706" y="15403"/>
                </a:lnTo>
                <a:lnTo>
                  <a:pt x="925" y="15427"/>
                </a:lnTo>
                <a:lnTo>
                  <a:pt x="1144" y="15451"/>
                </a:lnTo>
                <a:lnTo>
                  <a:pt x="1607" y="15451"/>
                </a:lnTo>
                <a:lnTo>
                  <a:pt x="2020" y="15427"/>
                </a:lnTo>
                <a:lnTo>
                  <a:pt x="3140" y="15403"/>
                </a:lnTo>
                <a:lnTo>
                  <a:pt x="4259" y="15378"/>
                </a:lnTo>
                <a:lnTo>
                  <a:pt x="5378" y="15330"/>
                </a:lnTo>
                <a:lnTo>
                  <a:pt x="6498" y="15281"/>
                </a:lnTo>
                <a:lnTo>
                  <a:pt x="7617" y="15232"/>
                </a:lnTo>
                <a:lnTo>
                  <a:pt x="8736" y="15208"/>
                </a:lnTo>
                <a:lnTo>
                  <a:pt x="9855" y="15232"/>
                </a:lnTo>
                <a:lnTo>
                  <a:pt x="10950" y="15257"/>
                </a:lnTo>
                <a:lnTo>
                  <a:pt x="13140" y="15305"/>
                </a:lnTo>
                <a:lnTo>
                  <a:pt x="14235" y="15330"/>
                </a:lnTo>
                <a:lnTo>
                  <a:pt x="15330" y="15330"/>
                </a:lnTo>
                <a:lnTo>
                  <a:pt x="16449" y="15305"/>
                </a:lnTo>
                <a:lnTo>
                  <a:pt x="17544" y="15208"/>
                </a:lnTo>
                <a:lnTo>
                  <a:pt x="17642" y="15184"/>
                </a:lnTo>
                <a:lnTo>
                  <a:pt x="17715" y="15135"/>
                </a:lnTo>
                <a:lnTo>
                  <a:pt x="17788" y="15184"/>
                </a:lnTo>
                <a:lnTo>
                  <a:pt x="17861" y="15208"/>
                </a:lnTo>
                <a:lnTo>
                  <a:pt x="17958" y="15232"/>
                </a:lnTo>
                <a:lnTo>
                  <a:pt x="18031" y="15208"/>
                </a:lnTo>
                <a:lnTo>
                  <a:pt x="18104" y="15184"/>
                </a:lnTo>
                <a:lnTo>
                  <a:pt x="18177" y="15111"/>
                </a:lnTo>
                <a:lnTo>
                  <a:pt x="18201" y="15038"/>
                </a:lnTo>
                <a:lnTo>
                  <a:pt x="18226" y="14940"/>
                </a:lnTo>
                <a:lnTo>
                  <a:pt x="18201" y="14186"/>
                </a:lnTo>
                <a:lnTo>
                  <a:pt x="18226" y="13432"/>
                </a:lnTo>
                <a:lnTo>
                  <a:pt x="18250" y="12677"/>
                </a:lnTo>
                <a:lnTo>
                  <a:pt x="18250" y="11923"/>
                </a:lnTo>
                <a:lnTo>
                  <a:pt x="18201" y="8711"/>
                </a:lnTo>
                <a:lnTo>
                  <a:pt x="18177" y="7081"/>
                </a:lnTo>
                <a:lnTo>
                  <a:pt x="18104" y="5475"/>
                </a:lnTo>
                <a:lnTo>
                  <a:pt x="18080" y="4794"/>
                </a:lnTo>
                <a:lnTo>
                  <a:pt x="18031" y="4137"/>
                </a:lnTo>
                <a:lnTo>
                  <a:pt x="17982" y="3480"/>
                </a:lnTo>
                <a:lnTo>
                  <a:pt x="17982" y="2798"/>
                </a:lnTo>
                <a:lnTo>
                  <a:pt x="17982" y="2750"/>
                </a:lnTo>
                <a:lnTo>
                  <a:pt x="17958" y="2701"/>
                </a:lnTo>
                <a:lnTo>
                  <a:pt x="17885" y="2652"/>
                </a:lnTo>
                <a:lnTo>
                  <a:pt x="17788" y="2628"/>
                </a:lnTo>
                <a:lnTo>
                  <a:pt x="17715" y="2628"/>
                </a:lnTo>
                <a:lnTo>
                  <a:pt x="17617" y="2579"/>
                </a:lnTo>
                <a:lnTo>
                  <a:pt x="17496" y="2555"/>
                </a:lnTo>
                <a:lnTo>
                  <a:pt x="17106" y="2555"/>
                </a:lnTo>
                <a:lnTo>
                  <a:pt x="16839" y="2604"/>
                </a:lnTo>
                <a:lnTo>
                  <a:pt x="16595" y="2628"/>
                </a:lnTo>
                <a:lnTo>
                  <a:pt x="15963" y="2652"/>
                </a:lnTo>
                <a:lnTo>
                  <a:pt x="15330" y="2628"/>
                </a:lnTo>
                <a:lnTo>
                  <a:pt x="14990" y="2604"/>
                </a:lnTo>
                <a:lnTo>
                  <a:pt x="14625" y="2555"/>
                </a:lnTo>
                <a:lnTo>
                  <a:pt x="14260" y="2555"/>
                </a:lnTo>
                <a:lnTo>
                  <a:pt x="14089" y="2579"/>
                </a:lnTo>
                <a:lnTo>
                  <a:pt x="13943" y="2628"/>
                </a:lnTo>
                <a:lnTo>
                  <a:pt x="13846" y="2263"/>
                </a:lnTo>
                <a:lnTo>
                  <a:pt x="13773" y="1874"/>
                </a:lnTo>
                <a:lnTo>
                  <a:pt x="13700" y="1509"/>
                </a:lnTo>
                <a:lnTo>
                  <a:pt x="13578" y="1168"/>
                </a:lnTo>
                <a:lnTo>
                  <a:pt x="13505" y="1022"/>
                </a:lnTo>
                <a:lnTo>
                  <a:pt x="13432" y="852"/>
                </a:lnTo>
                <a:lnTo>
                  <a:pt x="13335" y="706"/>
                </a:lnTo>
                <a:lnTo>
                  <a:pt x="13238" y="584"/>
                </a:lnTo>
                <a:lnTo>
                  <a:pt x="13092" y="463"/>
                </a:lnTo>
                <a:lnTo>
                  <a:pt x="12946" y="341"/>
                </a:lnTo>
                <a:lnTo>
                  <a:pt x="12775" y="268"/>
                </a:lnTo>
                <a:lnTo>
                  <a:pt x="12581" y="171"/>
                </a:lnTo>
                <a:lnTo>
                  <a:pt x="12386" y="146"/>
                </a:lnTo>
                <a:lnTo>
                  <a:pt x="12191" y="98"/>
                </a:lnTo>
                <a:lnTo>
                  <a:pt x="11802" y="98"/>
                </a:lnTo>
                <a:lnTo>
                  <a:pt x="11023" y="122"/>
                </a:lnTo>
                <a:lnTo>
                  <a:pt x="10488" y="122"/>
                </a:lnTo>
                <a:lnTo>
                  <a:pt x="9953" y="98"/>
                </a:lnTo>
                <a:lnTo>
                  <a:pt x="8882" y="25"/>
                </a:lnTo>
                <a:lnTo>
                  <a:pt x="829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267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3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15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2" name="矩形 9">
            <a:extLst>
              <a:ext uri="{FF2B5EF4-FFF2-40B4-BE49-F238E27FC236}">
                <a16:creationId xmlns:a16="http://schemas.microsoft.com/office/drawing/2014/main" id="{84DC0168-A22C-440C-8FEA-0FED765B8845}"/>
              </a:ext>
            </a:extLst>
          </p:cNvPr>
          <p:cNvSpPr/>
          <p:nvPr/>
        </p:nvSpPr>
        <p:spPr>
          <a:xfrm>
            <a:off x="1725426" y="532358"/>
            <a:ext cx="645604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1">
                    <a:lumMod val="9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保護者の皆さまへ</a:t>
            </a:r>
            <a:endParaRPr lang="en-US" altLang="zh-CN" sz="3200" dirty="0">
              <a:solidFill>
                <a:schemeClr val="bg1">
                  <a:lumMod val="9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3E54C055-5396-4F16-8630-C6C19B1A5A82}"/>
              </a:ext>
            </a:extLst>
          </p:cNvPr>
          <p:cNvSpPr/>
          <p:nvPr/>
        </p:nvSpPr>
        <p:spPr>
          <a:xfrm>
            <a:off x="898358" y="1293042"/>
            <a:ext cx="709061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●テキスト（例：当園の特色）</a:t>
            </a:r>
            <a:endParaRPr lang="en-US" altLang="ja-JP" sz="2400" dirty="0">
              <a:solidFill>
                <a:schemeClr val="bg1">
                  <a:lumMod val="9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endParaRPr lang="en-US" altLang="ja-JP" sz="2400" dirty="0">
              <a:solidFill>
                <a:schemeClr val="bg1">
                  <a:lumMod val="9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endParaRPr lang="en-US" altLang="ja-JP" sz="2400" dirty="0">
              <a:solidFill>
                <a:schemeClr val="bg1">
                  <a:lumMod val="9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endParaRPr lang="en-US" altLang="ja-JP" sz="2400" dirty="0">
              <a:solidFill>
                <a:schemeClr val="bg1">
                  <a:lumMod val="9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Google Shape;623;p37">
            <a:extLst>
              <a:ext uri="{FF2B5EF4-FFF2-40B4-BE49-F238E27FC236}">
                <a16:creationId xmlns:a16="http://schemas.microsoft.com/office/drawing/2014/main" id="{320A6568-A78E-41D5-9930-95F952AB5CBD}"/>
              </a:ext>
            </a:extLst>
          </p:cNvPr>
          <p:cNvSpPr/>
          <p:nvPr/>
        </p:nvSpPr>
        <p:spPr>
          <a:xfrm>
            <a:off x="1112981" y="519323"/>
            <a:ext cx="644529" cy="603966"/>
          </a:xfrm>
          <a:custGeom>
            <a:avLst/>
            <a:gdLst/>
            <a:ahLst/>
            <a:cxnLst/>
            <a:rect l="l" t="t" r="r" b="b"/>
            <a:pathLst>
              <a:path w="18956" h="17763" extrusionOk="0">
                <a:moveTo>
                  <a:pt x="17592" y="6229"/>
                </a:moveTo>
                <a:lnTo>
                  <a:pt x="17836" y="6375"/>
                </a:lnTo>
                <a:lnTo>
                  <a:pt x="17957" y="6473"/>
                </a:lnTo>
                <a:lnTo>
                  <a:pt x="18079" y="6570"/>
                </a:lnTo>
                <a:lnTo>
                  <a:pt x="17933" y="6619"/>
                </a:lnTo>
                <a:lnTo>
                  <a:pt x="17811" y="6667"/>
                </a:lnTo>
                <a:lnTo>
                  <a:pt x="17617" y="6789"/>
                </a:lnTo>
                <a:lnTo>
                  <a:pt x="17592" y="6229"/>
                </a:lnTo>
                <a:close/>
                <a:moveTo>
                  <a:pt x="18225" y="6765"/>
                </a:moveTo>
                <a:lnTo>
                  <a:pt x="18298" y="6911"/>
                </a:lnTo>
                <a:lnTo>
                  <a:pt x="18128" y="6935"/>
                </a:lnTo>
                <a:lnTo>
                  <a:pt x="17957" y="7008"/>
                </a:lnTo>
                <a:lnTo>
                  <a:pt x="17787" y="7081"/>
                </a:lnTo>
                <a:lnTo>
                  <a:pt x="17617" y="7203"/>
                </a:lnTo>
                <a:lnTo>
                  <a:pt x="17617" y="6984"/>
                </a:lnTo>
                <a:lnTo>
                  <a:pt x="17909" y="6862"/>
                </a:lnTo>
                <a:lnTo>
                  <a:pt x="18079" y="6813"/>
                </a:lnTo>
                <a:lnTo>
                  <a:pt x="18225" y="6765"/>
                </a:lnTo>
                <a:close/>
                <a:moveTo>
                  <a:pt x="18371" y="7203"/>
                </a:moveTo>
                <a:lnTo>
                  <a:pt x="18395" y="7397"/>
                </a:lnTo>
                <a:lnTo>
                  <a:pt x="18225" y="7470"/>
                </a:lnTo>
                <a:lnTo>
                  <a:pt x="18079" y="7543"/>
                </a:lnTo>
                <a:lnTo>
                  <a:pt x="17860" y="7689"/>
                </a:lnTo>
                <a:lnTo>
                  <a:pt x="17641" y="7835"/>
                </a:lnTo>
                <a:lnTo>
                  <a:pt x="17641" y="7738"/>
                </a:lnTo>
                <a:lnTo>
                  <a:pt x="17617" y="7470"/>
                </a:lnTo>
                <a:lnTo>
                  <a:pt x="17787" y="7397"/>
                </a:lnTo>
                <a:lnTo>
                  <a:pt x="18347" y="7227"/>
                </a:lnTo>
                <a:lnTo>
                  <a:pt x="18371" y="7203"/>
                </a:lnTo>
                <a:close/>
                <a:moveTo>
                  <a:pt x="18420" y="7689"/>
                </a:moveTo>
                <a:lnTo>
                  <a:pt x="18420" y="7835"/>
                </a:lnTo>
                <a:lnTo>
                  <a:pt x="18420" y="7908"/>
                </a:lnTo>
                <a:lnTo>
                  <a:pt x="18225" y="7981"/>
                </a:lnTo>
                <a:lnTo>
                  <a:pt x="18006" y="8103"/>
                </a:lnTo>
                <a:lnTo>
                  <a:pt x="17811" y="8249"/>
                </a:lnTo>
                <a:lnTo>
                  <a:pt x="17641" y="8395"/>
                </a:lnTo>
                <a:lnTo>
                  <a:pt x="17641" y="8006"/>
                </a:lnTo>
                <a:lnTo>
                  <a:pt x="17860" y="7933"/>
                </a:lnTo>
                <a:lnTo>
                  <a:pt x="18079" y="7835"/>
                </a:lnTo>
                <a:lnTo>
                  <a:pt x="18420" y="7689"/>
                </a:lnTo>
                <a:close/>
                <a:moveTo>
                  <a:pt x="18420" y="8200"/>
                </a:moveTo>
                <a:lnTo>
                  <a:pt x="18395" y="8468"/>
                </a:lnTo>
                <a:lnTo>
                  <a:pt x="18322" y="8492"/>
                </a:lnTo>
                <a:lnTo>
                  <a:pt x="18249" y="8517"/>
                </a:lnTo>
                <a:lnTo>
                  <a:pt x="18103" y="8614"/>
                </a:lnTo>
                <a:lnTo>
                  <a:pt x="17884" y="8736"/>
                </a:lnTo>
                <a:lnTo>
                  <a:pt x="17665" y="8833"/>
                </a:lnTo>
                <a:lnTo>
                  <a:pt x="17665" y="8565"/>
                </a:lnTo>
                <a:lnTo>
                  <a:pt x="17860" y="8517"/>
                </a:lnTo>
                <a:lnTo>
                  <a:pt x="18055" y="8419"/>
                </a:lnTo>
                <a:lnTo>
                  <a:pt x="18225" y="8298"/>
                </a:lnTo>
                <a:lnTo>
                  <a:pt x="18420" y="8200"/>
                </a:lnTo>
                <a:close/>
                <a:moveTo>
                  <a:pt x="18298" y="8784"/>
                </a:moveTo>
                <a:lnTo>
                  <a:pt x="18201" y="8979"/>
                </a:lnTo>
                <a:lnTo>
                  <a:pt x="18079" y="9174"/>
                </a:lnTo>
                <a:lnTo>
                  <a:pt x="17884" y="9344"/>
                </a:lnTo>
                <a:lnTo>
                  <a:pt x="17690" y="9514"/>
                </a:lnTo>
                <a:lnTo>
                  <a:pt x="17665" y="8955"/>
                </a:lnTo>
                <a:lnTo>
                  <a:pt x="17860" y="8930"/>
                </a:lnTo>
                <a:lnTo>
                  <a:pt x="18079" y="8857"/>
                </a:lnTo>
                <a:lnTo>
                  <a:pt x="18298" y="8784"/>
                </a:lnTo>
                <a:close/>
                <a:moveTo>
                  <a:pt x="2969" y="5061"/>
                </a:moveTo>
                <a:lnTo>
                  <a:pt x="3674" y="5086"/>
                </a:lnTo>
                <a:lnTo>
                  <a:pt x="4380" y="5086"/>
                </a:lnTo>
                <a:lnTo>
                  <a:pt x="4331" y="5305"/>
                </a:lnTo>
                <a:lnTo>
                  <a:pt x="4307" y="5572"/>
                </a:lnTo>
                <a:lnTo>
                  <a:pt x="4283" y="6083"/>
                </a:lnTo>
                <a:lnTo>
                  <a:pt x="4258" y="7543"/>
                </a:lnTo>
                <a:lnTo>
                  <a:pt x="4258" y="9003"/>
                </a:lnTo>
                <a:lnTo>
                  <a:pt x="4283" y="10488"/>
                </a:lnTo>
                <a:lnTo>
                  <a:pt x="3869" y="10536"/>
                </a:lnTo>
                <a:lnTo>
                  <a:pt x="3869" y="10512"/>
                </a:lnTo>
                <a:lnTo>
                  <a:pt x="3991" y="10317"/>
                </a:lnTo>
                <a:lnTo>
                  <a:pt x="4088" y="10123"/>
                </a:lnTo>
                <a:lnTo>
                  <a:pt x="4161" y="9904"/>
                </a:lnTo>
                <a:lnTo>
                  <a:pt x="4185" y="9782"/>
                </a:lnTo>
                <a:lnTo>
                  <a:pt x="4185" y="9660"/>
                </a:lnTo>
                <a:lnTo>
                  <a:pt x="4161" y="9612"/>
                </a:lnTo>
                <a:lnTo>
                  <a:pt x="4112" y="9587"/>
                </a:lnTo>
                <a:lnTo>
                  <a:pt x="4064" y="9587"/>
                </a:lnTo>
                <a:lnTo>
                  <a:pt x="4015" y="9612"/>
                </a:lnTo>
                <a:lnTo>
                  <a:pt x="3796" y="9977"/>
                </a:lnTo>
                <a:lnTo>
                  <a:pt x="3601" y="10342"/>
                </a:lnTo>
                <a:lnTo>
                  <a:pt x="3431" y="10561"/>
                </a:lnTo>
                <a:lnTo>
                  <a:pt x="3115" y="10585"/>
                </a:lnTo>
                <a:lnTo>
                  <a:pt x="3115" y="10585"/>
                </a:lnTo>
                <a:lnTo>
                  <a:pt x="3188" y="10390"/>
                </a:lnTo>
                <a:lnTo>
                  <a:pt x="3261" y="10220"/>
                </a:lnTo>
                <a:lnTo>
                  <a:pt x="3334" y="10001"/>
                </a:lnTo>
                <a:lnTo>
                  <a:pt x="3431" y="9806"/>
                </a:lnTo>
                <a:lnTo>
                  <a:pt x="3553" y="9612"/>
                </a:lnTo>
                <a:lnTo>
                  <a:pt x="3626" y="9539"/>
                </a:lnTo>
                <a:lnTo>
                  <a:pt x="3723" y="9490"/>
                </a:lnTo>
                <a:lnTo>
                  <a:pt x="3747" y="9466"/>
                </a:lnTo>
                <a:lnTo>
                  <a:pt x="3747" y="9441"/>
                </a:lnTo>
                <a:lnTo>
                  <a:pt x="3723" y="9417"/>
                </a:lnTo>
                <a:lnTo>
                  <a:pt x="3699" y="9417"/>
                </a:lnTo>
                <a:lnTo>
                  <a:pt x="3601" y="9441"/>
                </a:lnTo>
                <a:lnTo>
                  <a:pt x="3504" y="9466"/>
                </a:lnTo>
                <a:lnTo>
                  <a:pt x="3358" y="9587"/>
                </a:lnTo>
                <a:lnTo>
                  <a:pt x="3212" y="9733"/>
                </a:lnTo>
                <a:lnTo>
                  <a:pt x="3115" y="9904"/>
                </a:lnTo>
                <a:lnTo>
                  <a:pt x="2993" y="10098"/>
                </a:lnTo>
                <a:lnTo>
                  <a:pt x="2896" y="10317"/>
                </a:lnTo>
                <a:lnTo>
                  <a:pt x="2847" y="10463"/>
                </a:lnTo>
                <a:lnTo>
                  <a:pt x="2798" y="10585"/>
                </a:lnTo>
                <a:lnTo>
                  <a:pt x="2409" y="10561"/>
                </a:lnTo>
                <a:lnTo>
                  <a:pt x="2506" y="10244"/>
                </a:lnTo>
                <a:lnTo>
                  <a:pt x="2652" y="9928"/>
                </a:lnTo>
                <a:lnTo>
                  <a:pt x="2823" y="9660"/>
                </a:lnTo>
                <a:lnTo>
                  <a:pt x="3017" y="9393"/>
                </a:lnTo>
                <a:lnTo>
                  <a:pt x="3017" y="9368"/>
                </a:lnTo>
                <a:lnTo>
                  <a:pt x="2993" y="9368"/>
                </a:lnTo>
                <a:lnTo>
                  <a:pt x="2847" y="9441"/>
                </a:lnTo>
                <a:lnTo>
                  <a:pt x="2701" y="9563"/>
                </a:lnTo>
                <a:lnTo>
                  <a:pt x="2579" y="9685"/>
                </a:lnTo>
                <a:lnTo>
                  <a:pt x="2458" y="9831"/>
                </a:lnTo>
                <a:lnTo>
                  <a:pt x="2360" y="10001"/>
                </a:lnTo>
                <a:lnTo>
                  <a:pt x="2287" y="10171"/>
                </a:lnTo>
                <a:lnTo>
                  <a:pt x="2166" y="10512"/>
                </a:lnTo>
                <a:lnTo>
                  <a:pt x="2068" y="10512"/>
                </a:lnTo>
                <a:lnTo>
                  <a:pt x="1776" y="10439"/>
                </a:lnTo>
                <a:lnTo>
                  <a:pt x="1849" y="10366"/>
                </a:lnTo>
                <a:lnTo>
                  <a:pt x="1898" y="10269"/>
                </a:lnTo>
                <a:lnTo>
                  <a:pt x="1995" y="10025"/>
                </a:lnTo>
                <a:lnTo>
                  <a:pt x="2117" y="9806"/>
                </a:lnTo>
                <a:lnTo>
                  <a:pt x="2287" y="9490"/>
                </a:lnTo>
                <a:lnTo>
                  <a:pt x="2385" y="9320"/>
                </a:lnTo>
                <a:lnTo>
                  <a:pt x="2409" y="9149"/>
                </a:lnTo>
                <a:lnTo>
                  <a:pt x="2409" y="9125"/>
                </a:lnTo>
                <a:lnTo>
                  <a:pt x="2360" y="9125"/>
                </a:lnTo>
                <a:lnTo>
                  <a:pt x="2287" y="9174"/>
                </a:lnTo>
                <a:lnTo>
                  <a:pt x="2190" y="9222"/>
                </a:lnTo>
                <a:lnTo>
                  <a:pt x="2044" y="9393"/>
                </a:lnTo>
                <a:lnTo>
                  <a:pt x="1922" y="9563"/>
                </a:lnTo>
                <a:lnTo>
                  <a:pt x="1825" y="9733"/>
                </a:lnTo>
                <a:lnTo>
                  <a:pt x="1752" y="9879"/>
                </a:lnTo>
                <a:lnTo>
                  <a:pt x="1655" y="10050"/>
                </a:lnTo>
                <a:lnTo>
                  <a:pt x="1630" y="10220"/>
                </a:lnTo>
                <a:lnTo>
                  <a:pt x="1630" y="10317"/>
                </a:lnTo>
                <a:lnTo>
                  <a:pt x="1655" y="10390"/>
                </a:lnTo>
                <a:lnTo>
                  <a:pt x="1436" y="10293"/>
                </a:lnTo>
                <a:lnTo>
                  <a:pt x="1217" y="10171"/>
                </a:lnTo>
                <a:lnTo>
                  <a:pt x="1265" y="10098"/>
                </a:lnTo>
                <a:lnTo>
                  <a:pt x="1387" y="9782"/>
                </a:lnTo>
                <a:lnTo>
                  <a:pt x="1557" y="9490"/>
                </a:lnTo>
                <a:lnTo>
                  <a:pt x="1752" y="9174"/>
                </a:lnTo>
                <a:lnTo>
                  <a:pt x="1874" y="9028"/>
                </a:lnTo>
                <a:lnTo>
                  <a:pt x="1971" y="8906"/>
                </a:lnTo>
                <a:lnTo>
                  <a:pt x="1995" y="8857"/>
                </a:lnTo>
                <a:lnTo>
                  <a:pt x="1995" y="8833"/>
                </a:lnTo>
                <a:lnTo>
                  <a:pt x="1922" y="8833"/>
                </a:lnTo>
                <a:lnTo>
                  <a:pt x="1606" y="9052"/>
                </a:lnTo>
                <a:lnTo>
                  <a:pt x="1460" y="9198"/>
                </a:lnTo>
                <a:lnTo>
                  <a:pt x="1314" y="9344"/>
                </a:lnTo>
                <a:lnTo>
                  <a:pt x="1119" y="9636"/>
                </a:lnTo>
                <a:lnTo>
                  <a:pt x="1022" y="9806"/>
                </a:lnTo>
                <a:lnTo>
                  <a:pt x="973" y="9952"/>
                </a:lnTo>
                <a:lnTo>
                  <a:pt x="852" y="9831"/>
                </a:lnTo>
                <a:lnTo>
                  <a:pt x="754" y="9709"/>
                </a:lnTo>
                <a:lnTo>
                  <a:pt x="779" y="9660"/>
                </a:lnTo>
                <a:lnTo>
                  <a:pt x="852" y="9490"/>
                </a:lnTo>
                <a:lnTo>
                  <a:pt x="925" y="9320"/>
                </a:lnTo>
                <a:lnTo>
                  <a:pt x="1144" y="9003"/>
                </a:lnTo>
                <a:lnTo>
                  <a:pt x="1387" y="8736"/>
                </a:lnTo>
                <a:lnTo>
                  <a:pt x="1484" y="8565"/>
                </a:lnTo>
                <a:lnTo>
                  <a:pt x="1582" y="8419"/>
                </a:lnTo>
                <a:lnTo>
                  <a:pt x="1582" y="8371"/>
                </a:lnTo>
                <a:lnTo>
                  <a:pt x="1533" y="8346"/>
                </a:lnTo>
                <a:lnTo>
                  <a:pt x="1436" y="8371"/>
                </a:lnTo>
                <a:lnTo>
                  <a:pt x="1338" y="8419"/>
                </a:lnTo>
                <a:lnTo>
                  <a:pt x="1217" y="8468"/>
                </a:lnTo>
                <a:lnTo>
                  <a:pt x="1119" y="8565"/>
                </a:lnTo>
                <a:lnTo>
                  <a:pt x="949" y="8736"/>
                </a:lnTo>
                <a:lnTo>
                  <a:pt x="827" y="8906"/>
                </a:lnTo>
                <a:lnTo>
                  <a:pt x="681" y="9052"/>
                </a:lnTo>
                <a:lnTo>
                  <a:pt x="560" y="9247"/>
                </a:lnTo>
                <a:lnTo>
                  <a:pt x="511" y="9003"/>
                </a:lnTo>
                <a:lnTo>
                  <a:pt x="535" y="8930"/>
                </a:lnTo>
                <a:lnTo>
                  <a:pt x="633" y="8760"/>
                </a:lnTo>
                <a:lnTo>
                  <a:pt x="730" y="8565"/>
                </a:lnTo>
                <a:lnTo>
                  <a:pt x="998" y="8200"/>
                </a:lnTo>
                <a:lnTo>
                  <a:pt x="1265" y="7835"/>
                </a:lnTo>
                <a:lnTo>
                  <a:pt x="1265" y="7787"/>
                </a:lnTo>
                <a:lnTo>
                  <a:pt x="1241" y="7787"/>
                </a:lnTo>
                <a:lnTo>
                  <a:pt x="1022" y="7908"/>
                </a:lnTo>
                <a:lnTo>
                  <a:pt x="852" y="8054"/>
                </a:lnTo>
                <a:lnTo>
                  <a:pt x="681" y="8200"/>
                </a:lnTo>
                <a:lnTo>
                  <a:pt x="511" y="8395"/>
                </a:lnTo>
                <a:lnTo>
                  <a:pt x="462" y="8444"/>
                </a:lnTo>
                <a:lnTo>
                  <a:pt x="487" y="8030"/>
                </a:lnTo>
                <a:lnTo>
                  <a:pt x="487" y="7981"/>
                </a:lnTo>
                <a:lnTo>
                  <a:pt x="608" y="7835"/>
                </a:lnTo>
                <a:lnTo>
                  <a:pt x="730" y="7689"/>
                </a:lnTo>
                <a:lnTo>
                  <a:pt x="852" y="7543"/>
                </a:lnTo>
                <a:lnTo>
                  <a:pt x="949" y="7373"/>
                </a:lnTo>
                <a:lnTo>
                  <a:pt x="949" y="7349"/>
                </a:lnTo>
                <a:lnTo>
                  <a:pt x="949" y="7324"/>
                </a:lnTo>
                <a:lnTo>
                  <a:pt x="900" y="7324"/>
                </a:lnTo>
                <a:lnTo>
                  <a:pt x="730" y="7446"/>
                </a:lnTo>
                <a:lnTo>
                  <a:pt x="511" y="7592"/>
                </a:lnTo>
                <a:lnTo>
                  <a:pt x="560" y="7276"/>
                </a:lnTo>
                <a:lnTo>
                  <a:pt x="608" y="6959"/>
                </a:lnTo>
                <a:lnTo>
                  <a:pt x="681" y="6643"/>
                </a:lnTo>
                <a:lnTo>
                  <a:pt x="779" y="6351"/>
                </a:lnTo>
                <a:lnTo>
                  <a:pt x="925" y="6083"/>
                </a:lnTo>
                <a:lnTo>
                  <a:pt x="1119" y="5840"/>
                </a:lnTo>
                <a:lnTo>
                  <a:pt x="1338" y="5597"/>
                </a:lnTo>
                <a:lnTo>
                  <a:pt x="1630" y="5402"/>
                </a:lnTo>
                <a:lnTo>
                  <a:pt x="1776" y="5305"/>
                </a:lnTo>
                <a:lnTo>
                  <a:pt x="1922" y="5232"/>
                </a:lnTo>
                <a:lnTo>
                  <a:pt x="2263" y="5134"/>
                </a:lnTo>
                <a:lnTo>
                  <a:pt x="2604" y="5086"/>
                </a:lnTo>
                <a:lnTo>
                  <a:pt x="2969" y="5061"/>
                </a:lnTo>
                <a:close/>
                <a:moveTo>
                  <a:pt x="15622" y="1631"/>
                </a:moveTo>
                <a:lnTo>
                  <a:pt x="15622" y="2044"/>
                </a:lnTo>
                <a:lnTo>
                  <a:pt x="15597" y="2896"/>
                </a:lnTo>
                <a:lnTo>
                  <a:pt x="15597" y="3310"/>
                </a:lnTo>
                <a:lnTo>
                  <a:pt x="15622" y="3748"/>
                </a:lnTo>
                <a:lnTo>
                  <a:pt x="15622" y="4186"/>
                </a:lnTo>
                <a:lnTo>
                  <a:pt x="15622" y="4648"/>
                </a:lnTo>
                <a:lnTo>
                  <a:pt x="15549" y="5524"/>
                </a:lnTo>
                <a:lnTo>
                  <a:pt x="15524" y="6035"/>
                </a:lnTo>
                <a:lnTo>
                  <a:pt x="15524" y="6521"/>
                </a:lnTo>
                <a:lnTo>
                  <a:pt x="15524" y="7519"/>
                </a:lnTo>
                <a:lnTo>
                  <a:pt x="15524" y="9441"/>
                </a:lnTo>
                <a:lnTo>
                  <a:pt x="15500" y="11364"/>
                </a:lnTo>
                <a:lnTo>
                  <a:pt x="15524" y="12142"/>
                </a:lnTo>
                <a:lnTo>
                  <a:pt x="15403" y="12264"/>
                </a:lnTo>
                <a:lnTo>
                  <a:pt x="15281" y="12386"/>
                </a:lnTo>
                <a:lnTo>
                  <a:pt x="15184" y="12532"/>
                </a:lnTo>
                <a:lnTo>
                  <a:pt x="15111" y="12702"/>
                </a:lnTo>
                <a:lnTo>
                  <a:pt x="14940" y="13018"/>
                </a:lnTo>
                <a:lnTo>
                  <a:pt x="14819" y="13334"/>
                </a:lnTo>
                <a:lnTo>
                  <a:pt x="14624" y="13213"/>
                </a:lnTo>
                <a:lnTo>
                  <a:pt x="14746" y="13018"/>
                </a:lnTo>
                <a:lnTo>
                  <a:pt x="14867" y="12775"/>
                </a:lnTo>
                <a:lnTo>
                  <a:pt x="15013" y="12337"/>
                </a:lnTo>
                <a:lnTo>
                  <a:pt x="15184" y="11948"/>
                </a:lnTo>
                <a:lnTo>
                  <a:pt x="15232" y="11729"/>
                </a:lnTo>
                <a:lnTo>
                  <a:pt x="15281" y="11534"/>
                </a:lnTo>
                <a:lnTo>
                  <a:pt x="15281" y="11485"/>
                </a:lnTo>
                <a:lnTo>
                  <a:pt x="15257" y="11485"/>
                </a:lnTo>
                <a:lnTo>
                  <a:pt x="15184" y="11510"/>
                </a:lnTo>
                <a:lnTo>
                  <a:pt x="15111" y="11558"/>
                </a:lnTo>
                <a:lnTo>
                  <a:pt x="15038" y="11607"/>
                </a:lnTo>
                <a:lnTo>
                  <a:pt x="14989" y="11680"/>
                </a:lnTo>
                <a:lnTo>
                  <a:pt x="14916" y="11850"/>
                </a:lnTo>
                <a:lnTo>
                  <a:pt x="14843" y="11996"/>
                </a:lnTo>
                <a:lnTo>
                  <a:pt x="14527" y="12629"/>
                </a:lnTo>
                <a:lnTo>
                  <a:pt x="14405" y="12824"/>
                </a:lnTo>
                <a:lnTo>
                  <a:pt x="14332" y="13042"/>
                </a:lnTo>
                <a:lnTo>
                  <a:pt x="14016" y="12872"/>
                </a:lnTo>
                <a:lnTo>
                  <a:pt x="14089" y="12799"/>
                </a:lnTo>
                <a:lnTo>
                  <a:pt x="14162" y="12726"/>
                </a:lnTo>
                <a:lnTo>
                  <a:pt x="14259" y="12532"/>
                </a:lnTo>
                <a:lnTo>
                  <a:pt x="14405" y="12118"/>
                </a:lnTo>
                <a:lnTo>
                  <a:pt x="14673" y="11558"/>
                </a:lnTo>
                <a:lnTo>
                  <a:pt x="14965" y="10999"/>
                </a:lnTo>
                <a:lnTo>
                  <a:pt x="14965" y="10974"/>
                </a:lnTo>
                <a:lnTo>
                  <a:pt x="14940" y="10950"/>
                </a:lnTo>
                <a:lnTo>
                  <a:pt x="14794" y="11047"/>
                </a:lnTo>
                <a:lnTo>
                  <a:pt x="14697" y="11145"/>
                </a:lnTo>
                <a:lnTo>
                  <a:pt x="14502" y="11364"/>
                </a:lnTo>
                <a:lnTo>
                  <a:pt x="14332" y="11607"/>
                </a:lnTo>
                <a:lnTo>
                  <a:pt x="14210" y="11875"/>
                </a:lnTo>
                <a:lnTo>
                  <a:pt x="13967" y="12288"/>
                </a:lnTo>
                <a:lnTo>
                  <a:pt x="13870" y="12532"/>
                </a:lnTo>
                <a:lnTo>
                  <a:pt x="13821" y="12653"/>
                </a:lnTo>
                <a:lnTo>
                  <a:pt x="13821" y="12775"/>
                </a:lnTo>
                <a:lnTo>
                  <a:pt x="13626" y="12678"/>
                </a:lnTo>
                <a:lnTo>
                  <a:pt x="13651" y="12605"/>
                </a:lnTo>
                <a:lnTo>
                  <a:pt x="13675" y="12507"/>
                </a:lnTo>
                <a:lnTo>
                  <a:pt x="13724" y="12337"/>
                </a:lnTo>
                <a:lnTo>
                  <a:pt x="13797" y="12167"/>
                </a:lnTo>
                <a:lnTo>
                  <a:pt x="13943" y="11875"/>
                </a:lnTo>
                <a:lnTo>
                  <a:pt x="14064" y="11558"/>
                </a:lnTo>
                <a:lnTo>
                  <a:pt x="14162" y="11218"/>
                </a:lnTo>
                <a:lnTo>
                  <a:pt x="14259" y="10901"/>
                </a:lnTo>
                <a:lnTo>
                  <a:pt x="14405" y="10585"/>
                </a:lnTo>
                <a:lnTo>
                  <a:pt x="14405" y="10561"/>
                </a:lnTo>
                <a:lnTo>
                  <a:pt x="14356" y="10561"/>
                </a:lnTo>
                <a:lnTo>
                  <a:pt x="14259" y="10634"/>
                </a:lnTo>
                <a:lnTo>
                  <a:pt x="14162" y="10731"/>
                </a:lnTo>
                <a:lnTo>
                  <a:pt x="13991" y="10950"/>
                </a:lnTo>
                <a:lnTo>
                  <a:pt x="13870" y="11218"/>
                </a:lnTo>
                <a:lnTo>
                  <a:pt x="13772" y="11461"/>
                </a:lnTo>
                <a:lnTo>
                  <a:pt x="13651" y="11729"/>
                </a:lnTo>
                <a:lnTo>
                  <a:pt x="13505" y="11996"/>
                </a:lnTo>
                <a:lnTo>
                  <a:pt x="13383" y="12264"/>
                </a:lnTo>
                <a:lnTo>
                  <a:pt x="13359" y="12410"/>
                </a:lnTo>
                <a:lnTo>
                  <a:pt x="13334" y="12556"/>
                </a:lnTo>
                <a:lnTo>
                  <a:pt x="12872" y="12337"/>
                </a:lnTo>
                <a:lnTo>
                  <a:pt x="12994" y="12191"/>
                </a:lnTo>
                <a:lnTo>
                  <a:pt x="13115" y="12021"/>
                </a:lnTo>
                <a:lnTo>
                  <a:pt x="13310" y="11607"/>
                </a:lnTo>
                <a:lnTo>
                  <a:pt x="13772" y="10609"/>
                </a:lnTo>
                <a:lnTo>
                  <a:pt x="13772" y="10585"/>
                </a:lnTo>
                <a:lnTo>
                  <a:pt x="13772" y="10561"/>
                </a:lnTo>
                <a:lnTo>
                  <a:pt x="13748" y="10561"/>
                </a:lnTo>
                <a:lnTo>
                  <a:pt x="13724" y="10585"/>
                </a:lnTo>
                <a:lnTo>
                  <a:pt x="13456" y="10999"/>
                </a:lnTo>
                <a:lnTo>
                  <a:pt x="13188" y="11412"/>
                </a:lnTo>
                <a:lnTo>
                  <a:pt x="12945" y="11850"/>
                </a:lnTo>
                <a:lnTo>
                  <a:pt x="12823" y="12069"/>
                </a:lnTo>
                <a:lnTo>
                  <a:pt x="12750" y="12313"/>
                </a:lnTo>
                <a:lnTo>
                  <a:pt x="12361" y="12118"/>
                </a:lnTo>
                <a:lnTo>
                  <a:pt x="12288" y="12094"/>
                </a:lnTo>
                <a:lnTo>
                  <a:pt x="12337" y="11923"/>
                </a:lnTo>
                <a:lnTo>
                  <a:pt x="12458" y="11631"/>
                </a:lnTo>
                <a:lnTo>
                  <a:pt x="12604" y="11339"/>
                </a:lnTo>
                <a:lnTo>
                  <a:pt x="12823" y="10828"/>
                </a:lnTo>
                <a:lnTo>
                  <a:pt x="12945" y="10585"/>
                </a:lnTo>
                <a:lnTo>
                  <a:pt x="13091" y="10342"/>
                </a:lnTo>
                <a:lnTo>
                  <a:pt x="13091" y="10293"/>
                </a:lnTo>
                <a:lnTo>
                  <a:pt x="13067" y="10244"/>
                </a:lnTo>
                <a:lnTo>
                  <a:pt x="12969" y="10244"/>
                </a:lnTo>
                <a:lnTo>
                  <a:pt x="12775" y="10463"/>
                </a:lnTo>
                <a:lnTo>
                  <a:pt x="12604" y="10682"/>
                </a:lnTo>
                <a:lnTo>
                  <a:pt x="12458" y="10926"/>
                </a:lnTo>
                <a:lnTo>
                  <a:pt x="12312" y="11193"/>
                </a:lnTo>
                <a:lnTo>
                  <a:pt x="12118" y="11510"/>
                </a:lnTo>
                <a:lnTo>
                  <a:pt x="12020" y="11729"/>
                </a:lnTo>
                <a:lnTo>
                  <a:pt x="11947" y="11923"/>
                </a:lnTo>
                <a:lnTo>
                  <a:pt x="11655" y="11802"/>
                </a:lnTo>
                <a:lnTo>
                  <a:pt x="11728" y="11631"/>
                </a:lnTo>
                <a:lnTo>
                  <a:pt x="11777" y="11461"/>
                </a:lnTo>
                <a:lnTo>
                  <a:pt x="11874" y="11145"/>
                </a:lnTo>
                <a:lnTo>
                  <a:pt x="12118" y="10658"/>
                </a:lnTo>
                <a:lnTo>
                  <a:pt x="12239" y="10415"/>
                </a:lnTo>
                <a:lnTo>
                  <a:pt x="12385" y="10196"/>
                </a:lnTo>
                <a:lnTo>
                  <a:pt x="12410" y="10171"/>
                </a:lnTo>
                <a:lnTo>
                  <a:pt x="12385" y="10147"/>
                </a:lnTo>
                <a:lnTo>
                  <a:pt x="12361" y="10123"/>
                </a:lnTo>
                <a:lnTo>
                  <a:pt x="12312" y="10147"/>
                </a:lnTo>
                <a:lnTo>
                  <a:pt x="12142" y="10342"/>
                </a:lnTo>
                <a:lnTo>
                  <a:pt x="11972" y="10561"/>
                </a:lnTo>
                <a:lnTo>
                  <a:pt x="11826" y="10780"/>
                </a:lnTo>
                <a:lnTo>
                  <a:pt x="11704" y="11023"/>
                </a:lnTo>
                <a:lnTo>
                  <a:pt x="11534" y="11339"/>
                </a:lnTo>
                <a:lnTo>
                  <a:pt x="11461" y="11510"/>
                </a:lnTo>
                <a:lnTo>
                  <a:pt x="11436" y="11704"/>
                </a:lnTo>
                <a:lnTo>
                  <a:pt x="10974" y="11510"/>
                </a:lnTo>
                <a:lnTo>
                  <a:pt x="11120" y="11120"/>
                </a:lnTo>
                <a:lnTo>
                  <a:pt x="11315" y="10755"/>
                </a:lnTo>
                <a:lnTo>
                  <a:pt x="11534" y="10317"/>
                </a:lnTo>
                <a:lnTo>
                  <a:pt x="11655" y="10123"/>
                </a:lnTo>
                <a:lnTo>
                  <a:pt x="11801" y="9928"/>
                </a:lnTo>
                <a:lnTo>
                  <a:pt x="11801" y="9904"/>
                </a:lnTo>
                <a:lnTo>
                  <a:pt x="11680" y="9952"/>
                </a:lnTo>
                <a:lnTo>
                  <a:pt x="11582" y="10001"/>
                </a:lnTo>
                <a:lnTo>
                  <a:pt x="11485" y="10074"/>
                </a:lnTo>
                <a:lnTo>
                  <a:pt x="11412" y="10171"/>
                </a:lnTo>
                <a:lnTo>
                  <a:pt x="11266" y="10366"/>
                </a:lnTo>
                <a:lnTo>
                  <a:pt x="11144" y="10561"/>
                </a:lnTo>
                <a:lnTo>
                  <a:pt x="10877" y="10974"/>
                </a:lnTo>
                <a:lnTo>
                  <a:pt x="10755" y="11193"/>
                </a:lnTo>
                <a:lnTo>
                  <a:pt x="10706" y="11315"/>
                </a:lnTo>
                <a:lnTo>
                  <a:pt x="10682" y="11437"/>
                </a:lnTo>
                <a:lnTo>
                  <a:pt x="10633" y="11412"/>
                </a:lnTo>
                <a:lnTo>
                  <a:pt x="10244" y="11315"/>
                </a:lnTo>
                <a:lnTo>
                  <a:pt x="10366" y="11023"/>
                </a:lnTo>
                <a:lnTo>
                  <a:pt x="10487" y="10731"/>
                </a:lnTo>
                <a:lnTo>
                  <a:pt x="10731" y="10244"/>
                </a:lnTo>
                <a:lnTo>
                  <a:pt x="10974" y="9782"/>
                </a:lnTo>
                <a:lnTo>
                  <a:pt x="10974" y="9758"/>
                </a:lnTo>
                <a:lnTo>
                  <a:pt x="10950" y="9758"/>
                </a:lnTo>
                <a:lnTo>
                  <a:pt x="10779" y="9928"/>
                </a:lnTo>
                <a:lnTo>
                  <a:pt x="10609" y="10123"/>
                </a:lnTo>
                <a:lnTo>
                  <a:pt x="10487" y="10317"/>
                </a:lnTo>
                <a:lnTo>
                  <a:pt x="10341" y="10536"/>
                </a:lnTo>
                <a:lnTo>
                  <a:pt x="10147" y="10877"/>
                </a:lnTo>
                <a:lnTo>
                  <a:pt x="10049" y="11072"/>
                </a:lnTo>
                <a:lnTo>
                  <a:pt x="9976" y="11266"/>
                </a:lnTo>
                <a:lnTo>
                  <a:pt x="9441" y="11169"/>
                </a:lnTo>
                <a:lnTo>
                  <a:pt x="9611" y="10828"/>
                </a:lnTo>
                <a:lnTo>
                  <a:pt x="9806" y="10463"/>
                </a:lnTo>
                <a:lnTo>
                  <a:pt x="9903" y="10269"/>
                </a:lnTo>
                <a:lnTo>
                  <a:pt x="9903" y="10171"/>
                </a:lnTo>
                <a:lnTo>
                  <a:pt x="9903" y="10074"/>
                </a:lnTo>
                <a:lnTo>
                  <a:pt x="9903" y="10050"/>
                </a:lnTo>
                <a:lnTo>
                  <a:pt x="9879" y="10050"/>
                </a:lnTo>
                <a:lnTo>
                  <a:pt x="9782" y="10098"/>
                </a:lnTo>
                <a:lnTo>
                  <a:pt x="9709" y="10147"/>
                </a:lnTo>
                <a:lnTo>
                  <a:pt x="9563" y="10317"/>
                </a:lnTo>
                <a:lnTo>
                  <a:pt x="9441" y="10488"/>
                </a:lnTo>
                <a:lnTo>
                  <a:pt x="9344" y="10658"/>
                </a:lnTo>
                <a:lnTo>
                  <a:pt x="9198" y="10877"/>
                </a:lnTo>
                <a:lnTo>
                  <a:pt x="9149" y="10999"/>
                </a:lnTo>
                <a:lnTo>
                  <a:pt x="9076" y="11120"/>
                </a:lnTo>
                <a:lnTo>
                  <a:pt x="8930" y="11072"/>
                </a:lnTo>
                <a:lnTo>
                  <a:pt x="8492" y="10974"/>
                </a:lnTo>
                <a:lnTo>
                  <a:pt x="8638" y="10731"/>
                </a:lnTo>
                <a:lnTo>
                  <a:pt x="8930" y="10244"/>
                </a:lnTo>
                <a:lnTo>
                  <a:pt x="9100" y="10025"/>
                </a:lnTo>
                <a:lnTo>
                  <a:pt x="9246" y="9782"/>
                </a:lnTo>
                <a:lnTo>
                  <a:pt x="9271" y="9758"/>
                </a:lnTo>
                <a:lnTo>
                  <a:pt x="9271" y="9733"/>
                </a:lnTo>
                <a:lnTo>
                  <a:pt x="9222" y="9733"/>
                </a:lnTo>
                <a:lnTo>
                  <a:pt x="9027" y="9879"/>
                </a:lnTo>
                <a:lnTo>
                  <a:pt x="8857" y="10025"/>
                </a:lnTo>
                <a:lnTo>
                  <a:pt x="8687" y="10196"/>
                </a:lnTo>
                <a:lnTo>
                  <a:pt x="8565" y="10390"/>
                </a:lnTo>
                <a:lnTo>
                  <a:pt x="8370" y="10634"/>
                </a:lnTo>
                <a:lnTo>
                  <a:pt x="8273" y="10780"/>
                </a:lnTo>
                <a:lnTo>
                  <a:pt x="8200" y="10926"/>
                </a:lnTo>
                <a:lnTo>
                  <a:pt x="7932" y="10853"/>
                </a:lnTo>
                <a:lnTo>
                  <a:pt x="8078" y="10536"/>
                </a:lnTo>
                <a:lnTo>
                  <a:pt x="8273" y="10220"/>
                </a:lnTo>
                <a:lnTo>
                  <a:pt x="8370" y="10074"/>
                </a:lnTo>
                <a:lnTo>
                  <a:pt x="8492" y="9952"/>
                </a:lnTo>
                <a:lnTo>
                  <a:pt x="8492" y="9928"/>
                </a:lnTo>
                <a:lnTo>
                  <a:pt x="8492" y="9904"/>
                </a:lnTo>
                <a:lnTo>
                  <a:pt x="8468" y="9879"/>
                </a:lnTo>
                <a:lnTo>
                  <a:pt x="8443" y="9904"/>
                </a:lnTo>
                <a:lnTo>
                  <a:pt x="8273" y="9977"/>
                </a:lnTo>
                <a:lnTo>
                  <a:pt x="8127" y="10074"/>
                </a:lnTo>
                <a:lnTo>
                  <a:pt x="8005" y="10196"/>
                </a:lnTo>
                <a:lnTo>
                  <a:pt x="7884" y="10342"/>
                </a:lnTo>
                <a:lnTo>
                  <a:pt x="7738" y="10561"/>
                </a:lnTo>
                <a:lnTo>
                  <a:pt x="7616" y="10804"/>
                </a:lnTo>
                <a:lnTo>
                  <a:pt x="7300" y="10731"/>
                </a:lnTo>
                <a:lnTo>
                  <a:pt x="7397" y="10561"/>
                </a:lnTo>
                <a:lnTo>
                  <a:pt x="7495" y="10390"/>
                </a:lnTo>
                <a:lnTo>
                  <a:pt x="7641" y="10123"/>
                </a:lnTo>
                <a:lnTo>
                  <a:pt x="7714" y="9977"/>
                </a:lnTo>
                <a:lnTo>
                  <a:pt x="7714" y="9831"/>
                </a:lnTo>
                <a:lnTo>
                  <a:pt x="7689" y="9831"/>
                </a:lnTo>
                <a:lnTo>
                  <a:pt x="7592" y="9904"/>
                </a:lnTo>
                <a:lnTo>
                  <a:pt x="7470" y="10025"/>
                </a:lnTo>
                <a:lnTo>
                  <a:pt x="7324" y="10293"/>
                </a:lnTo>
                <a:lnTo>
                  <a:pt x="7178" y="10488"/>
                </a:lnTo>
                <a:lnTo>
                  <a:pt x="7105" y="10585"/>
                </a:lnTo>
                <a:lnTo>
                  <a:pt x="7057" y="10682"/>
                </a:lnTo>
                <a:lnTo>
                  <a:pt x="6643" y="10585"/>
                </a:lnTo>
                <a:lnTo>
                  <a:pt x="6692" y="10488"/>
                </a:lnTo>
                <a:lnTo>
                  <a:pt x="6789" y="10293"/>
                </a:lnTo>
                <a:lnTo>
                  <a:pt x="6886" y="10074"/>
                </a:lnTo>
                <a:lnTo>
                  <a:pt x="7057" y="9636"/>
                </a:lnTo>
                <a:lnTo>
                  <a:pt x="7057" y="9612"/>
                </a:lnTo>
                <a:lnTo>
                  <a:pt x="7032" y="9587"/>
                </a:lnTo>
                <a:lnTo>
                  <a:pt x="7008" y="9612"/>
                </a:lnTo>
                <a:lnTo>
                  <a:pt x="6765" y="9904"/>
                </a:lnTo>
                <a:lnTo>
                  <a:pt x="6521" y="10196"/>
                </a:lnTo>
                <a:lnTo>
                  <a:pt x="6400" y="10342"/>
                </a:lnTo>
                <a:lnTo>
                  <a:pt x="6254" y="10512"/>
                </a:lnTo>
                <a:lnTo>
                  <a:pt x="5816" y="10463"/>
                </a:lnTo>
                <a:lnTo>
                  <a:pt x="5889" y="10244"/>
                </a:lnTo>
                <a:lnTo>
                  <a:pt x="6010" y="10050"/>
                </a:lnTo>
                <a:lnTo>
                  <a:pt x="6205" y="9806"/>
                </a:lnTo>
                <a:lnTo>
                  <a:pt x="6278" y="9685"/>
                </a:lnTo>
                <a:lnTo>
                  <a:pt x="6302" y="9612"/>
                </a:lnTo>
                <a:lnTo>
                  <a:pt x="6327" y="9539"/>
                </a:lnTo>
                <a:lnTo>
                  <a:pt x="6302" y="9514"/>
                </a:lnTo>
                <a:lnTo>
                  <a:pt x="6205" y="9514"/>
                </a:lnTo>
                <a:lnTo>
                  <a:pt x="6132" y="9539"/>
                </a:lnTo>
                <a:lnTo>
                  <a:pt x="5986" y="9660"/>
                </a:lnTo>
                <a:lnTo>
                  <a:pt x="5864" y="9782"/>
                </a:lnTo>
                <a:lnTo>
                  <a:pt x="5767" y="9928"/>
                </a:lnTo>
                <a:lnTo>
                  <a:pt x="5597" y="10171"/>
                </a:lnTo>
                <a:lnTo>
                  <a:pt x="5524" y="10293"/>
                </a:lnTo>
                <a:lnTo>
                  <a:pt x="5475" y="10439"/>
                </a:lnTo>
                <a:lnTo>
                  <a:pt x="5256" y="10463"/>
                </a:lnTo>
                <a:lnTo>
                  <a:pt x="5061" y="10488"/>
                </a:lnTo>
                <a:lnTo>
                  <a:pt x="5183" y="10220"/>
                </a:lnTo>
                <a:lnTo>
                  <a:pt x="5378" y="9855"/>
                </a:lnTo>
                <a:lnTo>
                  <a:pt x="5475" y="9660"/>
                </a:lnTo>
                <a:lnTo>
                  <a:pt x="5597" y="9490"/>
                </a:lnTo>
                <a:lnTo>
                  <a:pt x="5378" y="9636"/>
                </a:lnTo>
                <a:lnTo>
                  <a:pt x="5183" y="9806"/>
                </a:lnTo>
                <a:lnTo>
                  <a:pt x="4988" y="10025"/>
                </a:lnTo>
                <a:lnTo>
                  <a:pt x="4818" y="10244"/>
                </a:lnTo>
                <a:lnTo>
                  <a:pt x="4818" y="8979"/>
                </a:lnTo>
                <a:lnTo>
                  <a:pt x="4794" y="7714"/>
                </a:lnTo>
                <a:lnTo>
                  <a:pt x="4794" y="6254"/>
                </a:lnTo>
                <a:lnTo>
                  <a:pt x="4794" y="5718"/>
                </a:lnTo>
                <a:lnTo>
                  <a:pt x="4794" y="5426"/>
                </a:lnTo>
                <a:lnTo>
                  <a:pt x="4769" y="5159"/>
                </a:lnTo>
                <a:lnTo>
                  <a:pt x="5086" y="5159"/>
                </a:lnTo>
                <a:lnTo>
                  <a:pt x="5986" y="5134"/>
                </a:lnTo>
                <a:lnTo>
                  <a:pt x="6886" y="5086"/>
                </a:lnTo>
                <a:lnTo>
                  <a:pt x="7349" y="5037"/>
                </a:lnTo>
                <a:lnTo>
                  <a:pt x="7835" y="4988"/>
                </a:lnTo>
                <a:lnTo>
                  <a:pt x="8297" y="4916"/>
                </a:lnTo>
                <a:lnTo>
                  <a:pt x="8784" y="4843"/>
                </a:lnTo>
                <a:lnTo>
                  <a:pt x="9709" y="4624"/>
                </a:lnTo>
                <a:lnTo>
                  <a:pt x="10633" y="4356"/>
                </a:lnTo>
                <a:lnTo>
                  <a:pt x="11071" y="4210"/>
                </a:lnTo>
                <a:lnTo>
                  <a:pt x="11509" y="4040"/>
                </a:lnTo>
                <a:lnTo>
                  <a:pt x="11923" y="3869"/>
                </a:lnTo>
                <a:lnTo>
                  <a:pt x="12361" y="3675"/>
                </a:lnTo>
                <a:lnTo>
                  <a:pt x="13188" y="3261"/>
                </a:lnTo>
                <a:lnTo>
                  <a:pt x="14016" y="2823"/>
                </a:lnTo>
                <a:lnTo>
                  <a:pt x="14308" y="2653"/>
                </a:lnTo>
                <a:lnTo>
                  <a:pt x="14575" y="2458"/>
                </a:lnTo>
                <a:lnTo>
                  <a:pt x="15111" y="2044"/>
                </a:lnTo>
                <a:lnTo>
                  <a:pt x="15354" y="1850"/>
                </a:lnTo>
                <a:lnTo>
                  <a:pt x="15500" y="1752"/>
                </a:lnTo>
                <a:lnTo>
                  <a:pt x="15622" y="1631"/>
                </a:lnTo>
                <a:close/>
                <a:moveTo>
                  <a:pt x="15524" y="12605"/>
                </a:moveTo>
                <a:lnTo>
                  <a:pt x="15549" y="13164"/>
                </a:lnTo>
                <a:lnTo>
                  <a:pt x="15476" y="13164"/>
                </a:lnTo>
                <a:lnTo>
                  <a:pt x="15427" y="13213"/>
                </a:lnTo>
                <a:lnTo>
                  <a:pt x="15305" y="13286"/>
                </a:lnTo>
                <a:lnTo>
                  <a:pt x="15232" y="13432"/>
                </a:lnTo>
                <a:lnTo>
                  <a:pt x="15135" y="13578"/>
                </a:lnTo>
                <a:lnTo>
                  <a:pt x="15111" y="13529"/>
                </a:lnTo>
                <a:lnTo>
                  <a:pt x="15257" y="13213"/>
                </a:lnTo>
                <a:lnTo>
                  <a:pt x="15403" y="12872"/>
                </a:lnTo>
                <a:lnTo>
                  <a:pt x="15524" y="12605"/>
                </a:lnTo>
                <a:close/>
                <a:moveTo>
                  <a:pt x="15549" y="13359"/>
                </a:moveTo>
                <a:lnTo>
                  <a:pt x="15573" y="13943"/>
                </a:lnTo>
                <a:lnTo>
                  <a:pt x="15354" y="13748"/>
                </a:lnTo>
                <a:lnTo>
                  <a:pt x="15451" y="13553"/>
                </a:lnTo>
                <a:lnTo>
                  <a:pt x="15549" y="13359"/>
                </a:lnTo>
                <a:close/>
                <a:moveTo>
                  <a:pt x="16692" y="463"/>
                </a:moveTo>
                <a:lnTo>
                  <a:pt x="16789" y="487"/>
                </a:lnTo>
                <a:lnTo>
                  <a:pt x="16862" y="536"/>
                </a:lnTo>
                <a:lnTo>
                  <a:pt x="16935" y="633"/>
                </a:lnTo>
                <a:lnTo>
                  <a:pt x="16984" y="730"/>
                </a:lnTo>
                <a:lnTo>
                  <a:pt x="17033" y="852"/>
                </a:lnTo>
                <a:lnTo>
                  <a:pt x="17081" y="1047"/>
                </a:lnTo>
                <a:lnTo>
                  <a:pt x="17130" y="1314"/>
                </a:lnTo>
                <a:lnTo>
                  <a:pt x="17154" y="1582"/>
                </a:lnTo>
                <a:lnTo>
                  <a:pt x="17179" y="2142"/>
                </a:lnTo>
                <a:lnTo>
                  <a:pt x="17106" y="3237"/>
                </a:lnTo>
                <a:lnTo>
                  <a:pt x="17081" y="4380"/>
                </a:lnTo>
                <a:lnTo>
                  <a:pt x="17081" y="5499"/>
                </a:lnTo>
                <a:lnTo>
                  <a:pt x="17154" y="7738"/>
                </a:lnTo>
                <a:lnTo>
                  <a:pt x="17203" y="9928"/>
                </a:lnTo>
                <a:lnTo>
                  <a:pt x="17203" y="12094"/>
                </a:lnTo>
                <a:lnTo>
                  <a:pt x="17179" y="13213"/>
                </a:lnTo>
                <a:lnTo>
                  <a:pt x="17130" y="13748"/>
                </a:lnTo>
                <a:lnTo>
                  <a:pt x="17081" y="14283"/>
                </a:lnTo>
                <a:lnTo>
                  <a:pt x="17033" y="14502"/>
                </a:lnTo>
                <a:lnTo>
                  <a:pt x="16984" y="14746"/>
                </a:lnTo>
                <a:lnTo>
                  <a:pt x="16935" y="14867"/>
                </a:lnTo>
                <a:lnTo>
                  <a:pt x="16887" y="14965"/>
                </a:lnTo>
                <a:lnTo>
                  <a:pt x="16814" y="15038"/>
                </a:lnTo>
                <a:lnTo>
                  <a:pt x="16716" y="15111"/>
                </a:lnTo>
                <a:lnTo>
                  <a:pt x="16643" y="15111"/>
                </a:lnTo>
                <a:lnTo>
                  <a:pt x="16570" y="15086"/>
                </a:lnTo>
                <a:lnTo>
                  <a:pt x="16449" y="15038"/>
                </a:lnTo>
                <a:lnTo>
                  <a:pt x="16327" y="14916"/>
                </a:lnTo>
                <a:lnTo>
                  <a:pt x="16205" y="14794"/>
                </a:lnTo>
                <a:lnTo>
                  <a:pt x="16205" y="13991"/>
                </a:lnTo>
                <a:lnTo>
                  <a:pt x="16181" y="13188"/>
                </a:lnTo>
                <a:lnTo>
                  <a:pt x="16132" y="12361"/>
                </a:lnTo>
                <a:lnTo>
                  <a:pt x="16132" y="11558"/>
                </a:lnTo>
                <a:lnTo>
                  <a:pt x="16132" y="9636"/>
                </a:lnTo>
                <a:lnTo>
                  <a:pt x="16132" y="7714"/>
                </a:lnTo>
                <a:lnTo>
                  <a:pt x="16132" y="6789"/>
                </a:lnTo>
                <a:lnTo>
                  <a:pt x="16132" y="6327"/>
                </a:lnTo>
                <a:lnTo>
                  <a:pt x="16132" y="5864"/>
                </a:lnTo>
                <a:lnTo>
                  <a:pt x="16205" y="4988"/>
                </a:lnTo>
                <a:lnTo>
                  <a:pt x="16230" y="4551"/>
                </a:lnTo>
                <a:lnTo>
                  <a:pt x="16205" y="4113"/>
                </a:lnTo>
                <a:lnTo>
                  <a:pt x="16181" y="3237"/>
                </a:lnTo>
                <a:lnTo>
                  <a:pt x="16157" y="2799"/>
                </a:lnTo>
                <a:lnTo>
                  <a:pt x="16181" y="2361"/>
                </a:lnTo>
                <a:lnTo>
                  <a:pt x="16205" y="1558"/>
                </a:lnTo>
                <a:lnTo>
                  <a:pt x="16181" y="1144"/>
                </a:lnTo>
                <a:lnTo>
                  <a:pt x="16181" y="755"/>
                </a:lnTo>
                <a:lnTo>
                  <a:pt x="16254" y="657"/>
                </a:lnTo>
                <a:lnTo>
                  <a:pt x="16351" y="584"/>
                </a:lnTo>
                <a:lnTo>
                  <a:pt x="16570" y="487"/>
                </a:lnTo>
                <a:lnTo>
                  <a:pt x="16692" y="463"/>
                </a:lnTo>
                <a:close/>
                <a:moveTo>
                  <a:pt x="5597" y="10950"/>
                </a:moveTo>
                <a:lnTo>
                  <a:pt x="5597" y="11023"/>
                </a:lnTo>
                <a:lnTo>
                  <a:pt x="5621" y="11096"/>
                </a:lnTo>
                <a:lnTo>
                  <a:pt x="5694" y="11218"/>
                </a:lnTo>
                <a:lnTo>
                  <a:pt x="5743" y="11364"/>
                </a:lnTo>
                <a:lnTo>
                  <a:pt x="5767" y="11704"/>
                </a:lnTo>
                <a:lnTo>
                  <a:pt x="5791" y="12045"/>
                </a:lnTo>
                <a:lnTo>
                  <a:pt x="5816" y="12215"/>
                </a:lnTo>
                <a:lnTo>
                  <a:pt x="5840" y="12361"/>
                </a:lnTo>
                <a:lnTo>
                  <a:pt x="5864" y="12483"/>
                </a:lnTo>
                <a:lnTo>
                  <a:pt x="5548" y="12459"/>
                </a:lnTo>
                <a:lnTo>
                  <a:pt x="5207" y="12483"/>
                </a:lnTo>
                <a:lnTo>
                  <a:pt x="4988" y="12507"/>
                </a:lnTo>
                <a:lnTo>
                  <a:pt x="4745" y="12532"/>
                </a:lnTo>
                <a:lnTo>
                  <a:pt x="4502" y="12605"/>
                </a:lnTo>
                <a:lnTo>
                  <a:pt x="4404" y="12653"/>
                </a:lnTo>
                <a:lnTo>
                  <a:pt x="4307" y="12702"/>
                </a:lnTo>
                <a:lnTo>
                  <a:pt x="4258" y="12775"/>
                </a:lnTo>
                <a:lnTo>
                  <a:pt x="4210" y="12848"/>
                </a:lnTo>
                <a:lnTo>
                  <a:pt x="4210" y="12945"/>
                </a:lnTo>
                <a:lnTo>
                  <a:pt x="4258" y="13018"/>
                </a:lnTo>
                <a:lnTo>
                  <a:pt x="4356" y="13067"/>
                </a:lnTo>
                <a:lnTo>
                  <a:pt x="4453" y="13115"/>
                </a:lnTo>
                <a:lnTo>
                  <a:pt x="4623" y="13164"/>
                </a:lnTo>
                <a:lnTo>
                  <a:pt x="4842" y="13188"/>
                </a:lnTo>
                <a:lnTo>
                  <a:pt x="5037" y="13188"/>
                </a:lnTo>
                <a:lnTo>
                  <a:pt x="5475" y="13140"/>
                </a:lnTo>
                <a:lnTo>
                  <a:pt x="5670" y="13140"/>
                </a:lnTo>
                <a:lnTo>
                  <a:pt x="5864" y="13188"/>
                </a:lnTo>
                <a:lnTo>
                  <a:pt x="6035" y="13188"/>
                </a:lnTo>
                <a:lnTo>
                  <a:pt x="6205" y="13967"/>
                </a:lnTo>
                <a:lnTo>
                  <a:pt x="5572" y="13991"/>
                </a:lnTo>
                <a:lnTo>
                  <a:pt x="5183" y="13991"/>
                </a:lnTo>
                <a:lnTo>
                  <a:pt x="4988" y="14040"/>
                </a:lnTo>
                <a:lnTo>
                  <a:pt x="4891" y="14064"/>
                </a:lnTo>
                <a:lnTo>
                  <a:pt x="4794" y="14113"/>
                </a:lnTo>
                <a:lnTo>
                  <a:pt x="4745" y="14186"/>
                </a:lnTo>
                <a:lnTo>
                  <a:pt x="4696" y="14283"/>
                </a:lnTo>
                <a:lnTo>
                  <a:pt x="4696" y="14381"/>
                </a:lnTo>
                <a:lnTo>
                  <a:pt x="4721" y="14429"/>
                </a:lnTo>
                <a:lnTo>
                  <a:pt x="4769" y="14454"/>
                </a:lnTo>
                <a:lnTo>
                  <a:pt x="4915" y="14575"/>
                </a:lnTo>
                <a:lnTo>
                  <a:pt x="5110" y="14624"/>
                </a:lnTo>
                <a:lnTo>
                  <a:pt x="5305" y="14673"/>
                </a:lnTo>
                <a:lnTo>
                  <a:pt x="5499" y="14697"/>
                </a:lnTo>
                <a:lnTo>
                  <a:pt x="6327" y="14697"/>
                </a:lnTo>
                <a:lnTo>
                  <a:pt x="6473" y="15378"/>
                </a:lnTo>
                <a:lnTo>
                  <a:pt x="6010" y="15403"/>
                </a:lnTo>
                <a:lnTo>
                  <a:pt x="5645" y="15403"/>
                </a:lnTo>
                <a:lnTo>
                  <a:pt x="5475" y="15427"/>
                </a:lnTo>
                <a:lnTo>
                  <a:pt x="5305" y="15500"/>
                </a:lnTo>
                <a:lnTo>
                  <a:pt x="5256" y="15549"/>
                </a:lnTo>
                <a:lnTo>
                  <a:pt x="5207" y="15597"/>
                </a:lnTo>
                <a:lnTo>
                  <a:pt x="5183" y="15670"/>
                </a:lnTo>
                <a:lnTo>
                  <a:pt x="5183" y="15743"/>
                </a:lnTo>
                <a:lnTo>
                  <a:pt x="5183" y="15816"/>
                </a:lnTo>
                <a:lnTo>
                  <a:pt x="5207" y="15889"/>
                </a:lnTo>
                <a:lnTo>
                  <a:pt x="5256" y="15938"/>
                </a:lnTo>
                <a:lnTo>
                  <a:pt x="5305" y="15987"/>
                </a:lnTo>
                <a:lnTo>
                  <a:pt x="5475" y="16035"/>
                </a:lnTo>
                <a:lnTo>
                  <a:pt x="5645" y="16060"/>
                </a:lnTo>
                <a:lnTo>
                  <a:pt x="6010" y="16084"/>
                </a:lnTo>
                <a:lnTo>
                  <a:pt x="6278" y="16108"/>
                </a:lnTo>
                <a:lnTo>
                  <a:pt x="6448" y="16108"/>
                </a:lnTo>
                <a:lnTo>
                  <a:pt x="6570" y="16084"/>
                </a:lnTo>
                <a:lnTo>
                  <a:pt x="6619" y="16400"/>
                </a:lnTo>
                <a:lnTo>
                  <a:pt x="6643" y="16692"/>
                </a:lnTo>
                <a:lnTo>
                  <a:pt x="6619" y="16838"/>
                </a:lnTo>
                <a:lnTo>
                  <a:pt x="6594" y="16960"/>
                </a:lnTo>
                <a:lnTo>
                  <a:pt x="6521" y="17057"/>
                </a:lnTo>
                <a:lnTo>
                  <a:pt x="6424" y="17130"/>
                </a:lnTo>
                <a:lnTo>
                  <a:pt x="6327" y="17179"/>
                </a:lnTo>
                <a:lnTo>
                  <a:pt x="6205" y="17228"/>
                </a:lnTo>
                <a:lnTo>
                  <a:pt x="5913" y="17252"/>
                </a:lnTo>
                <a:lnTo>
                  <a:pt x="5597" y="17228"/>
                </a:lnTo>
                <a:lnTo>
                  <a:pt x="5305" y="17203"/>
                </a:lnTo>
                <a:lnTo>
                  <a:pt x="4794" y="17130"/>
                </a:lnTo>
                <a:lnTo>
                  <a:pt x="4575" y="17155"/>
                </a:lnTo>
                <a:lnTo>
                  <a:pt x="4307" y="17179"/>
                </a:lnTo>
                <a:lnTo>
                  <a:pt x="4064" y="17203"/>
                </a:lnTo>
                <a:lnTo>
                  <a:pt x="3796" y="17228"/>
                </a:lnTo>
                <a:lnTo>
                  <a:pt x="3553" y="17228"/>
                </a:lnTo>
                <a:lnTo>
                  <a:pt x="3455" y="17203"/>
                </a:lnTo>
                <a:lnTo>
                  <a:pt x="3358" y="17155"/>
                </a:lnTo>
                <a:lnTo>
                  <a:pt x="3261" y="17106"/>
                </a:lnTo>
                <a:lnTo>
                  <a:pt x="3163" y="17033"/>
                </a:lnTo>
                <a:lnTo>
                  <a:pt x="3115" y="16936"/>
                </a:lnTo>
                <a:lnTo>
                  <a:pt x="3042" y="16790"/>
                </a:lnTo>
                <a:lnTo>
                  <a:pt x="2969" y="16571"/>
                </a:lnTo>
                <a:lnTo>
                  <a:pt x="2920" y="16327"/>
                </a:lnTo>
                <a:lnTo>
                  <a:pt x="2847" y="15816"/>
                </a:lnTo>
                <a:lnTo>
                  <a:pt x="2750" y="14819"/>
                </a:lnTo>
                <a:lnTo>
                  <a:pt x="2725" y="14308"/>
                </a:lnTo>
                <a:lnTo>
                  <a:pt x="2677" y="13797"/>
                </a:lnTo>
                <a:lnTo>
                  <a:pt x="2652" y="13286"/>
                </a:lnTo>
                <a:lnTo>
                  <a:pt x="2628" y="12775"/>
                </a:lnTo>
                <a:lnTo>
                  <a:pt x="2506" y="11923"/>
                </a:lnTo>
                <a:lnTo>
                  <a:pt x="2385" y="11047"/>
                </a:lnTo>
                <a:lnTo>
                  <a:pt x="2385" y="11047"/>
                </a:lnTo>
                <a:lnTo>
                  <a:pt x="2823" y="11072"/>
                </a:lnTo>
                <a:lnTo>
                  <a:pt x="3090" y="11072"/>
                </a:lnTo>
                <a:lnTo>
                  <a:pt x="3358" y="11047"/>
                </a:lnTo>
                <a:lnTo>
                  <a:pt x="3407" y="11047"/>
                </a:lnTo>
                <a:lnTo>
                  <a:pt x="3504" y="11023"/>
                </a:lnTo>
                <a:lnTo>
                  <a:pt x="4064" y="10974"/>
                </a:lnTo>
                <a:lnTo>
                  <a:pt x="4331" y="10974"/>
                </a:lnTo>
                <a:lnTo>
                  <a:pt x="4599" y="10999"/>
                </a:lnTo>
                <a:lnTo>
                  <a:pt x="4623" y="11023"/>
                </a:lnTo>
                <a:lnTo>
                  <a:pt x="4672" y="11072"/>
                </a:lnTo>
                <a:lnTo>
                  <a:pt x="4745" y="11096"/>
                </a:lnTo>
                <a:lnTo>
                  <a:pt x="4818" y="11072"/>
                </a:lnTo>
                <a:lnTo>
                  <a:pt x="4867" y="11023"/>
                </a:lnTo>
                <a:lnTo>
                  <a:pt x="4891" y="10974"/>
                </a:lnTo>
                <a:lnTo>
                  <a:pt x="5597" y="10950"/>
                </a:lnTo>
                <a:close/>
                <a:moveTo>
                  <a:pt x="16546" y="0"/>
                </a:moveTo>
                <a:lnTo>
                  <a:pt x="16400" y="49"/>
                </a:lnTo>
                <a:lnTo>
                  <a:pt x="16278" y="122"/>
                </a:lnTo>
                <a:lnTo>
                  <a:pt x="16157" y="195"/>
                </a:lnTo>
                <a:lnTo>
                  <a:pt x="16035" y="292"/>
                </a:lnTo>
                <a:lnTo>
                  <a:pt x="15962" y="414"/>
                </a:lnTo>
                <a:lnTo>
                  <a:pt x="15889" y="414"/>
                </a:lnTo>
                <a:lnTo>
                  <a:pt x="15840" y="438"/>
                </a:lnTo>
                <a:lnTo>
                  <a:pt x="15792" y="487"/>
                </a:lnTo>
                <a:lnTo>
                  <a:pt x="15768" y="560"/>
                </a:lnTo>
                <a:lnTo>
                  <a:pt x="15695" y="803"/>
                </a:lnTo>
                <a:lnTo>
                  <a:pt x="15670" y="1071"/>
                </a:lnTo>
                <a:lnTo>
                  <a:pt x="15597" y="1047"/>
                </a:lnTo>
                <a:lnTo>
                  <a:pt x="15524" y="1071"/>
                </a:lnTo>
                <a:lnTo>
                  <a:pt x="15451" y="1095"/>
                </a:lnTo>
                <a:lnTo>
                  <a:pt x="15403" y="1168"/>
                </a:lnTo>
                <a:lnTo>
                  <a:pt x="15354" y="1266"/>
                </a:lnTo>
                <a:lnTo>
                  <a:pt x="15281" y="1339"/>
                </a:lnTo>
                <a:lnTo>
                  <a:pt x="15111" y="1485"/>
                </a:lnTo>
                <a:lnTo>
                  <a:pt x="14770" y="1728"/>
                </a:lnTo>
                <a:lnTo>
                  <a:pt x="14283" y="2093"/>
                </a:lnTo>
                <a:lnTo>
                  <a:pt x="14040" y="2288"/>
                </a:lnTo>
                <a:lnTo>
                  <a:pt x="13772" y="2434"/>
                </a:lnTo>
                <a:lnTo>
                  <a:pt x="13018" y="2847"/>
                </a:lnTo>
                <a:lnTo>
                  <a:pt x="12264" y="3237"/>
                </a:lnTo>
                <a:lnTo>
                  <a:pt x="11485" y="3577"/>
                </a:lnTo>
                <a:lnTo>
                  <a:pt x="11071" y="3723"/>
                </a:lnTo>
                <a:lnTo>
                  <a:pt x="10682" y="3869"/>
                </a:lnTo>
                <a:lnTo>
                  <a:pt x="9830" y="4137"/>
                </a:lnTo>
                <a:lnTo>
                  <a:pt x="8979" y="4356"/>
                </a:lnTo>
                <a:lnTo>
                  <a:pt x="8103" y="4526"/>
                </a:lnTo>
                <a:lnTo>
                  <a:pt x="7665" y="4575"/>
                </a:lnTo>
                <a:lnTo>
                  <a:pt x="7227" y="4624"/>
                </a:lnTo>
                <a:lnTo>
                  <a:pt x="6570" y="4672"/>
                </a:lnTo>
                <a:lnTo>
                  <a:pt x="5913" y="4697"/>
                </a:lnTo>
                <a:lnTo>
                  <a:pt x="5256" y="4721"/>
                </a:lnTo>
                <a:lnTo>
                  <a:pt x="4623" y="4745"/>
                </a:lnTo>
                <a:lnTo>
                  <a:pt x="4429" y="4697"/>
                </a:lnTo>
                <a:lnTo>
                  <a:pt x="4234" y="4672"/>
                </a:lnTo>
                <a:lnTo>
                  <a:pt x="3869" y="4624"/>
                </a:lnTo>
                <a:lnTo>
                  <a:pt x="3480" y="4648"/>
                </a:lnTo>
                <a:lnTo>
                  <a:pt x="3090" y="4648"/>
                </a:lnTo>
                <a:lnTo>
                  <a:pt x="2652" y="4672"/>
                </a:lnTo>
                <a:lnTo>
                  <a:pt x="2214" y="4721"/>
                </a:lnTo>
                <a:lnTo>
                  <a:pt x="1995" y="4770"/>
                </a:lnTo>
                <a:lnTo>
                  <a:pt x="1801" y="4818"/>
                </a:lnTo>
                <a:lnTo>
                  <a:pt x="1582" y="4916"/>
                </a:lnTo>
                <a:lnTo>
                  <a:pt x="1387" y="5013"/>
                </a:lnTo>
                <a:lnTo>
                  <a:pt x="1192" y="5110"/>
                </a:lnTo>
                <a:lnTo>
                  <a:pt x="1046" y="5232"/>
                </a:lnTo>
                <a:lnTo>
                  <a:pt x="876" y="5378"/>
                </a:lnTo>
                <a:lnTo>
                  <a:pt x="754" y="5524"/>
                </a:lnTo>
                <a:lnTo>
                  <a:pt x="633" y="5670"/>
                </a:lnTo>
                <a:lnTo>
                  <a:pt x="535" y="5840"/>
                </a:lnTo>
                <a:lnTo>
                  <a:pt x="365" y="6205"/>
                </a:lnTo>
                <a:lnTo>
                  <a:pt x="243" y="6570"/>
                </a:lnTo>
                <a:lnTo>
                  <a:pt x="146" y="6959"/>
                </a:lnTo>
                <a:lnTo>
                  <a:pt x="73" y="7373"/>
                </a:lnTo>
                <a:lnTo>
                  <a:pt x="49" y="7762"/>
                </a:lnTo>
                <a:lnTo>
                  <a:pt x="0" y="8200"/>
                </a:lnTo>
                <a:lnTo>
                  <a:pt x="0" y="8614"/>
                </a:lnTo>
                <a:lnTo>
                  <a:pt x="49" y="9028"/>
                </a:lnTo>
                <a:lnTo>
                  <a:pt x="146" y="9417"/>
                </a:lnTo>
                <a:lnTo>
                  <a:pt x="195" y="9612"/>
                </a:lnTo>
                <a:lnTo>
                  <a:pt x="292" y="9806"/>
                </a:lnTo>
                <a:lnTo>
                  <a:pt x="389" y="9977"/>
                </a:lnTo>
                <a:lnTo>
                  <a:pt x="487" y="10147"/>
                </a:lnTo>
                <a:lnTo>
                  <a:pt x="633" y="10293"/>
                </a:lnTo>
                <a:lnTo>
                  <a:pt x="779" y="10439"/>
                </a:lnTo>
                <a:lnTo>
                  <a:pt x="949" y="10585"/>
                </a:lnTo>
                <a:lnTo>
                  <a:pt x="1144" y="10707"/>
                </a:lnTo>
                <a:lnTo>
                  <a:pt x="1363" y="10804"/>
                </a:lnTo>
                <a:lnTo>
                  <a:pt x="1582" y="10901"/>
                </a:lnTo>
                <a:lnTo>
                  <a:pt x="1825" y="10950"/>
                </a:lnTo>
                <a:lnTo>
                  <a:pt x="2068" y="10999"/>
                </a:lnTo>
                <a:lnTo>
                  <a:pt x="2044" y="11242"/>
                </a:lnTo>
                <a:lnTo>
                  <a:pt x="2020" y="11510"/>
                </a:lnTo>
                <a:lnTo>
                  <a:pt x="2044" y="11777"/>
                </a:lnTo>
                <a:lnTo>
                  <a:pt x="2068" y="12021"/>
                </a:lnTo>
                <a:lnTo>
                  <a:pt x="2166" y="12556"/>
                </a:lnTo>
                <a:lnTo>
                  <a:pt x="2190" y="12824"/>
                </a:lnTo>
                <a:lnTo>
                  <a:pt x="2214" y="13067"/>
                </a:lnTo>
                <a:lnTo>
                  <a:pt x="2287" y="14478"/>
                </a:lnTo>
                <a:lnTo>
                  <a:pt x="2336" y="15184"/>
                </a:lnTo>
                <a:lnTo>
                  <a:pt x="2409" y="15914"/>
                </a:lnTo>
                <a:lnTo>
                  <a:pt x="2458" y="16327"/>
                </a:lnTo>
                <a:lnTo>
                  <a:pt x="2506" y="16741"/>
                </a:lnTo>
                <a:lnTo>
                  <a:pt x="2555" y="16960"/>
                </a:lnTo>
                <a:lnTo>
                  <a:pt x="2628" y="17155"/>
                </a:lnTo>
                <a:lnTo>
                  <a:pt x="2725" y="17325"/>
                </a:lnTo>
                <a:lnTo>
                  <a:pt x="2871" y="17495"/>
                </a:lnTo>
                <a:lnTo>
                  <a:pt x="2993" y="17593"/>
                </a:lnTo>
                <a:lnTo>
                  <a:pt x="3090" y="17641"/>
                </a:lnTo>
                <a:lnTo>
                  <a:pt x="3212" y="17714"/>
                </a:lnTo>
                <a:lnTo>
                  <a:pt x="3334" y="17739"/>
                </a:lnTo>
                <a:lnTo>
                  <a:pt x="3601" y="17763"/>
                </a:lnTo>
                <a:lnTo>
                  <a:pt x="3893" y="17763"/>
                </a:lnTo>
                <a:lnTo>
                  <a:pt x="4429" y="17690"/>
                </a:lnTo>
                <a:lnTo>
                  <a:pt x="4696" y="17666"/>
                </a:lnTo>
                <a:lnTo>
                  <a:pt x="4964" y="17666"/>
                </a:lnTo>
                <a:lnTo>
                  <a:pt x="5475" y="17714"/>
                </a:lnTo>
                <a:lnTo>
                  <a:pt x="5743" y="17739"/>
                </a:lnTo>
                <a:lnTo>
                  <a:pt x="6010" y="17763"/>
                </a:lnTo>
                <a:lnTo>
                  <a:pt x="6278" y="17739"/>
                </a:lnTo>
                <a:lnTo>
                  <a:pt x="6521" y="17690"/>
                </a:lnTo>
                <a:lnTo>
                  <a:pt x="6619" y="17641"/>
                </a:lnTo>
                <a:lnTo>
                  <a:pt x="6740" y="17568"/>
                </a:lnTo>
                <a:lnTo>
                  <a:pt x="6838" y="17495"/>
                </a:lnTo>
                <a:lnTo>
                  <a:pt x="6935" y="17398"/>
                </a:lnTo>
                <a:lnTo>
                  <a:pt x="7008" y="17301"/>
                </a:lnTo>
                <a:lnTo>
                  <a:pt x="7057" y="17179"/>
                </a:lnTo>
                <a:lnTo>
                  <a:pt x="7130" y="16960"/>
                </a:lnTo>
                <a:lnTo>
                  <a:pt x="7154" y="16717"/>
                </a:lnTo>
                <a:lnTo>
                  <a:pt x="7154" y="16449"/>
                </a:lnTo>
                <a:lnTo>
                  <a:pt x="7130" y="16181"/>
                </a:lnTo>
                <a:lnTo>
                  <a:pt x="7081" y="15938"/>
                </a:lnTo>
                <a:lnTo>
                  <a:pt x="6984" y="15451"/>
                </a:lnTo>
                <a:lnTo>
                  <a:pt x="6886" y="14770"/>
                </a:lnTo>
                <a:lnTo>
                  <a:pt x="6765" y="14089"/>
                </a:lnTo>
                <a:lnTo>
                  <a:pt x="6497" y="12726"/>
                </a:lnTo>
                <a:lnTo>
                  <a:pt x="6351" y="12167"/>
                </a:lnTo>
                <a:lnTo>
                  <a:pt x="6302" y="11875"/>
                </a:lnTo>
                <a:lnTo>
                  <a:pt x="6254" y="11583"/>
                </a:lnTo>
                <a:lnTo>
                  <a:pt x="6229" y="11291"/>
                </a:lnTo>
                <a:lnTo>
                  <a:pt x="6205" y="11120"/>
                </a:lnTo>
                <a:lnTo>
                  <a:pt x="6181" y="10974"/>
                </a:lnTo>
                <a:lnTo>
                  <a:pt x="6789" y="11096"/>
                </a:lnTo>
                <a:lnTo>
                  <a:pt x="7397" y="11218"/>
                </a:lnTo>
                <a:lnTo>
                  <a:pt x="10341" y="11826"/>
                </a:lnTo>
                <a:lnTo>
                  <a:pt x="10560" y="11875"/>
                </a:lnTo>
                <a:lnTo>
                  <a:pt x="10755" y="11923"/>
                </a:lnTo>
                <a:lnTo>
                  <a:pt x="11169" y="12094"/>
                </a:lnTo>
                <a:lnTo>
                  <a:pt x="11972" y="12459"/>
                </a:lnTo>
                <a:lnTo>
                  <a:pt x="13456" y="13115"/>
                </a:lnTo>
                <a:lnTo>
                  <a:pt x="14040" y="13407"/>
                </a:lnTo>
                <a:lnTo>
                  <a:pt x="14332" y="13553"/>
                </a:lnTo>
                <a:lnTo>
                  <a:pt x="14624" y="13748"/>
                </a:lnTo>
                <a:lnTo>
                  <a:pt x="14892" y="13943"/>
                </a:lnTo>
                <a:lnTo>
                  <a:pt x="15135" y="14162"/>
                </a:lnTo>
                <a:lnTo>
                  <a:pt x="15354" y="14381"/>
                </a:lnTo>
                <a:lnTo>
                  <a:pt x="15549" y="14648"/>
                </a:lnTo>
                <a:lnTo>
                  <a:pt x="15622" y="14721"/>
                </a:lnTo>
                <a:lnTo>
                  <a:pt x="15622" y="14940"/>
                </a:lnTo>
                <a:lnTo>
                  <a:pt x="15646" y="15062"/>
                </a:lnTo>
                <a:lnTo>
                  <a:pt x="15695" y="15159"/>
                </a:lnTo>
                <a:lnTo>
                  <a:pt x="15792" y="15208"/>
                </a:lnTo>
                <a:lnTo>
                  <a:pt x="15889" y="15232"/>
                </a:lnTo>
                <a:lnTo>
                  <a:pt x="16084" y="15427"/>
                </a:lnTo>
                <a:lnTo>
                  <a:pt x="16205" y="15500"/>
                </a:lnTo>
                <a:lnTo>
                  <a:pt x="16303" y="15573"/>
                </a:lnTo>
                <a:lnTo>
                  <a:pt x="16449" y="15622"/>
                </a:lnTo>
                <a:lnTo>
                  <a:pt x="16570" y="15646"/>
                </a:lnTo>
                <a:lnTo>
                  <a:pt x="16716" y="15670"/>
                </a:lnTo>
                <a:lnTo>
                  <a:pt x="16862" y="15646"/>
                </a:lnTo>
                <a:lnTo>
                  <a:pt x="16984" y="15622"/>
                </a:lnTo>
                <a:lnTo>
                  <a:pt x="17081" y="15573"/>
                </a:lnTo>
                <a:lnTo>
                  <a:pt x="17179" y="15500"/>
                </a:lnTo>
                <a:lnTo>
                  <a:pt x="17276" y="15427"/>
                </a:lnTo>
                <a:lnTo>
                  <a:pt x="17349" y="15330"/>
                </a:lnTo>
                <a:lnTo>
                  <a:pt x="17398" y="15232"/>
                </a:lnTo>
                <a:lnTo>
                  <a:pt x="17495" y="14989"/>
                </a:lnTo>
                <a:lnTo>
                  <a:pt x="17568" y="14721"/>
                </a:lnTo>
                <a:lnTo>
                  <a:pt x="17617" y="14478"/>
                </a:lnTo>
                <a:lnTo>
                  <a:pt x="17690" y="14016"/>
                </a:lnTo>
                <a:lnTo>
                  <a:pt x="17714" y="13651"/>
                </a:lnTo>
                <a:lnTo>
                  <a:pt x="17738" y="13261"/>
                </a:lnTo>
                <a:lnTo>
                  <a:pt x="17763" y="12507"/>
                </a:lnTo>
                <a:lnTo>
                  <a:pt x="17714" y="10974"/>
                </a:lnTo>
                <a:lnTo>
                  <a:pt x="17714" y="10123"/>
                </a:lnTo>
                <a:lnTo>
                  <a:pt x="17860" y="10098"/>
                </a:lnTo>
                <a:lnTo>
                  <a:pt x="17982" y="10001"/>
                </a:lnTo>
                <a:lnTo>
                  <a:pt x="18128" y="9904"/>
                </a:lnTo>
                <a:lnTo>
                  <a:pt x="18249" y="9782"/>
                </a:lnTo>
                <a:lnTo>
                  <a:pt x="18493" y="9514"/>
                </a:lnTo>
                <a:lnTo>
                  <a:pt x="18687" y="9271"/>
                </a:lnTo>
                <a:lnTo>
                  <a:pt x="18785" y="9101"/>
                </a:lnTo>
                <a:lnTo>
                  <a:pt x="18858" y="8906"/>
                </a:lnTo>
                <a:lnTo>
                  <a:pt x="18906" y="8711"/>
                </a:lnTo>
                <a:lnTo>
                  <a:pt x="18931" y="8517"/>
                </a:lnTo>
                <a:lnTo>
                  <a:pt x="18955" y="8103"/>
                </a:lnTo>
                <a:lnTo>
                  <a:pt x="18955" y="7714"/>
                </a:lnTo>
                <a:lnTo>
                  <a:pt x="18931" y="7373"/>
                </a:lnTo>
                <a:lnTo>
                  <a:pt x="18858" y="7057"/>
                </a:lnTo>
                <a:lnTo>
                  <a:pt x="18760" y="6740"/>
                </a:lnTo>
                <a:lnTo>
                  <a:pt x="18614" y="6448"/>
                </a:lnTo>
                <a:lnTo>
                  <a:pt x="18541" y="6327"/>
                </a:lnTo>
                <a:lnTo>
                  <a:pt x="18420" y="6205"/>
                </a:lnTo>
                <a:lnTo>
                  <a:pt x="18322" y="6083"/>
                </a:lnTo>
                <a:lnTo>
                  <a:pt x="18201" y="5986"/>
                </a:lnTo>
                <a:lnTo>
                  <a:pt x="18055" y="5889"/>
                </a:lnTo>
                <a:lnTo>
                  <a:pt x="17909" y="5840"/>
                </a:lnTo>
                <a:lnTo>
                  <a:pt x="17763" y="5767"/>
                </a:lnTo>
                <a:lnTo>
                  <a:pt x="17592" y="5743"/>
                </a:lnTo>
                <a:lnTo>
                  <a:pt x="17568" y="4697"/>
                </a:lnTo>
                <a:lnTo>
                  <a:pt x="17592" y="3942"/>
                </a:lnTo>
                <a:lnTo>
                  <a:pt x="17617" y="3164"/>
                </a:lnTo>
                <a:lnTo>
                  <a:pt x="17641" y="2409"/>
                </a:lnTo>
                <a:lnTo>
                  <a:pt x="17641" y="1631"/>
                </a:lnTo>
                <a:lnTo>
                  <a:pt x="17617" y="1193"/>
                </a:lnTo>
                <a:lnTo>
                  <a:pt x="17592" y="949"/>
                </a:lnTo>
                <a:lnTo>
                  <a:pt x="17519" y="730"/>
                </a:lnTo>
                <a:lnTo>
                  <a:pt x="17446" y="511"/>
                </a:lnTo>
                <a:lnTo>
                  <a:pt x="17325" y="317"/>
                </a:lnTo>
                <a:lnTo>
                  <a:pt x="17252" y="219"/>
                </a:lnTo>
                <a:lnTo>
                  <a:pt x="17179" y="146"/>
                </a:lnTo>
                <a:lnTo>
                  <a:pt x="17081" y="98"/>
                </a:lnTo>
                <a:lnTo>
                  <a:pt x="16984" y="49"/>
                </a:lnTo>
                <a:lnTo>
                  <a:pt x="16838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675;p37">
            <a:extLst>
              <a:ext uri="{FF2B5EF4-FFF2-40B4-BE49-F238E27FC236}">
                <a16:creationId xmlns:a16="http://schemas.microsoft.com/office/drawing/2014/main" id="{00D0EF24-5FCC-449F-B1B3-F91049F07549}"/>
              </a:ext>
            </a:extLst>
          </p:cNvPr>
          <p:cNvSpPr/>
          <p:nvPr/>
        </p:nvSpPr>
        <p:spPr>
          <a:xfrm>
            <a:off x="6086840" y="611809"/>
            <a:ext cx="1362993" cy="1342586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5" name="TextBox 11">
            <a:extLst>
              <a:ext uri="{FF2B5EF4-FFF2-40B4-BE49-F238E27FC236}">
                <a16:creationId xmlns:a16="http://schemas.microsoft.com/office/drawing/2014/main" id="{C48B8B73-4BA4-4973-92CD-A07D317023AB}"/>
              </a:ext>
            </a:extLst>
          </p:cNvPr>
          <p:cNvSpPr txBox="1"/>
          <p:nvPr/>
        </p:nvSpPr>
        <p:spPr>
          <a:xfrm>
            <a:off x="3739848" y="2689117"/>
            <a:ext cx="5130570" cy="420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35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ご入園をお待ちしております</a:t>
            </a:r>
            <a:endParaRPr lang="zh-CN" altLang="en-US" sz="2135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22175139-9EFF-4862-A806-5C75468BE14A}"/>
              </a:ext>
            </a:extLst>
          </p:cNvPr>
          <p:cNvSpPr txBox="1"/>
          <p:nvPr/>
        </p:nvSpPr>
        <p:spPr>
          <a:xfrm>
            <a:off x="3739848" y="2184424"/>
            <a:ext cx="5130570" cy="420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35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ご視聴いただきありがとうございました</a:t>
            </a:r>
            <a:endParaRPr lang="zh-CN" altLang="en-US" sz="2135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97EEF92-812E-42E1-95D1-10BFD98E64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57" y="1459500"/>
            <a:ext cx="1355484" cy="253098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C2A9AAD-4A42-4E7B-B5FC-5F6D8E4F39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087" y="1459499"/>
            <a:ext cx="1507344" cy="2530988"/>
          </a:xfrm>
          <a:prstGeom prst="rect">
            <a:avLst/>
          </a:prstGeom>
        </p:spPr>
      </p:pic>
      <p:sp>
        <p:nvSpPr>
          <p:cNvPr id="10" name="Google Shape;677;p37">
            <a:extLst>
              <a:ext uri="{FF2B5EF4-FFF2-40B4-BE49-F238E27FC236}">
                <a16:creationId xmlns:a16="http://schemas.microsoft.com/office/drawing/2014/main" id="{7F590885-14C2-4DDB-A4D5-455E06B26A94}"/>
              </a:ext>
            </a:extLst>
          </p:cNvPr>
          <p:cNvSpPr/>
          <p:nvPr/>
        </p:nvSpPr>
        <p:spPr>
          <a:xfrm>
            <a:off x="5162957" y="1232297"/>
            <a:ext cx="1052391" cy="643569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403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9CE00451-5504-43E4-8712-3B929D14F4CC}"/>
              </a:ext>
            </a:extLst>
          </p:cNvPr>
          <p:cNvSpPr txBox="1"/>
          <p:nvPr/>
        </p:nvSpPr>
        <p:spPr>
          <a:xfrm>
            <a:off x="876026" y="593685"/>
            <a:ext cx="7128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Arial" panose="020B0604020202020204" pitchFamily="34" charset="0"/>
              </a:rPr>
              <a:t>◆保育理念◆</a:t>
            </a:r>
            <a:endParaRPr lang="zh-CN" altLang="en-US" sz="36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2" name="矩形 29">
            <a:extLst>
              <a:ext uri="{FF2B5EF4-FFF2-40B4-BE49-F238E27FC236}">
                <a16:creationId xmlns:a16="http://schemas.microsoft.com/office/drawing/2014/main" id="{9189F09C-78BB-4488-883D-844D78D5FDF4}"/>
              </a:ext>
            </a:extLst>
          </p:cNvPr>
          <p:cNvSpPr/>
          <p:nvPr/>
        </p:nvSpPr>
        <p:spPr>
          <a:xfrm>
            <a:off x="1347266" y="1385191"/>
            <a:ext cx="681313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テキスト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…』</a:t>
            </a:r>
            <a:endParaRPr lang="en-US" altLang="zh-CN" sz="2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矩形 29">
            <a:extLst>
              <a:ext uri="{FF2B5EF4-FFF2-40B4-BE49-F238E27FC236}">
                <a16:creationId xmlns:a16="http://schemas.microsoft.com/office/drawing/2014/main" id="{F6244850-5EF3-424B-AE98-4981161E0E85}"/>
              </a:ext>
            </a:extLst>
          </p:cNvPr>
          <p:cNvSpPr/>
          <p:nvPr/>
        </p:nvSpPr>
        <p:spPr>
          <a:xfrm>
            <a:off x="1495174" y="2821978"/>
            <a:ext cx="615365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</a:t>
            </a: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テキスト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lang="en-US" altLang="zh-CN" sz="2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DBA9457C-2996-4387-A92E-36448E7C6B86}"/>
              </a:ext>
            </a:extLst>
          </p:cNvPr>
          <p:cNvSpPr txBox="1"/>
          <p:nvPr/>
        </p:nvSpPr>
        <p:spPr>
          <a:xfrm>
            <a:off x="876026" y="1965085"/>
            <a:ext cx="7128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Arial" panose="020B0604020202020204" pitchFamily="34" charset="0"/>
              </a:rPr>
              <a:t>◆保育方針◆</a:t>
            </a:r>
            <a:endParaRPr lang="zh-CN" altLang="en-US" sz="36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5" name="矩形 29">
            <a:extLst>
              <a:ext uri="{FF2B5EF4-FFF2-40B4-BE49-F238E27FC236}">
                <a16:creationId xmlns:a16="http://schemas.microsoft.com/office/drawing/2014/main" id="{9A143882-CE1A-4B5F-AB03-DB83573049A1}"/>
              </a:ext>
            </a:extLst>
          </p:cNvPr>
          <p:cNvSpPr/>
          <p:nvPr/>
        </p:nvSpPr>
        <p:spPr>
          <a:xfrm>
            <a:off x="1495174" y="3336485"/>
            <a:ext cx="615365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2.</a:t>
            </a: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テキスト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lang="en-US" altLang="zh-CN" sz="2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矩形 29">
            <a:extLst>
              <a:ext uri="{FF2B5EF4-FFF2-40B4-BE49-F238E27FC236}">
                <a16:creationId xmlns:a16="http://schemas.microsoft.com/office/drawing/2014/main" id="{7DE68C19-5DFD-42BC-A12C-CFD150E0FBA2}"/>
              </a:ext>
            </a:extLst>
          </p:cNvPr>
          <p:cNvSpPr/>
          <p:nvPr/>
        </p:nvSpPr>
        <p:spPr>
          <a:xfrm>
            <a:off x="1495174" y="3850992"/>
            <a:ext cx="615365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3.</a:t>
            </a: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テキスト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lang="en-US" altLang="zh-CN" sz="2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32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3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2" name="Google Shape;675;p37">
            <a:extLst>
              <a:ext uri="{FF2B5EF4-FFF2-40B4-BE49-F238E27FC236}">
                <a16:creationId xmlns:a16="http://schemas.microsoft.com/office/drawing/2014/main" id="{28DF3346-889A-4222-B94E-13A0C1FA4326}"/>
              </a:ext>
            </a:extLst>
          </p:cNvPr>
          <p:cNvSpPr/>
          <p:nvPr/>
        </p:nvSpPr>
        <p:spPr>
          <a:xfrm>
            <a:off x="1103078" y="455085"/>
            <a:ext cx="762079" cy="750669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0DE72016-2E3F-41EF-81F4-3298592DCB96}"/>
              </a:ext>
            </a:extLst>
          </p:cNvPr>
          <p:cNvSpPr/>
          <p:nvPr/>
        </p:nvSpPr>
        <p:spPr>
          <a:xfrm>
            <a:off x="1805636" y="532358"/>
            <a:ext cx="336949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施設の外観</a:t>
            </a:r>
            <a:endParaRPr lang="en-US" altLang="zh-CN" sz="32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03078" y="1283027"/>
            <a:ext cx="6978604" cy="33562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6600" dirty="0" smtClean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5400" dirty="0" smtClean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</a:t>
            </a:r>
            <a:endParaRPr kumimoji="1" lang="en-US" altLang="ja-JP" sz="5400" dirty="0" smtClean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000" dirty="0" smtClean="0">
              <a:solidFill>
                <a:schemeClr val="bg2">
                  <a:lumMod val="50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2000" dirty="0" smtClean="0">
                <a:solidFill>
                  <a:schemeClr val="bg2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kumimoji="1" lang="ja-JP" altLang="en-US" sz="2000" dirty="0" smtClean="0">
                <a:solidFill>
                  <a:schemeClr val="bg2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画像は何枚挿入していただいても構いません</a:t>
            </a:r>
            <a:endParaRPr kumimoji="1" lang="en-US" altLang="ja-JP" sz="2000" dirty="0" smtClean="0">
              <a:solidFill>
                <a:schemeClr val="bg2">
                  <a:lumMod val="50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2000" dirty="0" smtClean="0">
                <a:solidFill>
                  <a:schemeClr val="bg2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kumimoji="1" lang="ja-JP" altLang="en-US" sz="2000" dirty="0" smtClean="0">
                <a:solidFill>
                  <a:schemeClr val="bg2">
                    <a:lumMod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１つのスライドに収まらない場合、スライドを複製してご使用ください</a:t>
            </a:r>
            <a:endParaRPr kumimoji="1" lang="ja-JP" altLang="en-US" sz="3200" dirty="0">
              <a:solidFill>
                <a:schemeClr val="bg2">
                  <a:lumMod val="50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2" name="矩形 9">
            <a:extLst>
              <a:ext uri="{FF2B5EF4-FFF2-40B4-BE49-F238E27FC236}">
                <a16:creationId xmlns:a16="http://schemas.microsoft.com/office/drawing/2014/main" id="{7E4DED6F-3640-4EAB-AF3E-1D08169E9947}"/>
              </a:ext>
            </a:extLst>
          </p:cNvPr>
          <p:cNvSpPr/>
          <p:nvPr/>
        </p:nvSpPr>
        <p:spPr>
          <a:xfrm>
            <a:off x="1725426" y="532358"/>
            <a:ext cx="499621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玄関（出入口）</a:t>
            </a:r>
          </a:p>
        </p:txBody>
      </p:sp>
      <p:sp>
        <p:nvSpPr>
          <p:cNvPr id="4" name="Google Shape;601;p37">
            <a:extLst>
              <a:ext uri="{FF2B5EF4-FFF2-40B4-BE49-F238E27FC236}">
                <a16:creationId xmlns:a16="http://schemas.microsoft.com/office/drawing/2014/main" id="{92787779-0E86-424F-A03A-79963A38F41A}"/>
              </a:ext>
            </a:extLst>
          </p:cNvPr>
          <p:cNvSpPr/>
          <p:nvPr/>
        </p:nvSpPr>
        <p:spPr>
          <a:xfrm>
            <a:off x="1199289" y="510558"/>
            <a:ext cx="600022" cy="590931"/>
          </a:xfrm>
          <a:custGeom>
            <a:avLst/>
            <a:gdLst/>
            <a:ahLst/>
            <a:cxnLst/>
            <a:rect l="l" t="t" r="r" b="b"/>
            <a:pathLst>
              <a:path w="18956" h="16571" extrusionOk="0">
                <a:moveTo>
                  <a:pt x="9222" y="2604"/>
                </a:moveTo>
                <a:lnTo>
                  <a:pt x="9149" y="2628"/>
                </a:lnTo>
                <a:lnTo>
                  <a:pt x="9028" y="2701"/>
                </a:lnTo>
                <a:lnTo>
                  <a:pt x="8809" y="2896"/>
                </a:lnTo>
                <a:lnTo>
                  <a:pt x="8517" y="3139"/>
                </a:lnTo>
                <a:lnTo>
                  <a:pt x="8249" y="3358"/>
                </a:lnTo>
                <a:lnTo>
                  <a:pt x="7957" y="3577"/>
                </a:lnTo>
                <a:lnTo>
                  <a:pt x="7665" y="3821"/>
                </a:lnTo>
                <a:lnTo>
                  <a:pt x="6619" y="4818"/>
                </a:lnTo>
                <a:lnTo>
                  <a:pt x="5573" y="5816"/>
                </a:lnTo>
                <a:lnTo>
                  <a:pt x="5256" y="6181"/>
                </a:lnTo>
                <a:lnTo>
                  <a:pt x="4964" y="6546"/>
                </a:lnTo>
                <a:lnTo>
                  <a:pt x="4380" y="7325"/>
                </a:lnTo>
                <a:lnTo>
                  <a:pt x="4210" y="7495"/>
                </a:lnTo>
                <a:lnTo>
                  <a:pt x="3942" y="7763"/>
                </a:lnTo>
                <a:lnTo>
                  <a:pt x="3821" y="7909"/>
                </a:lnTo>
                <a:lnTo>
                  <a:pt x="3723" y="8055"/>
                </a:lnTo>
                <a:lnTo>
                  <a:pt x="3675" y="8176"/>
                </a:lnTo>
                <a:lnTo>
                  <a:pt x="3675" y="8225"/>
                </a:lnTo>
                <a:lnTo>
                  <a:pt x="3699" y="8274"/>
                </a:lnTo>
                <a:lnTo>
                  <a:pt x="3796" y="8347"/>
                </a:lnTo>
                <a:lnTo>
                  <a:pt x="3918" y="8347"/>
                </a:lnTo>
                <a:lnTo>
                  <a:pt x="4040" y="8322"/>
                </a:lnTo>
                <a:lnTo>
                  <a:pt x="4186" y="8249"/>
                </a:lnTo>
                <a:lnTo>
                  <a:pt x="4332" y="8128"/>
                </a:lnTo>
                <a:lnTo>
                  <a:pt x="4478" y="8006"/>
                </a:lnTo>
                <a:lnTo>
                  <a:pt x="4794" y="7665"/>
                </a:lnTo>
                <a:lnTo>
                  <a:pt x="5086" y="7300"/>
                </a:lnTo>
                <a:lnTo>
                  <a:pt x="5354" y="6935"/>
                </a:lnTo>
                <a:lnTo>
                  <a:pt x="5694" y="6473"/>
                </a:lnTo>
                <a:lnTo>
                  <a:pt x="6108" y="6035"/>
                </a:lnTo>
                <a:lnTo>
                  <a:pt x="6521" y="5621"/>
                </a:lnTo>
                <a:lnTo>
                  <a:pt x="7422" y="4818"/>
                </a:lnTo>
                <a:lnTo>
                  <a:pt x="7860" y="4380"/>
                </a:lnTo>
                <a:lnTo>
                  <a:pt x="8322" y="3967"/>
                </a:lnTo>
                <a:lnTo>
                  <a:pt x="8663" y="3699"/>
                </a:lnTo>
                <a:lnTo>
                  <a:pt x="9003" y="3456"/>
                </a:lnTo>
                <a:lnTo>
                  <a:pt x="9174" y="3285"/>
                </a:lnTo>
                <a:lnTo>
                  <a:pt x="9295" y="3139"/>
                </a:lnTo>
                <a:lnTo>
                  <a:pt x="9320" y="3139"/>
                </a:lnTo>
                <a:lnTo>
                  <a:pt x="9466" y="3285"/>
                </a:lnTo>
                <a:lnTo>
                  <a:pt x="10366" y="4113"/>
                </a:lnTo>
                <a:lnTo>
                  <a:pt x="11169" y="4916"/>
                </a:lnTo>
                <a:lnTo>
                  <a:pt x="11558" y="5329"/>
                </a:lnTo>
                <a:lnTo>
                  <a:pt x="11923" y="5767"/>
                </a:lnTo>
                <a:lnTo>
                  <a:pt x="12264" y="6181"/>
                </a:lnTo>
                <a:lnTo>
                  <a:pt x="12605" y="6643"/>
                </a:lnTo>
                <a:lnTo>
                  <a:pt x="12945" y="7057"/>
                </a:lnTo>
                <a:lnTo>
                  <a:pt x="13116" y="7276"/>
                </a:lnTo>
                <a:lnTo>
                  <a:pt x="13310" y="7471"/>
                </a:lnTo>
                <a:lnTo>
                  <a:pt x="13675" y="7787"/>
                </a:lnTo>
                <a:lnTo>
                  <a:pt x="14040" y="8079"/>
                </a:lnTo>
                <a:lnTo>
                  <a:pt x="14308" y="8322"/>
                </a:lnTo>
                <a:lnTo>
                  <a:pt x="14429" y="8420"/>
                </a:lnTo>
                <a:lnTo>
                  <a:pt x="14502" y="8444"/>
                </a:lnTo>
                <a:lnTo>
                  <a:pt x="14600" y="8493"/>
                </a:lnTo>
                <a:lnTo>
                  <a:pt x="14697" y="8493"/>
                </a:lnTo>
                <a:lnTo>
                  <a:pt x="14770" y="8444"/>
                </a:lnTo>
                <a:lnTo>
                  <a:pt x="14843" y="8371"/>
                </a:lnTo>
                <a:lnTo>
                  <a:pt x="14867" y="8274"/>
                </a:lnTo>
                <a:lnTo>
                  <a:pt x="14867" y="8201"/>
                </a:lnTo>
                <a:lnTo>
                  <a:pt x="14843" y="8103"/>
                </a:lnTo>
                <a:lnTo>
                  <a:pt x="14746" y="7957"/>
                </a:lnTo>
                <a:lnTo>
                  <a:pt x="14648" y="7811"/>
                </a:lnTo>
                <a:lnTo>
                  <a:pt x="14502" y="7690"/>
                </a:lnTo>
                <a:lnTo>
                  <a:pt x="14186" y="7446"/>
                </a:lnTo>
                <a:lnTo>
                  <a:pt x="13894" y="7252"/>
                </a:lnTo>
                <a:lnTo>
                  <a:pt x="13675" y="7057"/>
                </a:lnTo>
                <a:lnTo>
                  <a:pt x="13481" y="6862"/>
                </a:lnTo>
                <a:lnTo>
                  <a:pt x="13116" y="6424"/>
                </a:lnTo>
                <a:lnTo>
                  <a:pt x="12434" y="5500"/>
                </a:lnTo>
                <a:lnTo>
                  <a:pt x="12045" y="5037"/>
                </a:lnTo>
                <a:lnTo>
                  <a:pt x="11607" y="4599"/>
                </a:lnTo>
                <a:lnTo>
                  <a:pt x="11169" y="4161"/>
                </a:lnTo>
                <a:lnTo>
                  <a:pt x="10731" y="3723"/>
                </a:lnTo>
                <a:lnTo>
                  <a:pt x="10293" y="3334"/>
                </a:lnTo>
                <a:lnTo>
                  <a:pt x="9806" y="2920"/>
                </a:lnTo>
                <a:lnTo>
                  <a:pt x="9660" y="2799"/>
                </a:lnTo>
                <a:lnTo>
                  <a:pt x="9514" y="2726"/>
                </a:lnTo>
                <a:lnTo>
                  <a:pt x="9417" y="2628"/>
                </a:lnTo>
                <a:lnTo>
                  <a:pt x="9368" y="2604"/>
                </a:lnTo>
                <a:close/>
                <a:moveTo>
                  <a:pt x="9271" y="8979"/>
                </a:moveTo>
                <a:lnTo>
                  <a:pt x="9247" y="9125"/>
                </a:lnTo>
                <a:lnTo>
                  <a:pt x="9271" y="9271"/>
                </a:lnTo>
                <a:lnTo>
                  <a:pt x="9295" y="9563"/>
                </a:lnTo>
                <a:lnTo>
                  <a:pt x="8517" y="9563"/>
                </a:lnTo>
                <a:lnTo>
                  <a:pt x="8298" y="9587"/>
                </a:lnTo>
                <a:lnTo>
                  <a:pt x="8176" y="9612"/>
                </a:lnTo>
                <a:lnTo>
                  <a:pt x="8054" y="9636"/>
                </a:lnTo>
                <a:lnTo>
                  <a:pt x="8054" y="9466"/>
                </a:lnTo>
                <a:lnTo>
                  <a:pt x="8054" y="9320"/>
                </a:lnTo>
                <a:lnTo>
                  <a:pt x="8006" y="9174"/>
                </a:lnTo>
                <a:lnTo>
                  <a:pt x="7957" y="9028"/>
                </a:lnTo>
                <a:lnTo>
                  <a:pt x="8614" y="9028"/>
                </a:lnTo>
                <a:lnTo>
                  <a:pt x="9271" y="8979"/>
                </a:lnTo>
                <a:close/>
                <a:moveTo>
                  <a:pt x="10317" y="8979"/>
                </a:moveTo>
                <a:lnTo>
                  <a:pt x="10682" y="9028"/>
                </a:lnTo>
                <a:lnTo>
                  <a:pt x="11047" y="9052"/>
                </a:lnTo>
                <a:lnTo>
                  <a:pt x="11047" y="9344"/>
                </a:lnTo>
                <a:lnTo>
                  <a:pt x="11047" y="9636"/>
                </a:lnTo>
                <a:lnTo>
                  <a:pt x="10731" y="9612"/>
                </a:lnTo>
                <a:lnTo>
                  <a:pt x="9685" y="9587"/>
                </a:lnTo>
                <a:lnTo>
                  <a:pt x="9636" y="9271"/>
                </a:lnTo>
                <a:lnTo>
                  <a:pt x="9612" y="9125"/>
                </a:lnTo>
                <a:lnTo>
                  <a:pt x="9563" y="8979"/>
                </a:lnTo>
                <a:close/>
                <a:moveTo>
                  <a:pt x="8054" y="10001"/>
                </a:moveTo>
                <a:lnTo>
                  <a:pt x="8176" y="10025"/>
                </a:lnTo>
                <a:lnTo>
                  <a:pt x="8930" y="10025"/>
                </a:lnTo>
                <a:lnTo>
                  <a:pt x="9320" y="10050"/>
                </a:lnTo>
                <a:lnTo>
                  <a:pt x="9295" y="10707"/>
                </a:lnTo>
                <a:lnTo>
                  <a:pt x="8638" y="10634"/>
                </a:lnTo>
                <a:lnTo>
                  <a:pt x="8298" y="10634"/>
                </a:lnTo>
                <a:lnTo>
                  <a:pt x="8006" y="10658"/>
                </a:lnTo>
                <a:lnTo>
                  <a:pt x="8030" y="10342"/>
                </a:lnTo>
                <a:lnTo>
                  <a:pt x="8054" y="10001"/>
                </a:lnTo>
                <a:close/>
                <a:moveTo>
                  <a:pt x="9709" y="10074"/>
                </a:moveTo>
                <a:lnTo>
                  <a:pt x="10366" y="10147"/>
                </a:lnTo>
                <a:lnTo>
                  <a:pt x="10901" y="10147"/>
                </a:lnTo>
                <a:lnTo>
                  <a:pt x="11047" y="10123"/>
                </a:lnTo>
                <a:lnTo>
                  <a:pt x="11047" y="10123"/>
                </a:lnTo>
                <a:lnTo>
                  <a:pt x="11023" y="10390"/>
                </a:lnTo>
                <a:lnTo>
                  <a:pt x="10974" y="10634"/>
                </a:lnTo>
                <a:lnTo>
                  <a:pt x="10755" y="10707"/>
                </a:lnTo>
                <a:lnTo>
                  <a:pt x="10536" y="10731"/>
                </a:lnTo>
                <a:lnTo>
                  <a:pt x="10123" y="10755"/>
                </a:lnTo>
                <a:lnTo>
                  <a:pt x="9685" y="10755"/>
                </a:lnTo>
                <a:lnTo>
                  <a:pt x="9685" y="10707"/>
                </a:lnTo>
                <a:lnTo>
                  <a:pt x="9709" y="10390"/>
                </a:lnTo>
                <a:lnTo>
                  <a:pt x="9709" y="10074"/>
                </a:lnTo>
                <a:close/>
                <a:moveTo>
                  <a:pt x="8955" y="8468"/>
                </a:moveTo>
                <a:lnTo>
                  <a:pt x="8541" y="8493"/>
                </a:lnTo>
                <a:lnTo>
                  <a:pt x="8346" y="8517"/>
                </a:lnTo>
                <a:lnTo>
                  <a:pt x="8152" y="8566"/>
                </a:lnTo>
                <a:lnTo>
                  <a:pt x="7957" y="8614"/>
                </a:lnTo>
                <a:lnTo>
                  <a:pt x="7762" y="8687"/>
                </a:lnTo>
                <a:lnTo>
                  <a:pt x="7738" y="8736"/>
                </a:lnTo>
                <a:lnTo>
                  <a:pt x="7714" y="8760"/>
                </a:lnTo>
                <a:lnTo>
                  <a:pt x="7689" y="8833"/>
                </a:lnTo>
                <a:lnTo>
                  <a:pt x="7641" y="8882"/>
                </a:lnTo>
                <a:lnTo>
                  <a:pt x="7592" y="8906"/>
                </a:lnTo>
                <a:lnTo>
                  <a:pt x="7568" y="8979"/>
                </a:lnTo>
                <a:lnTo>
                  <a:pt x="7568" y="9028"/>
                </a:lnTo>
                <a:lnTo>
                  <a:pt x="7616" y="9247"/>
                </a:lnTo>
                <a:lnTo>
                  <a:pt x="7616" y="9490"/>
                </a:lnTo>
                <a:lnTo>
                  <a:pt x="7592" y="9709"/>
                </a:lnTo>
                <a:lnTo>
                  <a:pt x="7568" y="9952"/>
                </a:lnTo>
                <a:lnTo>
                  <a:pt x="7495" y="10415"/>
                </a:lnTo>
                <a:lnTo>
                  <a:pt x="7495" y="10634"/>
                </a:lnTo>
                <a:lnTo>
                  <a:pt x="7519" y="10877"/>
                </a:lnTo>
                <a:lnTo>
                  <a:pt x="7519" y="10926"/>
                </a:lnTo>
                <a:lnTo>
                  <a:pt x="7568" y="10974"/>
                </a:lnTo>
                <a:lnTo>
                  <a:pt x="7641" y="11023"/>
                </a:lnTo>
                <a:lnTo>
                  <a:pt x="7762" y="11047"/>
                </a:lnTo>
                <a:lnTo>
                  <a:pt x="7860" y="10999"/>
                </a:lnTo>
                <a:lnTo>
                  <a:pt x="8079" y="11072"/>
                </a:lnTo>
                <a:lnTo>
                  <a:pt x="8298" y="11120"/>
                </a:lnTo>
                <a:lnTo>
                  <a:pt x="8784" y="11169"/>
                </a:lnTo>
                <a:lnTo>
                  <a:pt x="9733" y="11218"/>
                </a:lnTo>
                <a:lnTo>
                  <a:pt x="10123" y="11242"/>
                </a:lnTo>
                <a:lnTo>
                  <a:pt x="10561" y="11218"/>
                </a:lnTo>
                <a:lnTo>
                  <a:pt x="10780" y="11193"/>
                </a:lnTo>
                <a:lnTo>
                  <a:pt x="10999" y="11145"/>
                </a:lnTo>
                <a:lnTo>
                  <a:pt x="11169" y="11072"/>
                </a:lnTo>
                <a:lnTo>
                  <a:pt x="11339" y="10950"/>
                </a:lnTo>
                <a:lnTo>
                  <a:pt x="11388" y="10877"/>
                </a:lnTo>
                <a:lnTo>
                  <a:pt x="11388" y="10828"/>
                </a:lnTo>
                <a:lnTo>
                  <a:pt x="11412" y="10804"/>
                </a:lnTo>
                <a:lnTo>
                  <a:pt x="11461" y="10561"/>
                </a:lnTo>
                <a:lnTo>
                  <a:pt x="11510" y="10293"/>
                </a:lnTo>
                <a:lnTo>
                  <a:pt x="11510" y="10025"/>
                </a:lnTo>
                <a:lnTo>
                  <a:pt x="11510" y="9782"/>
                </a:lnTo>
                <a:lnTo>
                  <a:pt x="11510" y="9223"/>
                </a:lnTo>
                <a:lnTo>
                  <a:pt x="11485" y="8931"/>
                </a:lnTo>
                <a:lnTo>
                  <a:pt x="11437" y="8663"/>
                </a:lnTo>
                <a:lnTo>
                  <a:pt x="11412" y="8614"/>
                </a:lnTo>
                <a:lnTo>
                  <a:pt x="11364" y="8590"/>
                </a:lnTo>
                <a:lnTo>
                  <a:pt x="11315" y="8566"/>
                </a:lnTo>
                <a:lnTo>
                  <a:pt x="11218" y="8566"/>
                </a:lnTo>
                <a:lnTo>
                  <a:pt x="10755" y="8493"/>
                </a:lnTo>
                <a:lnTo>
                  <a:pt x="10293" y="8468"/>
                </a:lnTo>
                <a:close/>
                <a:moveTo>
                  <a:pt x="10244" y="12556"/>
                </a:moveTo>
                <a:lnTo>
                  <a:pt x="10390" y="12678"/>
                </a:lnTo>
                <a:lnTo>
                  <a:pt x="10536" y="12799"/>
                </a:lnTo>
                <a:lnTo>
                  <a:pt x="10634" y="12970"/>
                </a:lnTo>
                <a:lnTo>
                  <a:pt x="10415" y="13018"/>
                </a:lnTo>
                <a:lnTo>
                  <a:pt x="10342" y="12775"/>
                </a:lnTo>
                <a:lnTo>
                  <a:pt x="10244" y="12556"/>
                </a:lnTo>
                <a:close/>
                <a:moveTo>
                  <a:pt x="10828" y="13359"/>
                </a:moveTo>
                <a:lnTo>
                  <a:pt x="10901" y="13578"/>
                </a:lnTo>
                <a:lnTo>
                  <a:pt x="10707" y="13675"/>
                </a:lnTo>
                <a:lnTo>
                  <a:pt x="10536" y="13797"/>
                </a:lnTo>
                <a:lnTo>
                  <a:pt x="10536" y="13773"/>
                </a:lnTo>
                <a:lnTo>
                  <a:pt x="10488" y="13383"/>
                </a:lnTo>
                <a:lnTo>
                  <a:pt x="10512" y="13359"/>
                </a:lnTo>
                <a:close/>
                <a:moveTo>
                  <a:pt x="10974" y="13919"/>
                </a:moveTo>
                <a:lnTo>
                  <a:pt x="11023" y="14332"/>
                </a:lnTo>
                <a:lnTo>
                  <a:pt x="10853" y="14381"/>
                </a:lnTo>
                <a:lnTo>
                  <a:pt x="10707" y="14430"/>
                </a:lnTo>
                <a:lnTo>
                  <a:pt x="10536" y="14478"/>
                </a:lnTo>
                <a:lnTo>
                  <a:pt x="10536" y="14113"/>
                </a:lnTo>
                <a:lnTo>
                  <a:pt x="10658" y="14065"/>
                </a:lnTo>
                <a:lnTo>
                  <a:pt x="10780" y="13992"/>
                </a:lnTo>
                <a:lnTo>
                  <a:pt x="10974" y="13919"/>
                </a:lnTo>
                <a:close/>
                <a:moveTo>
                  <a:pt x="11047" y="14722"/>
                </a:moveTo>
                <a:lnTo>
                  <a:pt x="11047" y="14941"/>
                </a:lnTo>
                <a:lnTo>
                  <a:pt x="10755" y="15038"/>
                </a:lnTo>
                <a:lnTo>
                  <a:pt x="10609" y="15087"/>
                </a:lnTo>
                <a:lnTo>
                  <a:pt x="10463" y="15160"/>
                </a:lnTo>
                <a:lnTo>
                  <a:pt x="10512" y="14819"/>
                </a:lnTo>
                <a:lnTo>
                  <a:pt x="10804" y="14746"/>
                </a:lnTo>
                <a:lnTo>
                  <a:pt x="11047" y="14722"/>
                </a:lnTo>
                <a:close/>
                <a:moveTo>
                  <a:pt x="11047" y="15306"/>
                </a:moveTo>
                <a:lnTo>
                  <a:pt x="11023" y="15573"/>
                </a:lnTo>
                <a:lnTo>
                  <a:pt x="11023" y="15671"/>
                </a:lnTo>
                <a:lnTo>
                  <a:pt x="10999" y="15671"/>
                </a:lnTo>
                <a:lnTo>
                  <a:pt x="10804" y="15719"/>
                </a:lnTo>
                <a:lnTo>
                  <a:pt x="10585" y="15792"/>
                </a:lnTo>
                <a:lnTo>
                  <a:pt x="10488" y="15841"/>
                </a:lnTo>
                <a:lnTo>
                  <a:pt x="10390" y="15890"/>
                </a:lnTo>
                <a:lnTo>
                  <a:pt x="10390" y="15890"/>
                </a:lnTo>
                <a:lnTo>
                  <a:pt x="10439" y="15427"/>
                </a:lnTo>
                <a:lnTo>
                  <a:pt x="10585" y="15427"/>
                </a:lnTo>
                <a:lnTo>
                  <a:pt x="10731" y="15403"/>
                </a:lnTo>
                <a:lnTo>
                  <a:pt x="11047" y="15306"/>
                </a:lnTo>
                <a:close/>
                <a:moveTo>
                  <a:pt x="9441" y="536"/>
                </a:moveTo>
                <a:lnTo>
                  <a:pt x="9612" y="804"/>
                </a:lnTo>
                <a:lnTo>
                  <a:pt x="9831" y="1023"/>
                </a:lnTo>
                <a:lnTo>
                  <a:pt x="10050" y="1242"/>
                </a:lnTo>
                <a:lnTo>
                  <a:pt x="10293" y="1460"/>
                </a:lnTo>
                <a:lnTo>
                  <a:pt x="10780" y="1825"/>
                </a:lnTo>
                <a:lnTo>
                  <a:pt x="11266" y="2215"/>
                </a:lnTo>
                <a:lnTo>
                  <a:pt x="11899" y="2750"/>
                </a:lnTo>
                <a:lnTo>
                  <a:pt x="12507" y="3334"/>
                </a:lnTo>
                <a:lnTo>
                  <a:pt x="13091" y="3942"/>
                </a:lnTo>
                <a:lnTo>
                  <a:pt x="13651" y="4575"/>
                </a:lnTo>
                <a:lnTo>
                  <a:pt x="14746" y="5792"/>
                </a:lnTo>
                <a:lnTo>
                  <a:pt x="15305" y="6376"/>
                </a:lnTo>
                <a:lnTo>
                  <a:pt x="15622" y="6668"/>
                </a:lnTo>
                <a:lnTo>
                  <a:pt x="15914" y="6935"/>
                </a:lnTo>
                <a:lnTo>
                  <a:pt x="16206" y="7179"/>
                </a:lnTo>
                <a:lnTo>
                  <a:pt x="16522" y="7398"/>
                </a:lnTo>
                <a:lnTo>
                  <a:pt x="17155" y="7884"/>
                </a:lnTo>
                <a:lnTo>
                  <a:pt x="17471" y="8128"/>
                </a:lnTo>
                <a:lnTo>
                  <a:pt x="17763" y="8371"/>
                </a:lnTo>
                <a:lnTo>
                  <a:pt x="18031" y="8639"/>
                </a:lnTo>
                <a:lnTo>
                  <a:pt x="18274" y="8931"/>
                </a:lnTo>
                <a:lnTo>
                  <a:pt x="17885" y="8955"/>
                </a:lnTo>
                <a:lnTo>
                  <a:pt x="16741" y="8955"/>
                </a:lnTo>
                <a:lnTo>
                  <a:pt x="16425" y="8931"/>
                </a:lnTo>
                <a:lnTo>
                  <a:pt x="16060" y="8931"/>
                </a:lnTo>
                <a:lnTo>
                  <a:pt x="15889" y="8955"/>
                </a:lnTo>
                <a:lnTo>
                  <a:pt x="15719" y="8979"/>
                </a:lnTo>
                <a:lnTo>
                  <a:pt x="15597" y="9052"/>
                </a:lnTo>
                <a:lnTo>
                  <a:pt x="15524" y="9125"/>
                </a:lnTo>
                <a:lnTo>
                  <a:pt x="15500" y="9174"/>
                </a:lnTo>
                <a:lnTo>
                  <a:pt x="15500" y="9223"/>
                </a:lnTo>
                <a:lnTo>
                  <a:pt x="15573" y="9296"/>
                </a:lnTo>
                <a:lnTo>
                  <a:pt x="15549" y="9369"/>
                </a:lnTo>
                <a:lnTo>
                  <a:pt x="15549" y="10317"/>
                </a:lnTo>
                <a:lnTo>
                  <a:pt x="15549" y="11266"/>
                </a:lnTo>
                <a:lnTo>
                  <a:pt x="15524" y="12215"/>
                </a:lnTo>
                <a:lnTo>
                  <a:pt x="15476" y="13164"/>
                </a:lnTo>
                <a:lnTo>
                  <a:pt x="15451" y="14065"/>
                </a:lnTo>
                <a:lnTo>
                  <a:pt x="15427" y="14989"/>
                </a:lnTo>
                <a:lnTo>
                  <a:pt x="15427" y="15427"/>
                </a:lnTo>
                <a:lnTo>
                  <a:pt x="15451" y="15646"/>
                </a:lnTo>
                <a:lnTo>
                  <a:pt x="15500" y="15890"/>
                </a:lnTo>
                <a:lnTo>
                  <a:pt x="15208" y="15938"/>
                </a:lnTo>
                <a:lnTo>
                  <a:pt x="14965" y="15987"/>
                </a:lnTo>
                <a:lnTo>
                  <a:pt x="14210" y="16060"/>
                </a:lnTo>
                <a:lnTo>
                  <a:pt x="12069" y="16060"/>
                </a:lnTo>
                <a:lnTo>
                  <a:pt x="11826" y="16036"/>
                </a:lnTo>
                <a:lnTo>
                  <a:pt x="11680" y="16011"/>
                </a:lnTo>
                <a:lnTo>
                  <a:pt x="11510" y="16011"/>
                </a:lnTo>
                <a:lnTo>
                  <a:pt x="11534" y="15744"/>
                </a:lnTo>
                <a:lnTo>
                  <a:pt x="11558" y="15500"/>
                </a:lnTo>
                <a:lnTo>
                  <a:pt x="11558" y="15135"/>
                </a:lnTo>
                <a:lnTo>
                  <a:pt x="11558" y="14795"/>
                </a:lnTo>
                <a:lnTo>
                  <a:pt x="11534" y="14454"/>
                </a:lnTo>
                <a:lnTo>
                  <a:pt x="11510" y="14113"/>
                </a:lnTo>
                <a:lnTo>
                  <a:pt x="11461" y="13821"/>
                </a:lnTo>
                <a:lnTo>
                  <a:pt x="11388" y="13505"/>
                </a:lnTo>
                <a:lnTo>
                  <a:pt x="11291" y="13213"/>
                </a:lnTo>
                <a:lnTo>
                  <a:pt x="11169" y="12921"/>
                </a:lnTo>
                <a:lnTo>
                  <a:pt x="11023" y="12629"/>
                </a:lnTo>
                <a:lnTo>
                  <a:pt x="10828" y="12410"/>
                </a:lnTo>
                <a:lnTo>
                  <a:pt x="10731" y="12288"/>
                </a:lnTo>
                <a:lnTo>
                  <a:pt x="10609" y="12191"/>
                </a:lnTo>
                <a:lnTo>
                  <a:pt x="10463" y="12118"/>
                </a:lnTo>
                <a:lnTo>
                  <a:pt x="10342" y="12045"/>
                </a:lnTo>
                <a:lnTo>
                  <a:pt x="10147" y="11972"/>
                </a:lnTo>
                <a:lnTo>
                  <a:pt x="9977" y="11948"/>
                </a:lnTo>
                <a:lnTo>
                  <a:pt x="9782" y="11923"/>
                </a:lnTo>
                <a:lnTo>
                  <a:pt x="9587" y="11923"/>
                </a:lnTo>
                <a:lnTo>
                  <a:pt x="9417" y="11948"/>
                </a:lnTo>
                <a:lnTo>
                  <a:pt x="9222" y="11996"/>
                </a:lnTo>
                <a:lnTo>
                  <a:pt x="9052" y="12045"/>
                </a:lnTo>
                <a:lnTo>
                  <a:pt x="8857" y="12118"/>
                </a:lnTo>
                <a:lnTo>
                  <a:pt x="8687" y="12215"/>
                </a:lnTo>
                <a:lnTo>
                  <a:pt x="8541" y="12313"/>
                </a:lnTo>
                <a:lnTo>
                  <a:pt x="8371" y="12434"/>
                </a:lnTo>
                <a:lnTo>
                  <a:pt x="8249" y="12580"/>
                </a:lnTo>
                <a:lnTo>
                  <a:pt x="8103" y="12702"/>
                </a:lnTo>
                <a:lnTo>
                  <a:pt x="7981" y="12848"/>
                </a:lnTo>
                <a:lnTo>
                  <a:pt x="7884" y="13018"/>
                </a:lnTo>
                <a:lnTo>
                  <a:pt x="7811" y="13164"/>
                </a:lnTo>
                <a:lnTo>
                  <a:pt x="7714" y="13383"/>
                </a:lnTo>
                <a:lnTo>
                  <a:pt x="7665" y="13578"/>
                </a:lnTo>
                <a:lnTo>
                  <a:pt x="7568" y="14016"/>
                </a:lnTo>
                <a:lnTo>
                  <a:pt x="7495" y="14454"/>
                </a:lnTo>
                <a:lnTo>
                  <a:pt x="7446" y="14892"/>
                </a:lnTo>
                <a:lnTo>
                  <a:pt x="7397" y="15281"/>
                </a:lnTo>
                <a:lnTo>
                  <a:pt x="7373" y="15525"/>
                </a:lnTo>
                <a:lnTo>
                  <a:pt x="7373" y="15768"/>
                </a:lnTo>
                <a:lnTo>
                  <a:pt x="6181" y="15768"/>
                </a:lnTo>
                <a:lnTo>
                  <a:pt x="5013" y="15817"/>
                </a:lnTo>
                <a:lnTo>
                  <a:pt x="4234" y="15817"/>
                </a:lnTo>
                <a:lnTo>
                  <a:pt x="3796" y="15841"/>
                </a:lnTo>
                <a:lnTo>
                  <a:pt x="3602" y="15865"/>
                </a:lnTo>
                <a:lnTo>
                  <a:pt x="3407" y="15914"/>
                </a:lnTo>
                <a:lnTo>
                  <a:pt x="3431" y="15598"/>
                </a:lnTo>
                <a:lnTo>
                  <a:pt x="3456" y="15281"/>
                </a:lnTo>
                <a:lnTo>
                  <a:pt x="3431" y="14965"/>
                </a:lnTo>
                <a:lnTo>
                  <a:pt x="3456" y="14673"/>
                </a:lnTo>
                <a:lnTo>
                  <a:pt x="3504" y="13651"/>
                </a:lnTo>
                <a:lnTo>
                  <a:pt x="3553" y="12605"/>
                </a:lnTo>
                <a:lnTo>
                  <a:pt x="3529" y="12191"/>
                </a:lnTo>
                <a:lnTo>
                  <a:pt x="3504" y="11777"/>
                </a:lnTo>
                <a:lnTo>
                  <a:pt x="3383" y="10950"/>
                </a:lnTo>
                <a:lnTo>
                  <a:pt x="3334" y="10512"/>
                </a:lnTo>
                <a:lnTo>
                  <a:pt x="3285" y="10098"/>
                </a:lnTo>
                <a:lnTo>
                  <a:pt x="3261" y="9685"/>
                </a:lnTo>
                <a:lnTo>
                  <a:pt x="3261" y="9271"/>
                </a:lnTo>
                <a:lnTo>
                  <a:pt x="3261" y="9247"/>
                </a:lnTo>
                <a:lnTo>
                  <a:pt x="3334" y="9198"/>
                </a:lnTo>
                <a:lnTo>
                  <a:pt x="3383" y="9125"/>
                </a:lnTo>
                <a:lnTo>
                  <a:pt x="3407" y="9028"/>
                </a:lnTo>
                <a:lnTo>
                  <a:pt x="3383" y="8931"/>
                </a:lnTo>
                <a:lnTo>
                  <a:pt x="3334" y="8833"/>
                </a:lnTo>
                <a:lnTo>
                  <a:pt x="3261" y="8760"/>
                </a:lnTo>
                <a:lnTo>
                  <a:pt x="3164" y="8736"/>
                </a:lnTo>
                <a:lnTo>
                  <a:pt x="3042" y="8736"/>
                </a:lnTo>
                <a:lnTo>
                  <a:pt x="2774" y="8760"/>
                </a:lnTo>
                <a:lnTo>
                  <a:pt x="2507" y="8785"/>
                </a:lnTo>
                <a:lnTo>
                  <a:pt x="1947" y="8809"/>
                </a:lnTo>
                <a:lnTo>
                  <a:pt x="1412" y="8785"/>
                </a:lnTo>
                <a:lnTo>
                  <a:pt x="876" y="8785"/>
                </a:lnTo>
                <a:lnTo>
                  <a:pt x="1850" y="7982"/>
                </a:lnTo>
                <a:lnTo>
                  <a:pt x="2336" y="7544"/>
                </a:lnTo>
                <a:lnTo>
                  <a:pt x="2799" y="7106"/>
                </a:lnTo>
                <a:lnTo>
                  <a:pt x="4040" y="5792"/>
                </a:lnTo>
                <a:lnTo>
                  <a:pt x="4648" y="5135"/>
                </a:lnTo>
                <a:lnTo>
                  <a:pt x="5256" y="4502"/>
                </a:lnTo>
                <a:lnTo>
                  <a:pt x="6546" y="3237"/>
                </a:lnTo>
                <a:lnTo>
                  <a:pt x="7835" y="1971"/>
                </a:lnTo>
                <a:lnTo>
                  <a:pt x="8371" y="1485"/>
                </a:lnTo>
                <a:lnTo>
                  <a:pt x="8906" y="998"/>
                </a:lnTo>
                <a:lnTo>
                  <a:pt x="9247" y="706"/>
                </a:lnTo>
                <a:lnTo>
                  <a:pt x="9368" y="609"/>
                </a:lnTo>
                <a:lnTo>
                  <a:pt x="9417" y="560"/>
                </a:lnTo>
                <a:lnTo>
                  <a:pt x="9441" y="560"/>
                </a:lnTo>
                <a:lnTo>
                  <a:pt x="9441" y="536"/>
                </a:lnTo>
                <a:close/>
                <a:moveTo>
                  <a:pt x="9198" y="1"/>
                </a:moveTo>
                <a:lnTo>
                  <a:pt x="9125" y="25"/>
                </a:lnTo>
                <a:lnTo>
                  <a:pt x="8979" y="122"/>
                </a:lnTo>
                <a:lnTo>
                  <a:pt x="8736" y="341"/>
                </a:lnTo>
                <a:lnTo>
                  <a:pt x="7884" y="1120"/>
                </a:lnTo>
                <a:lnTo>
                  <a:pt x="7227" y="1752"/>
                </a:lnTo>
                <a:lnTo>
                  <a:pt x="6546" y="2385"/>
                </a:lnTo>
                <a:lnTo>
                  <a:pt x="5232" y="3675"/>
                </a:lnTo>
                <a:lnTo>
                  <a:pt x="4551" y="4356"/>
                </a:lnTo>
                <a:lnTo>
                  <a:pt x="3918" y="5037"/>
                </a:lnTo>
                <a:lnTo>
                  <a:pt x="2628" y="6424"/>
                </a:lnTo>
                <a:lnTo>
                  <a:pt x="2020" y="7033"/>
                </a:lnTo>
                <a:lnTo>
                  <a:pt x="1704" y="7325"/>
                </a:lnTo>
                <a:lnTo>
                  <a:pt x="1387" y="7617"/>
                </a:lnTo>
                <a:lnTo>
                  <a:pt x="706" y="8176"/>
                </a:lnTo>
                <a:lnTo>
                  <a:pt x="365" y="8493"/>
                </a:lnTo>
                <a:lnTo>
                  <a:pt x="73" y="8833"/>
                </a:lnTo>
                <a:lnTo>
                  <a:pt x="25" y="8931"/>
                </a:lnTo>
                <a:lnTo>
                  <a:pt x="0" y="9028"/>
                </a:lnTo>
                <a:lnTo>
                  <a:pt x="25" y="9101"/>
                </a:lnTo>
                <a:lnTo>
                  <a:pt x="73" y="9174"/>
                </a:lnTo>
                <a:lnTo>
                  <a:pt x="146" y="9223"/>
                </a:lnTo>
                <a:lnTo>
                  <a:pt x="244" y="9247"/>
                </a:lnTo>
                <a:lnTo>
                  <a:pt x="317" y="9223"/>
                </a:lnTo>
                <a:lnTo>
                  <a:pt x="414" y="9174"/>
                </a:lnTo>
                <a:lnTo>
                  <a:pt x="560" y="9247"/>
                </a:lnTo>
                <a:lnTo>
                  <a:pt x="706" y="9296"/>
                </a:lnTo>
                <a:lnTo>
                  <a:pt x="876" y="9320"/>
                </a:lnTo>
                <a:lnTo>
                  <a:pt x="1047" y="9344"/>
                </a:lnTo>
                <a:lnTo>
                  <a:pt x="2555" y="9344"/>
                </a:lnTo>
                <a:lnTo>
                  <a:pt x="2847" y="9320"/>
                </a:lnTo>
                <a:lnTo>
                  <a:pt x="2823" y="9490"/>
                </a:lnTo>
                <a:lnTo>
                  <a:pt x="2799" y="9636"/>
                </a:lnTo>
                <a:lnTo>
                  <a:pt x="2774" y="9952"/>
                </a:lnTo>
                <a:lnTo>
                  <a:pt x="2774" y="10269"/>
                </a:lnTo>
                <a:lnTo>
                  <a:pt x="2823" y="10585"/>
                </a:lnTo>
                <a:lnTo>
                  <a:pt x="2969" y="11510"/>
                </a:lnTo>
                <a:lnTo>
                  <a:pt x="2993" y="11972"/>
                </a:lnTo>
                <a:lnTo>
                  <a:pt x="3018" y="12434"/>
                </a:lnTo>
                <a:lnTo>
                  <a:pt x="3018" y="12970"/>
                </a:lnTo>
                <a:lnTo>
                  <a:pt x="2993" y="13481"/>
                </a:lnTo>
                <a:lnTo>
                  <a:pt x="2920" y="14503"/>
                </a:lnTo>
                <a:lnTo>
                  <a:pt x="2872" y="14892"/>
                </a:lnTo>
                <a:lnTo>
                  <a:pt x="2823" y="15330"/>
                </a:lnTo>
                <a:lnTo>
                  <a:pt x="2823" y="15549"/>
                </a:lnTo>
                <a:lnTo>
                  <a:pt x="2823" y="15768"/>
                </a:lnTo>
                <a:lnTo>
                  <a:pt x="2847" y="15963"/>
                </a:lnTo>
                <a:lnTo>
                  <a:pt x="2920" y="16133"/>
                </a:lnTo>
                <a:lnTo>
                  <a:pt x="2896" y="16157"/>
                </a:lnTo>
                <a:lnTo>
                  <a:pt x="2872" y="16230"/>
                </a:lnTo>
                <a:lnTo>
                  <a:pt x="2872" y="16303"/>
                </a:lnTo>
                <a:lnTo>
                  <a:pt x="2920" y="16352"/>
                </a:lnTo>
                <a:lnTo>
                  <a:pt x="2969" y="16401"/>
                </a:lnTo>
                <a:lnTo>
                  <a:pt x="3091" y="16449"/>
                </a:lnTo>
                <a:lnTo>
                  <a:pt x="3212" y="16474"/>
                </a:lnTo>
                <a:lnTo>
                  <a:pt x="3480" y="16474"/>
                </a:lnTo>
                <a:lnTo>
                  <a:pt x="3991" y="16425"/>
                </a:lnTo>
                <a:lnTo>
                  <a:pt x="4599" y="16401"/>
                </a:lnTo>
                <a:lnTo>
                  <a:pt x="5183" y="16401"/>
                </a:lnTo>
                <a:lnTo>
                  <a:pt x="6375" y="16425"/>
                </a:lnTo>
                <a:lnTo>
                  <a:pt x="6984" y="16401"/>
                </a:lnTo>
                <a:lnTo>
                  <a:pt x="7276" y="16376"/>
                </a:lnTo>
                <a:lnTo>
                  <a:pt x="7568" y="16328"/>
                </a:lnTo>
                <a:lnTo>
                  <a:pt x="7641" y="16303"/>
                </a:lnTo>
                <a:lnTo>
                  <a:pt x="7714" y="16255"/>
                </a:lnTo>
                <a:lnTo>
                  <a:pt x="7738" y="16206"/>
                </a:lnTo>
                <a:lnTo>
                  <a:pt x="7762" y="16157"/>
                </a:lnTo>
                <a:lnTo>
                  <a:pt x="7835" y="16084"/>
                </a:lnTo>
                <a:lnTo>
                  <a:pt x="7860" y="16011"/>
                </a:lnTo>
                <a:lnTo>
                  <a:pt x="7860" y="15354"/>
                </a:lnTo>
                <a:lnTo>
                  <a:pt x="7884" y="14989"/>
                </a:lnTo>
                <a:lnTo>
                  <a:pt x="7908" y="14649"/>
                </a:lnTo>
                <a:lnTo>
                  <a:pt x="7981" y="14284"/>
                </a:lnTo>
                <a:lnTo>
                  <a:pt x="8054" y="13943"/>
                </a:lnTo>
                <a:lnTo>
                  <a:pt x="8152" y="13627"/>
                </a:lnTo>
                <a:lnTo>
                  <a:pt x="8273" y="13310"/>
                </a:lnTo>
                <a:lnTo>
                  <a:pt x="8371" y="13164"/>
                </a:lnTo>
                <a:lnTo>
                  <a:pt x="8492" y="12994"/>
                </a:lnTo>
                <a:lnTo>
                  <a:pt x="8638" y="12848"/>
                </a:lnTo>
                <a:lnTo>
                  <a:pt x="8784" y="12726"/>
                </a:lnTo>
                <a:lnTo>
                  <a:pt x="8979" y="12629"/>
                </a:lnTo>
                <a:lnTo>
                  <a:pt x="9149" y="12532"/>
                </a:lnTo>
                <a:lnTo>
                  <a:pt x="9344" y="12483"/>
                </a:lnTo>
                <a:lnTo>
                  <a:pt x="9539" y="12434"/>
                </a:lnTo>
                <a:lnTo>
                  <a:pt x="9660" y="12580"/>
                </a:lnTo>
                <a:lnTo>
                  <a:pt x="9758" y="12726"/>
                </a:lnTo>
                <a:lnTo>
                  <a:pt x="9855" y="12872"/>
                </a:lnTo>
                <a:lnTo>
                  <a:pt x="9952" y="13043"/>
                </a:lnTo>
                <a:lnTo>
                  <a:pt x="10025" y="13335"/>
                </a:lnTo>
                <a:lnTo>
                  <a:pt x="10050" y="13627"/>
                </a:lnTo>
                <a:lnTo>
                  <a:pt x="10050" y="13919"/>
                </a:lnTo>
                <a:lnTo>
                  <a:pt x="10050" y="14211"/>
                </a:lnTo>
                <a:lnTo>
                  <a:pt x="10025" y="14697"/>
                </a:lnTo>
                <a:lnTo>
                  <a:pt x="9977" y="15208"/>
                </a:lnTo>
                <a:lnTo>
                  <a:pt x="9928" y="15695"/>
                </a:lnTo>
                <a:lnTo>
                  <a:pt x="9879" y="16206"/>
                </a:lnTo>
                <a:lnTo>
                  <a:pt x="9904" y="16303"/>
                </a:lnTo>
                <a:lnTo>
                  <a:pt x="9952" y="16376"/>
                </a:lnTo>
                <a:lnTo>
                  <a:pt x="10025" y="16425"/>
                </a:lnTo>
                <a:lnTo>
                  <a:pt x="10123" y="16449"/>
                </a:lnTo>
                <a:lnTo>
                  <a:pt x="10488" y="16498"/>
                </a:lnTo>
                <a:lnTo>
                  <a:pt x="10853" y="16522"/>
                </a:lnTo>
                <a:lnTo>
                  <a:pt x="11218" y="16522"/>
                </a:lnTo>
                <a:lnTo>
                  <a:pt x="11583" y="16498"/>
                </a:lnTo>
                <a:lnTo>
                  <a:pt x="11753" y="16522"/>
                </a:lnTo>
                <a:lnTo>
                  <a:pt x="11948" y="16547"/>
                </a:lnTo>
                <a:lnTo>
                  <a:pt x="12313" y="16547"/>
                </a:lnTo>
                <a:lnTo>
                  <a:pt x="13091" y="16571"/>
                </a:lnTo>
                <a:lnTo>
                  <a:pt x="14892" y="16571"/>
                </a:lnTo>
                <a:lnTo>
                  <a:pt x="15208" y="16547"/>
                </a:lnTo>
                <a:lnTo>
                  <a:pt x="15476" y="16474"/>
                </a:lnTo>
                <a:lnTo>
                  <a:pt x="15597" y="16425"/>
                </a:lnTo>
                <a:lnTo>
                  <a:pt x="15719" y="16376"/>
                </a:lnTo>
                <a:lnTo>
                  <a:pt x="15792" y="16303"/>
                </a:lnTo>
                <a:lnTo>
                  <a:pt x="15865" y="16230"/>
                </a:lnTo>
                <a:lnTo>
                  <a:pt x="15962" y="16206"/>
                </a:lnTo>
                <a:lnTo>
                  <a:pt x="16035" y="16157"/>
                </a:lnTo>
                <a:lnTo>
                  <a:pt x="16084" y="16060"/>
                </a:lnTo>
                <a:lnTo>
                  <a:pt x="16108" y="15963"/>
                </a:lnTo>
                <a:lnTo>
                  <a:pt x="16108" y="15841"/>
                </a:lnTo>
                <a:lnTo>
                  <a:pt x="16084" y="15719"/>
                </a:lnTo>
                <a:lnTo>
                  <a:pt x="16035" y="15476"/>
                </a:lnTo>
                <a:lnTo>
                  <a:pt x="16011" y="15111"/>
                </a:lnTo>
                <a:lnTo>
                  <a:pt x="16011" y="14746"/>
                </a:lnTo>
                <a:lnTo>
                  <a:pt x="16035" y="13846"/>
                </a:lnTo>
                <a:lnTo>
                  <a:pt x="16084" y="12945"/>
                </a:lnTo>
                <a:lnTo>
                  <a:pt x="16108" y="12069"/>
                </a:lnTo>
                <a:lnTo>
                  <a:pt x="16133" y="11193"/>
                </a:lnTo>
                <a:lnTo>
                  <a:pt x="16133" y="10755"/>
                </a:lnTo>
                <a:lnTo>
                  <a:pt x="16108" y="10317"/>
                </a:lnTo>
                <a:lnTo>
                  <a:pt x="16084" y="9879"/>
                </a:lnTo>
                <a:lnTo>
                  <a:pt x="16035" y="9466"/>
                </a:lnTo>
                <a:lnTo>
                  <a:pt x="16741" y="9466"/>
                </a:lnTo>
                <a:lnTo>
                  <a:pt x="17252" y="9490"/>
                </a:lnTo>
                <a:lnTo>
                  <a:pt x="17763" y="9490"/>
                </a:lnTo>
                <a:lnTo>
                  <a:pt x="18250" y="9466"/>
                </a:lnTo>
                <a:lnTo>
                  <a:pt x="18761" y="9417"/>
                </a:lnTo>
                <a:lnTo>
                  <a:pt x="18834" y="9393"/>
                </a:lnTo>
                <a:lnTo>
                  <a:pt x="18907" y="9344"/>
                </a:lnTo>
                <a:lnTo>
                  <a:pt x="18931" y="9296"/>
                </a:lnTo>
                <a:lnTo>
                  <a:pt x="18955" y="9223"/>
                </a:lnTo>
                <a:lnTo>
                  <a:pt x="18955" y="9150"/>
                </a:lnTo>
                <a:lnTo>
                  <a:pt x="18931" y="9077"/>
                </a:lnTo>
                <a:lnTo>
                  <a:pt x="18907" y="9028"/>
                </a:lnTo>
                <a:lnTo>
                  <a:pt x="18858" y="8955"/>
                </a:lnTo>
                <a:lnTo>
                  <a:pt x="18882" y="8858"/>
                </a:lnTo>
                <a:lnTo>
                  <a:pt x="18834" y="8760"/>
                </a:lnTo>
                <a:lnTo>
                  <a:pt x="18761" y="8639"/>
                </a:lnTo>
                <a:lnTo>
                  <a:pt x="18688" y="8517"/>
                </a:lnTo>
                <a:lnTo>
                  <a:pt x="18469" y="8298"/>
                </a:lnTo>
                <a:lnTo>
                  <a:pt x="18031" y="7909"/>
                </a:lnTo>
                <a:lnTo>
                  <a:pt x="17374" y="7373"/>
                </a:lnTo>
                <a:lnTo>
                  <a:pt x="16717" y="6862"/>
                </a:lnTo>
                <a:lnTo>
                  <a:pt x="16084" y="6327"/>
                </a:lnTo>
                <a:lnTo>
                  <a:pt x="15476" y="5767"/>
                </a:lnTo>
                <a:lnTo>
                  <a:pt x="14916" y="5159"/>
                </a:lnTo>
                <a:lnTo>
                  <a:pt x="14356" y="4551"/>
                </a:lnTo>
                <a:lnTo>
                  <a:pt x="13797" y="3918"/>
                </a:lnTo>
                <a:lnTo>
                  <a:pt x="13237" y="3334"/>
                </a:lnTo>
                <a:lnTo>
                  <a:pt x="12653" y="2726"/>
                </a:lnTo>
                <a:lnTo>
                  <a:pt x="12045" y="2166"/>
                </a:lnTo>
                <a:lnTo>
                  <a:pt x="11753" y="1923"/>
                </a:lnTo>
                <a:lnTo>
                  <a:pt x="11437" y="1679"/>
                </a:lnTo>
                <a:lnTo>
                  <a:pt x="10804" y="1193"/>
                </a:lnTo>
                <a:lnTo>
                  <a:pt x="10488" y="950"/>
                </a:lnTo>
                <a:lnTo>
                  <a:pt x="10196" y="682"/>
                </a:lnTo>
                <a:lnTo>
                  <a:pt x="9904" y="414"/>
                </a:lnTo>
                <a:lnTo>
                  <a:pt x="9660" y="98"/>
                </a:lnTo>
                <a:lnTo>
                  <a:pt x="9612" y="25"/>
                </a:lnTo>
                <a:lnTo>
                  <a:pt x="9539" y="1"/>
                </a:lnTo>
                <a:lnTo>
                  <a:pt x="9466" y="1"/>
                </a:lnTo>
                <a:lnTo>
                  <a:pt x="9393" y="25"/>
                </a:lnTo>
                <a:lnTo>
                  <a:pt x="934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818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25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B13105-5076-421A-8D2A-CFEA222A9E19}"/>
              </a:ext>
            </a:extLst>
          </p:cNvPr>
          <p:cNvSpPr txBox="1"/>
          <p:nvPr/>
        </p:nvSpPr>
        <p:spPr>
          <a:xfrm>
            <a:off x="1091096" y="443102"/>
            <a:ext cx="8742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4400" dirty="0">
                <a:solidFill>
                  <a:schemeClr val="accent4"/>
                </a:solidFill>
                <a:latin typeface="Roboto Slab Regular"/>
                <a:ea typeface="Roboto Slab Regular"/>
                <a:cs typeface="Roboto Slab Regular"/>
                <a:sym typeface="Roboto Slab Regular"/>
              </a:rPr>
              <a:t>👶</a:t>
            </a:r>
            <a:endParaRPr lang="ja-JP" altLang="en-US" sz="4400" dirty="0">
              <a:solidFill>
                <a:schemeClr val="accent4"/>
              </a:solidFill>
            </a:endParaRPr>
          </a:p>
        </p:txBody>
      </p:sp>
      <p:sp>
        <p:nvSpPr>
          <p:cNvPr id="5" name="矩形 9">
            <a:extLst>
              <a:ext uri="{FF2B5EF4-FFF2-40B4-BE49-F238E27FC236}">
                <a16:creationId xmlns:a16="http://schemas.microsoft.com/office/drawing/2014/main" id="{9AC4B167-C56D-4822-A83A-CA4480F04122}"/>
              </a:ext>
            </a:extLst>
          </p:cNvPr>
          <p:cNvSpPr/>
          <p:nvPr/>
        </p:nvSpPr>
        <p:spPr>
          <a:xfrm>
            <a:off x="1725426" y="532358"/>
            <a:ext cx="645604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保育室（●歳児クラス）</a:t>
            </a:r>
            <a:endParaRPr lang="en-US" altLang="zh-CN" sz="32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0B4BA98B-9C28-4EB2-AC0C-0F71352644F4}"/>
              </a:ext>
            </a:extLst>
          </p:cNvPr>
          <p:cNvSpPr/>
          <p:nvPr/>
        </p:nvSpPr>
        <p:spPr>
          <a:xfrm>
            <a:off x="1725426" y="532358"/>
            <a:ext cx="645604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保育室（●歳児クラス）</a:t>
            </a:r>
            <a:endParaRPr lang="en-US" altLang="zh-CN" sz="32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AD199C0-61FD-4F11-B886-EA3A0CBFFF11}"/>
              </a:ext>
            </a:extLst>
          </p:cNvPr>
          <p:cNvSpPr txBox="1"/>
          <p:nvPr/>
        </p:nvSpPr>
        <p:spPr>
          <a:xfrm>
            <a:off x="1131438" y="496890"/>
            <a:ext cx="8742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4400" dirty="0">
                <a:solidFill>
                  <a:srgbClr val="00B050"/>
                </a:solidFill>
                <a:latin typeface="Roboto Slab Regular"/>
                <a:ea typeface="Roboto Slab Regular"/>
                <a:cs typeface="Roboto Slab Regular"/>
                <a:sym typeface="Roboto Slab Regular"/>
              </a:rPr>
              <a:t>👦</a:t>
            </a:r>
            <a:endParaRPr lang="ja-JP" altLang="en-US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603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2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7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2" name="矩形 9">
            <a:extLst>
              <a:ext uri="{FF2B5EF4-FFF2-40B4-BE49-F238E27FC236}">
                <a16:creationId xmlns:a16="http://schemas.microsoft.com/office/drawing/2014/main" id="{7A8B6321-B22C-4062-8E8B-6397E6C0019C}"/>
              </a:ext>
            </a:extLst>
          </p:cNvPr>
          <p:cNvSpPr/>
          <p:nvPr/>
        </p:nvSpPr>
        <p:spPr>
          <a:xfrm>
            <a:off x="1725426" y="532358"/>
            <a:ext cx="645604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保育室（●歳児クラス）</a:t>
            </a:r>
            <a:endParaRPr lang="en-US" altLang="zh-CN" sz="32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0BCC79-DAC0-44C2-97C5-23451BCC9623}"/>
              </a:ext>
            </a:extLst>
          </p:cNvPr>
          <p:cNvSpPr txBox="1"/>
          <p:nvPr/>
        </p:nvSpPr>
        <p:spPr>
          <a:xfrm>
            <a:off x="1118230" y="496890"/>
            <a:ext cx="85825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4400" dirty="0">
                <a:solidFill>
                  <a:schemeClr val="accent1">
                    <a:lumMod val="75000"/>
                  </a:schemeClr>
                </a:solidFill>
                <a:latin typeface="Roboto Slab Regular"/>
                <a:ea typeface="Roboto Slab Regular"/>
                <a:cs typeface="Roboto Slab Regular"/>
                <a:sym typeface="Roboto Slab Regular"/>
              </a:rPr>
              <a:t>👧</a:t>
            </a:r>
            <a:endParaRPr lang="ja-JP" alt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0B4BA98B-9C28-4EB2-AC0C-0F71352644F4}"/>
              </a:ext>
            </a:extLst>
          </p:cNvPr>
          <p:cNvSpPr/>
          <p:nvPr/>
        </p:nvSpPr>
        <p:spPr>
          <a:xfrm>
            <a:off x="1725426" y="532358"/>
            <a:ext cx="645604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保育室（●歳児クラス）</a:t>
            </a:r>
            <a:endParaRPr lang="en-US" altLang="zh-CN" sz="32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08543D3-F2D0-420B-9243-0EBE1A00C874}"/>
              </a:ext>
            </a:extLst>
          </p:cNvPr>
          <p:cNvSpPr txBox="1"/>
          <p:nvPr/>
        </p:nvSpPr>
        <p:spPr>
          <a:xfrm>
            <a:off x="1080248" y="469996"/>
            <a:ext cx="84221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4400" dirty="0">
                <a:solidFill>
                  <a:srgbClr val="0070C0"/>
                </a:solidFill>
                <a:latin typeface="Roboto Slab Regular"/>
                <a:ea typeface="Roboto Slab Regular"/>
                <a:cs typeface="Roboto Slab Regular"/>
                <a:sym typeface="Roboto Slab Regular"/>
              </a:rPr>
              <a:t>🌏</a:t>
            </a:r>
            <a:endParaRPr lang="ja-JP" alt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13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3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9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2" name="矩形 9">
            <a:extLst>
              <a:ext uri="{FF2B5EF4-FFF2-40B4-BE49-F238E27FC236}">
                <a16:creationId xmlns:a16="http://schemas.microsoft.com/office/drawing/2014/main" id="{CCFC5049-A31F-40D4-82F4-214FC83E116B}"/>
              </a:ext>
            </a:extLst>
          </p:cNvPr>
          <p:cNvSpPr/>
          <p:nvPr/>
        </p:nvSpPr>
        <p:spPr>
          <a:xfrm>
            <a:off x="1725426" y="532358"/>
            <a:ext cx="645604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保育の風景</a:t>
            </a:r>
            <a:endParaRPr lang="en-US" altLang="zh-CN" sz="3200" dirty="0">
              <a:solidFill>
                <a:schemeClr val="bg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Google Shape;656;p37">
            <a:extLst>
              <a:ext uri="{FF2B5EF4-FFF2-40B4-BE49-F238E27FC236}">
                <a16:creationId xmlns:a16="http://schemas.microsoft.com/office/drawing/2014/main" id="{8BBA7BA7-45D7-4CB7-AB5C-B025D23AE629}"/>
              </a:ext>
            </a:extLst>
          </p:cNvPr>
          <p:cNvSpPr/>
          <p:nvPr/>
        </p:nvSpPr>
        <p:spPr>
          <a:xfrm>
            <a:off x="1288339" y="435457"/>
            <a:ext cx="437087" cy="745321"/>
          </a:xfrm>
          <a:custGeom>
            <a:avLst/>
            <a:gdLst/>
            <a:ahLst/>
            <a:cxnLst/>
            <a:rect l="l" t="t" r="r" b="b"/>
            <a:pathLst>
              <a:path w="11730" h="20002" extrusionOk="0">
                <a:moveTo>
                  <a:pt x="6425" y="414"/>
                </a:moveTo>
                <a:lnTo>
                  <a:pt x="6571" y="439"/>
                </a:lnTo>
                <a:lnTo>
                  <a:pt x="6692" y="487"/>
                </a:lnTo>
                <a:lnTo>
                  <a:pt x="6814" y="560"/>
                </a:lnTo>
                <a:lnTo>
                  <a:pt x="6936" y="633"/>
                </a:lnTo>
                <a:lnTo>
                  <a:pt x="7033" y="731"/>
                </a:lnTo>
                <a:lnTo>
                  <a:pt x="7130" y="828"/>
                </a:lnTo>
                <a:lnTo>
                  <a:pt x="7179" y="950"/>
                </a:lnTo>
                <a:lnTo>
                  <a:pt x="7228" y="1096"/>
                </a:lnTo>
                <a:lnTo>
                  <a:pt x="7252" y="1242"/>
                </a:lnTo>
                <a:lnTo>
                  <a:pt x="7276" y="1534"/>
                </a:lnTo>
                <a:lnTo>
                  <a:pt x="7228" y="1801"/>
                </a:lnTo>
                <a:lnTo>
                  <a:pt x="7155" y="2093"/>
                </a:lnTo>
                <a:lnTo>
                  <a:pt x="7033" y="2385"/>
                </a:lnTo>
                <a:lnTo>
                  <a:pt x="6790" y="2945"/>
                </a:lnTo>
                <a:lnTo>
                  <a:pt x="6522" y="3480"/>
                </a:lnTo>
                <a:lnTo>
                  <a:pt x="6303" y="3456"/>
                </a:lnTo>
                <a:lnTo>
                  <a:pt x="5938" y="3456"/>
                </a:lnTo>
                <a:lnTo>
                  <a:pt x="5646" y="2629"/>
                </a:lnTo>
                <a:lnTo>
                  <a:pt x="5427" y="2069"/>
                </a:lnTo>
                <a:lnTo>
                  <a:pt x="5305" y="1826"/>
                </a:lnTo>
                <a:lnTo>
                  <a:pt x="5208" y="1631"/>
                </a:lnTo>
                <a:lnTo>
                  <a:pt x="5184" y="1388"/>
                </a:lnTo>
                <a:lnTo>
                  <a:pt x="5208" y="1266"/>
                </a:lnTo>
                <a:lnTo>
                  <a:pt x="5232" y="1169"/>
                </a:lnTo>
                <a:lnTo>
                  <a:pt x="5281" y="1047"/>
                </a:lnTo>
                <a:lnTo>
                  <a:pt x="5330" y="925"/>
                </a:lnTo>
                <a:lnTo>
                  <a:pt x="5403" y="828"/>
                </a:lnTo>
                <a:lnTo>
                  <a:pt x="5500" y="731"/>
                </a:lnTo>
                <a:lnTo>
                  <a:pt x="5622" y="633"/>
                </a:lnTo>
                <a:lnTo>
                  <a:pt x="5743" y="536"/>
                </a:lnTo>
                <a:lnTo>
                  <a:pt x="5865" y="487"/>
                </a:lnTo>
                <a:lnTo>
                  <a:pt x="6011" y="439"/>
                </a:lnTo>
                <a:lnTo>
                  <a:pt x="6157" y="414"/>
                </a:lnTo>
                <a:close/>
                <a:moveTo>
                  <a:pt x="9052" y="1339"/>
                </a:moveTo>
                <a:lnTo>
                  <a:pt x="9198" y="1388"/>
                </a:lnTo>
                <a:lnTo>
                  <a:pt x="9344" y="1436"/>
                </a:lnTo>
                <a:lnTo>
                  <a:pt x="9490" y="1534"/>
                </a:lnTo>
                <a:lnTo>
                  <a:pt x="9588" y="1631"/>
                </a:lnTo>
                <a:lnTo>
                  <a:pt x="9709" y="1753"/>
                </a:lnTo>
                <a:lnTo>
                  <a:pt x="9782" y="1874"/>
                </a:lnTo>
                <a:lnTo>
                  <a:pt x="9855" y="2020"/>
                </a:lnTo>
                <a:lnTo>
                  <a:pt x="9904" y="2166"/>
                </a:lnTo>
                <a:lnTo>
                  <a:pt x="9928" y="2312"/>
                </a:lnTo>
                <a:lnTo>
                  <a:pt x="9928" y="2483"/>
                </a:lnTo>
                <a:lnTo>
                  <a:pt x="9928" y="2629"/>
                </a:lnTo>
                <a:lnTo>
                  <a:pt x="9904" y="2775"/>
                </a:lnTo>
                <a:lnTo>
                  <a:pt x="9831" y="2945"/>
                </a:lnTo>
                <a:lnTo>
                  <a:pt x="9758" y="3067"/>
                </a:lnTo>
                <a:lnTo>
                  <a:pt x="9661" y="3213"/>
                </a:lnTo>
                <a:lnTo>
                  <a:pt x="9442" y="3383"/>
                </a:lnTo>
                <a:lnTo>
                  <a:pt x="9198" y="3553"/>
                </a:lnTo>
                <a:lnTo>
                  <a:pt x="8931" y="3675"/>
                </a:lnTo>
                <a:lnTo>
                  <a:pt x="8615" y="3796"/>
                </a:lnTo>
                <a:lnTo>
                  <a:pt x="8323" y="3869"/>
                </a:lnTo>
                <a:lnTo>
                  <a:pt x="8006" y="3967"/>
                </a:lnTo>
                <a:lnTo>
                  <a:pt x="7447" y="4088"/>
                </a:lnTo>
                <a:lnTo>
                  <a:pt x="7349" y="3942"/>
                </a:lnTo>
                <a:lnTo>
                  <a:pt x="7228" y="3821"/>
                </a:lnTo>
                <a:lnTo>
                  <a:pt x="7106" y="3724"/>
                </a:lnTo>
                <a:lnTo>
                  <a:pt x="6960" y="3626"/>
                </a:lnTo>
                <a:lnTo>
                  <a:pt x="7228" y="3091"/>
                </a:lnTo>
                <a:lnTo>
                  <a:pt x="7447" y="2531"/>
                </a:lnTo>
                <a:lnTo>
                  <a:pt x="7568" y="2288"/>
                </a:lnTo>
                <a:lnTo>
                  <a:pt x="7690" y="2069"/>
                </a:lnTo>
                <a:lnTo>
                  <a:pt x="7836" y="1874"/>
                </a:lnTo>
                <a:lnTo>
                  <a:pt x="7982" y="1704"/>
                </a:lnTo>
                <a:lnTo>
                  <a:pt x="8177" y="1558"/>
                </a:lnTo>
                <a:lnTo>
                  <a:pt x="8371" y="1436"/>
                </a:lnTo>
                <a:lnTo>
                  <a:pt x="8590" y="1363"/>
                </a:lnTo>
                <a:lnTo>
                  <a:pt x="8858" y="1339"/>
                </a:lnTo>
                <a:close/>
                <a:moveTo>
                  <a:pt x="3991" y="1242"/>
                </a:moveTo>
                <a:lnTo>
                  <a:pt x="4162" y="1266"/>
                </a:lnTo>
                <a:lnTo>
                  <a:pt x="4308" y="1315"/>
                </a:lnTo>
                <a:lnTo>
                  <a:pt x="4454" y="1412"/>
                </a:lnTo>
                <a:lnTo>
                  <a:pt x="4575" y="1534"/>
                </a:lnTo>
                <a:lnTo>
                  <a:pt x="4697" y="1704"/>
                </a:lnTo>
                <a:lnTo>
                  <a:pt x="4819" y="1874"/>
                </a:lnTo>
                <a:lnTo>
                  <a:pt x="4916" y="2312"/>
                </a:lnTo>
                <a:lnTo>
                  <a:pt x="5086" y="2775"/>
                </a:lnTo>
                <a:lnTo>
                  <a:pt x="5184" y="2994"/>
                </a:lnTo>
                <a:lnTo>
                  <a:pt x="5305" y="3213"/>
                </a:lnTo>
                <a:lnTo>
                  <a:pt x="5427" y="3407"/>
                </a:lnTo>
                <a:lnTo>
                  <a:pt x="5573" y="3578"/>
                </a:lnTo>
                <a:lnTo>
                  <a:pt x="5476" y="3626"/>
                </a:lnTo>
                <a:lnTo>
                  <a:pt x="5305" y="3724"/>
                </a:lnTo>
                <a:lnTo>
                  <a:pt x="5135" y="3845"/>
                </a:lnTo>
                <a:lnTo>
                  <a:pt x="5013" y="4015"/>
                </a:lnTo>
                <a:lnTo>
                  <a:pt x="4892" y="4186"/>
                </a:lnTo>
                <a:lnTo>
                  <a:pt x="4794" y="4113"/>
                </a:lnTo>
                <a:lnTo>
                  <a:pt x="4697" y="4040"/>
                </a:lnTo>
                <a:lnTo>
                  <a:pt x="4478" y="3894"/>
                </a:lnTo>
                <a:lnTo>
                  <a:pt x="4016" y="3699"/>
                </a:lnTo>
                <a:lnTo>
                  <a:pt x="3578" y="3432"/>
                </a:lnTo>
                <a:lnTo>
                  <a:pt x="3213" y="3213"/>
                </a:lnTo>
                <a:lnTo>
                  <a:pt x="3115" y="3164"/>
                </a:lnTo>
                <a:lnTo>
                  <a:pt x="3018" y="3091"/>
                </a:lnTo>
                <a:lnTo>
                  <a:pt x="2969" y="2994"/>
                </a:lnTo>
                <a:lnTo>
                  <a:pt x="2921" y="2896"/>
                </a:lnTo>
                <a:lnTo>
                  <a:pt x="2921" y="2799"/>
                </a:lnTo>
                <a:lnTo>
                  <a:pt x="2921" y="2677"/>
                </a:lnTo>
                <a:lnTo>
                  <a:pt x="2969" y="2434"/>
                </a:lnTo>
                <a:lnTo>
                  <a:pt x="3067" y="2118"/>
                </a:lnTo>
                <a:lnTo>
                  <a:pt x="3213" y="1826"/>
                </a:lnTo>
                <a:lnTo>
                  <a:pt x="3310" y="1680"/>
                </a:lnTo>
                <a:lnTo>
                  <a:pt x="3432" y="1558"/>
                </a:lnTo>
                <a:lnTo>
                  <a:pt x="3529" y="1436"/>
                </a:lnTo>
                <a:lnTo>
                  <a:pt x="3675" y="1339"/>
                </a:lnTo>
                <a:lnTo>
                  <a:pt x="3845" y="1266"/>
                </a:lnTo>
                <a:lnTo>
                  <a:pt x="3991" y="1242"/>
                </a:lnTo>
                <a:close/>
                <a:moveTo>
                  <a:pt x="6157" y="3967"/>
                </a:moveTo>
                <a:lnTo>
                  <a:pt x="6181" y="4015"/>
                </a:lnTo>
                <a:lnTo>
                  <a:pt x="6084" y="4088"/>
                </a:lnTo>
                <a:lnTo>
                  <a:pt x="5962" y="4161"/>
                </a:lnTo>
                <a:lnTo>
                  <a:pt x="5768" y="4380"/>
                </a:lnTo>
                <a:lnTo>
                  <a:pt x="5597" y="4624"/>
                </a:lnTo>
                <a:lnTo>
                  <a:pt x="5451" y="4843"/>
                </a:lnTo>
                <a:lnTo>
                  <a:pt x="5305" y="5110"/>
                </a:lnTo>
                <a:lnTo>
                  <a:pt x="5281" y="4989"/>
                </a:lnTo>
                <a:lnTo>
                  <a:pt x="5281" y="4867"/>
                </a:lnTo>
                <a:lnTo>
                  <a:pt x="5281" y="4745"/>
                </a:lnTo>
                <a:lnTo>
                  <a:pt x="5330" y="4624"/>
                </a:lnTo>
                <a:lnTo>
                  <a:pt x="5378" y="4526"/>
                </a:lnTo>
                <a:lnTo>
                  <a:pt x="5524" y="4307"/>
                </a:lnTo>
                <a:lnTo>
                  <a:pt x="5695" y="4137"/>
                </a:lnTo>
                <a:lnTo>
                  <a:pt x="5816" y="4064"/>
                </a:lnTo>
                <a:lnTo>
                  <a:pt x="5914" y="4015"/>
                </a:lnTo>
                <a:lnTo>
                  <a:pt x="6035" y="3991"/>
                </a:lnTo>
                <a:lnTo>
                  <a:pt x="6157" y="3967"/>
                </a:lnTo>
                <a:close/>
                <a:moveTo>
                  <a:pt x="6425" y="4064"/>
                </a:moveTo>
                <a:lnTo>
                  <a:pt x="6595" y="4113"/>
                </a:lnTo>
                <a:lnTo>
                  <a:pt x="6741" y="4186"/>
                </a:lnTo>
                <a:lnTo>
                  <a:pt x="6571" y="4307"/>
                </a:lnTo>
                <a:lnTo>
                  <a:pt x="6400" y="4453"/>
                </a:lnTo>
                <a:lnTo>
                  <a:pt x="6254" y="4624"/>
                </a:lnTo>
                <a:lnTo>
                  <a:pt x="6108" y="4794"/>
                </a:lnTo>
                <a:lnTo>
                  <a:pt x="5987" y="4964"/>
                </a:lnTo>
                <a:lnTo>
                  <a:pt x="5841" y="5208"/>
                </a:lnTo>
                <a:lnTo>
                  <a:pt x="5743" y="5427"/>
                </a:lnTo>
                <a:lnTo>
                  <a:pt x="5695" y="5548"/>
                </a:lnTo>
                <a:lnTo>
                  <a:pt x="5670" y="5670"/>
                </a:lnTo>
                <a:lnTo>
                  <a:pt x="5573" y="5597"/>
                </a:lnTo>
                <a:lnTo>
                  <a:pt x="5500" y="5500"/>
                </a:lnTo>
                <a:lnTo>
                  <a:pt x="5549" y="5281"/>
                </a:lnTo>
                <a:lnTo>
                  <a:pt x="5646" y="5062"/>
                </a:lnTo>
                <a:lnTo>
                  <a:pt x="5768" y="4867"/>
                </a:lnTo>
                <a:lnTo>
                  <a:pt x="5914" y="4672"/>
                </a:lnTo>
                <a:lnTo>
                  <a:pt x="6157" y="4405"/>
                </a:lnTo>
                <a:lnTo>
                  <a:pt x="6303" y="4210"/>
                </a:lnTo>
                <a:lnTo>
                  <a:pt x="6425" y="4064"/>
                </a:lnTo>
                <a:close/>
                <a:moveTo>
                  <a:pt x="7009" y="4551"/>
                </a:moveTo>
                <a:lnTo>
                  <a:pt x="7033" y="4721"/>
                </a:lnTo>
                <a:lnTo>
                  <a:pt x="7009" y="4891"/>
                </a:lnTo>
                <a:lnTo>
                  <a:pt x="6960" y="5062"/>
                </a:lnTo>
                <a:lnTo>
                  <a:pt x="6887" y="5232"/>
                </a:lnTo>
                <a:lnTo>
                  <a:pt x="6790" y="5378"/>
                </a:lnTo>
                <a:lnTo>
                  <a:pt x="6644" y="5524"/>
                </a:lnTo>
                <a:lnTo>
                  <a:pt x="6498" y="5646"/>
                </a:lnTo>
                <a:lnTo>
                  <a:pt x="6327" y="5743"/>
                </a:lnTo>
                <a:lnTo>
                  <a:pt x="6376" y="5597"/>
                </a:lnTo>
                <a:lnTo>
                  <a:pt x="6692" y="4989"/>
                </a:lnTo>
                <a:lnTo>
                  <a:pt x="7009" y="4551"/>
                </a:lnTo>
                <a:close/>
                <a:moveTo>
                  <a:pt x="6814" y="4234"/>
                </a:moveTo>
                <a:lnTo>
                  <a:pt x="6911" y="4332"/>
                </a:lnTo>
                <a:lnTo>
                  <a:pt x="6790" y="4453"/>
                </a:lnTo>
                <a:lnTo>
                  <a:pt x="6692" y="4575"/>
                </a:lnTo>
                <a:lnTo>
                  <a:pt x="6571" y="4745"/>
                </a:lnTo>
                <a:lnTo>
                  <a:pt x="6376" y="5086"/>
                </a:lnTo>
                <a:lnTo>
                  <a:pt x="6206" y="5427"/>
                </a:lnTo>
                <a:lnTo>
                  <a:pt x="6108" y="5597"/>
                </a:lnTo>
                <a:lnTo>
                  <a:pt x="6011" y="5792"/>
                </a:lnTo>
                <a:lnTo>
                  <a:pt x="5865" y="5767"/>
                </a:lnTo>
                <a:lnTo>
                  <a:pt x="5962" y="5597"/>
                </a:lnTo>
                <a:lnTo>
                  <a:pt x="6035" y="5427"/>
                </a:lnTo>
                <a:lnTo>
                  <a:pt x="6108" y="5256"/>
                </a:lnTo>
                <a:lnTo>
                  <a:pt x="6181" y="5086"/>
                </a:lnTo>
                <a:lnTo>
                  <a:pt x="6303" y="4843"/>
                </a:lnTo>
                <a:lnTo>
                  <a:pt x="6473" y="4624"/>
                </a:lnTo>
                <a:lnTo>
                  <a:pt x="6619" y="4429"/>
                </a:lnTo>
                <a:lnTo>
                  <a:pt x="6814" y="4234"/>
                </a:lnTo>
                <a:close/>
                <a:moveTo>
                  <a:pt x="2848" y="3821"/>
                </a:moveTo>
                <a:lnTo>
                  <a:pt x="3067" y="3845"/>
                </a:lnTo>
                <a:lnTo>
                  <a:pt x="3310" y="3894"/>
                </a:lnTo>
                <a:lnTo>
                  <a:pt x="3456" y="3942"/>
                </a:lnTo>
                <a:lnTo>
                  <a:pt x="3626" y="4040"/>
                </a:lnTo>
                <a:lnTo>
                  <a:pt x="4016" y="4234"/>
                </a:lnTo>
                <a:lnTo>
                  <a:pt x="4210" y="4332"/>
                </a:lnTo>
                <a:lnTo>
                  <a:pt x="4405" y="4405"/>
                </a:lnTo>
                <a:lnTo>
                  <a:pt x="4575" y="4453"/>
                </a:lnTo>
                <a:lnTo>
                  <a:pt x="4770" y="4478"/>
                </a:lnTo>
                <a:lnTo>
                  <a:pt x="4697" y="4745"/>
                </a:lnTo>
                <a:lnTo>
                  <a:pt x="4697" y="4891"/>
                </a:lnTo>
                <a:lnTo>
                  <a:pt x="4697" y="5062"/>
                </a:lnTo>
                <a:lnTo>
                  <a:pt x="4527" y="5086"/>
                </a:lnTo>
                <a:lnTo>
                  <a:pt x="4356" y="5135"/>
                </a:lnTo>
                <a:lnTo>
                  <a:pt x="4186" y="5183"/>
                </a:lnTo>
                <a:lnTo>
                  <a:pt x="4040" y="5281"/>
                </a:lnTo>
                <a:lnTo>
                  <a:pt x="3724" y="5451"/>
                </a:lnTo>
                <a:lnTo>
                  <a:pt x="3432" y="5646"/>
                </a:lnTo>
                <a:lnTo>
                  <a:pt x="2896" y="5986"/>
                </a:lnTo>
                <a:lnTo>
                  <a:pt x="2604" y="6011"/>
                </a:lnTo>
                <a:lnTo>
                  <a:pt x="2312" y="6035"/>
                </a:lnTo>
                <a:lnTo>
                  <a:pt x="2191" y="6035"/>
                </a:lnTo>
                <a:lnTo>
                  <a:pt x="2069" y="5986"/>
                </a:lnTo>
                <a:lnTo>
                  <a:pt x="1947" y="5889"/>
                </a:lnTo>
                <a:lnTo>
                  <a:pt x="1826" y="5767"/>
                </a:lnTo>
                <a:lnTo>
                  <a:pt x="1753" y="5621"/>
                </a:lnTo>
                <a:lnTo>
                  <a:pt x="1680" y="5451"/>
                </a:lnTo>
                <a:lnTo>
                  <a:pt x="1655" y="5305"/>
                </a:lnTo>
                <a:lnTo>
                  <a:pt x="1631" y="5135"/>
                </a:lnTo>
                <a:lnTo>
                  <a:pt x="1631" y="4964"/>
                </a:lnTo>
                <a:lnTo>
                  <a:pt x="1655" y="4794"/>
                </a:lnTo>
                <a:lnTo>
                  <a:pt x="1704" y="4624"/>
                </a:lnTo>
                <a:lnTo>
                  <a:pt x="1753" y="4478"/>
                </a:lnTo>
                <a:lnTo>
                  <a:pt x="1874" y="4259"/>
                </a:lnTo>
                <a:lnTo>
                  <a:pt x="2020" y="4113"/>
                </a:lnTo>
                <a:lnTo>
                  <a:pt x="2215" y="3991"/>
                </a:lnTo>
                <a:lnTo>
                  <a:pt x="2410" y="3894"/>
                </a:lnTo>
                <a:lnTo>
                  <a:pt x="2629" y="3845"/>
                </a:lnTo>
                <a:lnTo>
                  <a:pt x="2848" y="3821"/>
                </a:lnTo>
                <a:close/>
                <a:moveTo>
                  <a:pt x="10220" y="3869"/>
                </a:moveTo>
                <a:lnTo>
                  <a:pt x="10488" y="3918"/>
                </a:lnTo>
                <a:lnTo>
                  <a:pt x="10658" y="3991"/>
                </a:lnTo>
                <a:lnTo>
                  <a:pt x="10756" y="4088"/>
                </a:lnTo>
                <a:lnTo>
                  <a:pt x="10853" y="4234"/>
                </a:lnTo>
                <a:lnTo>
                  <a:pt x="10902" y="4380"/>
                </a:lnTo>
                <a:lnTo>
                  <a:pt x="10950" y="4551"/>
                </a:lnTo>
                <a:lnTo>
                  <a:pt x="10975" y="4697"/>
                </a:lnTo>
                <a:lnTo>
                  <a:pt x="10975" y="5013"/>
                </a:lnTo>
                <a:lnTo>
                  <a:pt x="10950" y="5183"/>
                </a:lnTo>
                <a:lnTo>
                  <a:pt x="10902" y="5354"/>
                </a:lnTo>
                <a:lnTo>
                  <a:pt x="10853" y="5548"/>
                </a:lnTo>
                <a:lnTo>
                  <a:pt x="10780" y="5694"/>
                </a:lnTo>
                <a:lnTo>
                  <a:pt x="10683" y="5865"/>
                </a:lnTo>
                <a:lnTo>
                  <a:pt x="10561" y="6011"/>
                </a:lnTo>
                <a:lnTo>
                  <a:pt x="10439" y="6108"/>
                </a:lnTo>
                <a:lnTo>
                  <a:pt x="10293" y="6205"/>
                </a:lnTo>
                <a:lnTo>
                  <a:pt x="10123" y="6230"/>
                </a:lnTo>
                <a:lnTo>
                  <a:pt x="9953" y="6254"/>
                </a:lnTo>
                <a:lnTo>
                  <a:pt x="9782" y="6230"/>
                </a:lnTo>
                <a:lnTo>
                  <a:pt x="9612" y="6181"/>
                </a:lnTo>
                <a:lnTo>
                  <a:pt x="9344" y="6035"/>
                </a:lnTo>
                <a:lnTo>
                  <a:pt x="9052" y="5889"/>
                </a:lnTo>
                <a:lnTo>
                  <a:pt x="8833" y="5792"/>
                </a:lnTo>
                <a:lnTo>
                  <a:pt x="8590" y="5646"/>
                </a:lnTo>
                <a:lnTo>
                  <a:pt x="8347" y="5475"/>
                </a:lnTo>
                <a:lnTo>
                  <a:pt x="8104" y="5305"/>
                </a:lnTo>
                <a:lnTo>
                  <a:pt x="7860" y="5183"/>
                </a:lnTo>
                <a:lnTo>
                  <a:pt x="7714" y="5135"/>
                </a:lnTo>
                <a:lnTo>
                  <a:pt x="7593" y="5110"/>
                </a:lnTo>
                <a:lnTo>
                  <a:pt x="7617" y="5062"/>
                </a:lnTo>
                <a:lnTo>
                  <a:pt x="7641" y="4867"/>
                </a:lnTo>
                <a:lnTo>
                  <a:pt x="7641" y="4672"/>
                </a:lnTo>
                <a:lnTo>
                  <a:pt x="7812" y="4502"/>
                </a:lnTo>
                <a:lnTo>
                  <a:pt x="8225" y="4405"/>
                </a:lnTo>
                <a:lnTo>
                  <a:pt x="8639" y="4283"/>
                </a:lnTo>
                <a:lnTo>
                  <a:pt x="9052" y="4137"/>
                </a:lnTo>
                <a:lnTo>
                  <a:pt x="9417" y="3967"/>
                </a:lnTo>
                <a:lnTo>
                  <a:pt x="9685" y="3894"/>
                </a:lnTo>
                <a:lnTo>
                  <a:pt x="9953" y="3869"/>
                </a:lnTo>
                <a:close/>
                <a:moveTo>
                  <a:pt x="7349" y="5646"/>
                </a:moveTo>
                <a:lnTo>
                  <a:pt x="7617" y="5767"/>
                </a:lnTo>
                <a:lnTo>
                  <a:pt x="7885" y="5913"/>
                </a:lnTo>
                <a:lnTo>
                  <a:pt x="8152" y="6059"/>
                </a:lnTo>
                <a:lnTo>
                  <a:pt x="8444" y="6205"/>
                </a:lnTo>
                <a:lnTo>
                  <a:pt x="8542" y="6278"/>
                </a:lnTo>
                <a:lnTo>
                  <a:pt x="8882" y="6424"/>
                </a:lnTo>
                <a:lnTo>
                  <a:pt x="9198" y="6546"/>
                </a:lnTo>
                <a:lnTo>
                  <a:pt x="9369" y="6643"/>
                </a:lnTo>
                <a:lnTo>
                  <a:pt x="9515" y="6741"/>
                </a:lnTo>
                <a:lnTo>
                  <a:pt x="9612" y="6838"/>
                </a:lnTo>
                <a:lnTo>
                  <a:pt x="9709" y="6984"/>
                </a:lnTo>
                <a:lnTo>
                  <a:pt x="9782" y="7106"/>
                </a:lnTo>
                <a:lnTo>
                  <a:pt x="9855" y="7252"/>
                </a:lnTo>
                <a:lnTo>
                  <a:pt x="9880" y="7398"/>
                </a:lnTo>
                <a:lnTo>
                  <a:pt x="9880" y="7568"/>
                </a:lnTo>
                <a:lnTo>
                  <a:pt x="9855" y="7738"/>
                </a:lnTo>
                <a:lnTo>
                  <a:pt x="9807" y="7860"/>
                </a:lnTo>
                <a:lnTo>
                  <a:pt x="9734" y="7957"/>
                </a:lnTo>
                <a:lnTo>
                  <a:pt x="9636" y="8055"/>
                </a:lnTo>
                <a:lnTo>
                  <a:pt x="9539" y="8152"/>
                </a:lnTo>
                <a:lnTo>
                  <a:pt x="9296" y="8274"/>
                </a:lnTo>
                <a:lnTo>
                  <a:pt x="9052" y="8347"/>
                </a:lnTo>
                <a:lnTo>
                  <a:pt x="8931" y="8371"/>
                </a:lnTo>
                <a:lnTo>
                  <a:pt x="8809" y="8395"/>
                </a:lnTo>
                <a:lnTo>
                  <a:pt x="8688" y="8371"/>
                </a:lnTo>
                <a:lnTo>
                  <a:pt x="8590" y="8371"/>
                </a:lnTo>
                <a:lnTo>
                  <a:pt x="8396" y="8298"/>
                </a:lnTo>
                <a:lnTo>
                  <a:pt x="8201" y="8176"/>
                </a:lnTo>
                <a:lnTo>
                  <a:pt x="8055" y="8006"/>
                </a:lnTo>
                <a:lnTo>
                  <a:pt x="7909" y="7836"/>
                </a:lnTo>
                <a:lnTo>
                  <a:pt x="7787" y="7641"/>
                </a:lnTo>
                <a:lnTo>
                  <a:pt x="7666" y="7446"/>
                </a:lnTo>
                <a:lnTo>
                  <a:pt x="7568" y="7227"/>
                </a:lnTo>
                <a:lnTo>
                  <a:pt x="7495" y="6984"/>
                </a:lnTo>
                <a:lnTo>
                  <a:pt x="7349" y="6546"/>
                </a:lnTo>
                <a:lnTo>
                  <a:pt x="7276" y="6205"/>
                </a:lnTo>
                <a:lnTo>
                  <a:pt x="7228" y="6035"/>
                </a:lnTo>
                <a:lnTo>
                  <a:pt x="7155" y="5889"/>
                </a:lnTo>
                <a:lnTo>
                  <a:pt x="7349" y="5646"/>
                </a:lnTo>
                <a:close/>
                <a:moveTo>
                  <a:pt x="4721" y="5256"/>
                </a:moveTo>
                <a:lnTo>
                  <a:pt x="4819" y="5475"/>
                </a:lnTo>
                <a:lnTo>
                  <a:pt x="4916" y="5719"/>
                </a:lnTo>
                <a:lnTo>
                  <a:pt x="5062" y="5913"/>
                </a:lnTo>
                <a:lnTo>
                  <a:pt x="5257" y="6084"/>
                </a:lnTo>
                <a:lnTo>
                  <a:pt x="5184" y="6351"/>
                </a:lnTo>
                <a:lnTo>
                  <a:pt x="5159" y="6668"/>
                </a:lnTo>
                <a:lnTo>
                  <a:pt x="5135" y="6935"/>
                </a:lnTo>
                <a:lnTo>
                  <a:pt x="5013" y="7325"/>
                </a:lnTo>
                <a:lnTo>
                  <a:pt x="4916" y="7690"/>
                </a:lnTo>
                <a:lnTo>
                  <a:pt x="4867" y="7787"/>
                </a:lnTo>
                <a:lnTo>
                  <a:pt x="4721" y="8030"/>
                </a:lnTo>
                <a:lnTo>
                  <a:pt x="4527" y="8225"/>
                </a:lnTo>
                <a:lnTo>
                  <a:pt x="4308" y="8395"/>
                </a:lnTo>
                <a:lnTo>
                  <a:pt x="4064" y="8493"/>
                </a:lnTo>
                <a:lnTo>
                  <a:pt x="3943" y="8541"/>
                </a:lnTo>
                <a:lnTo>
                  <a:pt x="3797" y="8566"/>
                </a:lnTo>
                <a:lnTo>
                  <a:pt x="3553" y="8566"/>
                </a:lnTo>
                <a:lnTo>
                  <a:pt x="3407" y="8541"/>
                </a:lnTo>
                <a:lnTo>
                  <a:pt x="3286" y="8493"/>
                </a:lnTo>
                <a:lnTo>
                  <a:pt x="3164" y="8420"/>
                </a:lnTo>
                <a:lnTo>
                  <a:pt x="3067" y="8322"/>
                </a:lnTo>
                <a:lnTo>
                  <a:pt x="2969" y="8225"/>
                </a:lnTo>
                <a:lnTo>
                  <a:pt x="2872" y="8128"/>
                </a:lnTo>
                <a:lnTo>
                  <a:pt x="2750" y="7884"/>
                </a:lnTo>
                <a:lnTo>
                  <a:pt x="2677" y="7641"/>
                </a:lnTo>
                <a:lnTo>
                  <a:pt x="2677" y="7398"/>
                </a:lnTo>
                <a:lnTo>
                  <a:pt x="2702" y="7154"/>
                </a:lnTo>
                <a:lnTo>
                  <a:pt x="2775" y="6911"/>
                </a:lnTo>
                <a:lnTo>
                  <a:pt x="2896" y="6692"/>
                </a:lnTo>
                <a:lnTo>
                  <a:pt x="3091" y="6497"/>
                </a:lnTo>
                <a:lnTo>
                  <a:pt x="3261" y="6327"/>
                </a:lnTo>
                <a:lnTo>
                  <a:pt x="3480" y="6157"/>
                </a:lnTo>
                <a:lnTo>
                  <a:pt x="3894" y="5865"/>
                </a:lnTo>
                <a:lnTo>
                  <a:pt x="4332" y="5573"/>
                </a:lnTo>
                <a:lnTo>
                  <a:pt x="4721" y="5256"/>
                </a:lnTo>
                <a:close/>
                <a:moveTo>
                  <a:pt x="6619" y="6278"/>
                </a:moveTo>
                <a:lnTo>
                  <a:pt x="6741" y="6522"/>
                </a:lnTo>
                <a:lnTo>
                  <a:pt x="6838" y="6789"/>
                </a:lnTo>
                <a:lnTo>
                  <a:pt x="6984" y="7252"/>
                </a:lnTo>
                <a:lnTo>
                  <a:pt x="7130" y="7690"/>
                </a:lnTo>
                <a:lnTo>
                  <a:pt x="7325" y="8201"/>
                </a:lnTo>
                <a:lnTo>
                  <a:pt x="7398" y="8444"/>
                </a:lnTo>
                <a:lnTo>
                  <a:pt x="7422" y="8712"/>
                </a:lnTo>
                <a:lnTo>
                  <a:pt x="7422" y="8906"/>
                </a:lnTo>
                <a:lnTo>
                  <a:pt x="7349" y="9052"/>
                </a:lnTo>
                <a:lnTo>
                  <a:pt x="7276" y="9174"/>
                </a:lnTo>
                <a:lnTo>
                  <a:pt x="7155" y="9296"/>
                </a:lnTo>
                <a:lnTo>
                  <a:pt x="7009" y="9369"/>
                </a:lnTo>
                <a:lnTo>
                  <a:pt x="6863" y="9417"/>
                </a:lnTo>
                <a:lnTo>
                  <a:pt x="6692" y="9442"/>
                </a:lnTo>
                <a:lnTo>
                  <a:pt x="6522" y="9442"/>
                </a:lnTo>
                <a:lnTo>
                  <a:pt x="6279" y="9417"/>
                </a:lnTo>
                <a:lnTo>
                  <a:pt x="6060" y="9369"/>
                </a:lnTo>
                <a:lnTo>
                  <a:pt x="5841" y="9296"/>
                </a:lnTo>
                <a:lnTo>
                  <a:pt x="5622" y="9174"/>
                </a:lnTo>
                <a:lnTo>
                  <a:pt x="5500" y="9077"/>
                </a:lnTo>
                <a:lnTo>
                  <a:pt x="5378" y="8979"/>
                </a:lnTo>
                <a:lnTo>
                  <a:pt x="5305" y="8858"/>
                </a:lnTo>
                <a:lnTo>
                  <a:pt x="5257" y="8736"/>
                </a:lnTo>
                <a:lnTo>
                  <a:pt x="5232" y="8590"/>
                </a:lnTo>
                <a:lnTo>
                  <a:pt x="5232" y="8444"/>
                </a:lnTo>
                <a:lnTo>
                  <a:pt x="5257" y="8128"/>
                </a:lnTo>
                <a:lnTo>
                  <a:pt x="5354" y="7957"/>
                </a:lnTo>
                <a:lnTo>
                  <a:pt x="5451" y="7763"/>
                </a:lnTo>
                <a:lnTo>
                  <a:pt x="5500" y="7568"/>
                </a:lnTo>
                <a:lnTo>
                  <a:pt x="5549" y="7398"/>
                </a:lnTo>
                <a:lnTo>
                  <a:pt x="5622" y="7008"/>
                </a:lnTo>
                <a:lnTo>
                  <a:pt x="5695" y="6741"/>
                </a:lnTo>
                <a:lnTo>
                  <a:pt x="5841" y="6376"/>
                </a:lnTo>
                <a:lnTo>
                  <a:pt x="6011" y="6400"/>
                </a:lnTo>
                <a:lnTo>
                  <a:pt x="6181" y="6400"/>
                </a:lnTo>
                <a:lnTo>
                  <a:pt x="6400" y="6351"/>
                </a:lnTo>
                <a:lnTo>
                  <a:pt x="6619" y="6278"/>
                </a:lnTo>
                <a:close/>
                <a:moveTo>
                  <a:pt x="11194" y="9734"/>
                </a:moveTo>
                <a:lnTo>
                  <a:pt x="11194" y="9782"/>
                </a:lnTo>
                <a:lnTo>
                  <a:pt x="10999" y="10512"/>
                </a:lnTo>
                <a:lnTo>
                  <a:pt x="10756" y="11461"/>
                </a:lnTo>
                <a:lnTo>
                  <a:pt x="10634" y="11923"/>
                </a:lnTo>
                <a:lnTo>
                  <a:pt x="10488" y="12361"/>
                </a:lnTo>
                <a:lnTo>
                  <a:pt x="10366" y="12653"/>
                </a:lnTo>
                <a:lnTo>
                  <a:pt x="10220" y="12897"/>
                </a:lnTo>
                <a:lnTo>
                  <a:pt x="10050" y="13116"/>
                </a:lnTo>
                <a:lnTo>
                  <a:pt x="9831" y="13335"/>
                </a:lnTo>
                <a:lnTo>
                  <a:pt x="9612" y="13529"/>
                </a:lnTo>
                <a:lnTo>
                  <a:pt x="9369" y="13675"/>
                </a:lnTo>
                <a:lnTo>
                  <a:pt x="9101" y="13821"/>
                </a:lnTo>
                <a:lnTo>
                  <a:pt x="8833" y="13943"/>
                </a:lnTo>
                <a:lnTo>
                  <a:pt x="8615" y="14016"/>
                </a:lnTo>
                <a:lnTo>
                  <a:pt x="8371" y="14040"/>
                </a:lnTo>
                <a:lnTo>
                  <a:pt x="8128" y="14040"/>
                </a:lnTo>
                <a:lnTo>
                  <a:pt x="7885" y="14016"/>
                </a:lnTo>
                <a:lnTo>
                  <a:pt x="7812" y="13992"/>
                </a:lnTo>
                <a:lnTo>
                  <a:pt x="8055" y="13846"/>
                </a:lnTo>
                <a:lnTo>
                  <a:pt x="8298" y="13675"/>
                </a:lnTo>
                <a:lnTo>
                  <a:pt x="8688" y="13359"/>
                </a:lnTo>
                <a:lnTo>
                  <a:pt x="8906" y="13140"/>
                </a:lnTo>
                <a:lnTo>
                  <a:pt x="9150" y="12897"/>
                </a:lnTo>
                <a:lnTo>
                  <a:pt x="9393" y="12629"/>
                </a:lnTo>
                <a:lnTo>
                  <a:pt x="9612" y="12313"/>
                </a:lnTo>
                <a:lnTo>
                  <a:pt x="9807" y="12021"/>
                </a:lnTo>
                <a:lnTo>
                  <a:pt x="9953" y="11680"/>
                </a:lnTo>
                <a:lnTo>
                  <a:pt x="10074" y="11364"/>
                </a:lnTo>
                <a:lnTo>
                  <a:pt x="10099" y="11194"/>
                </a:lnTo>
                <a:lnTo>
                  <a:pt x="10099" y="11048"/>
                </a:lnTo>
                <a:lnTo>
                  <a:pt x="10099" y="10975"/>
                </a:lnTo>
                <a:lnTo>
                  <a:pt x="10050" y="10902"/>
                </a:lnTo>
                <a:lnTo>
                  <a:pt x="10001" y="10853"/>
                </a:lnTo>
                <a:lnTo>
                  <a:pt x="9953" y="10829"/>
                </a:lnTo>
                <a:lnTo>
                  <a:pt x="9880" y="10829"/>
                </a:lnTo>
                <a:lnTo>
                  <a:pt x="9807" y="10853"/>
                </a:lnTo>
                <a:lnTo>
                  <a:pt x="9734" y="10877"/>
                </a:lnTo>
                <a:lnTo>
                  <a:pt x="9685" y="10926"/>
                </a:lnTo>
                <a:lnTo>
                  <a:pt x="9539" y="11169"/>
                </a:lnTo>
                <a:lnTo>
                  <a:pt x="9417" y="11413"/>
                </a:lnTo>
                <a:lnTo>
                  <a:pt x="9296" y="11680"/>
                </a:lnTo>
                <a:lnTo>
                  <a:pt x="9174" y="11923"/>
                </a:lnTo>
                <a:lnTo>
                  <a:pt x="9004" y="12167"/>
                </a:lnTo>
                <a:lnTo>
                  <a:pt x="8809" y="12410"/>
                </a:lnTo>
                <a:lnTo>
                  <a:pt x="8615" y="12653"/>
                </a:lnTo>
                <a:lnTo>
                  <a:pt x="8396" y="12872"/>
                </a:lnTo>
                <a:lnTo>
                  <a:pt x="8152" y="13067"/>
                </a:lnTo>
                <a:lnTo>
                  <a:pt x="7909" y="13262"/>
                </a:lnTo>
                <a:lnTo>
                  <a:pt x="7666" y="13432"/>
                </a:lnTo>
                <a:lnTo>
                  <a:pt x="7398" y="13578"/>
                </a:lnTo>
                <a:lnTo>
                  <a:pt x="7301" y="13627"/>
                </a:lnTo>
                <a:lnTo>
                  <a:pt x="7276" y="13432"/>
                </a:lnTo>
                <a:lnTo>
                  <a:pt x="7252" y="13262"/>
                </a:lnTo>
                <a:lnTo>
                  <a:pt x="7252" y="13018"/>
                </a:lnTo>
                <a:lnTo>
                  <a:pt x="7252" y="12799"/>
                </a:lnTo>
                <a:lnTo>
                  <a:pt x="7325" y="12337"/>
                </a:lnTo>
                <a:lnTo>
                  <a:pt x="7422" y="11972"/>
                </a:lnTo>
                <a:lnTo>
                  <a:pt x="7544" y="11607"/>
                </a:lnTo>
                <a:lnTo>
                  <a:pt x="7617" y="11461"/>
                </a:lnTo>
                <a:lnTo>
                  <a:pt x="7714" y="11291"/>
                </a:lnTo>
                <a:lnTo>
                  <a:pt x="7836" y="11145"/>
                </a:lnTo>
                <a:lnTo>
                  <a:pt x="7982" y="11023"/>
                </a:lnTo>
                <a:lnTo>
                  <a:pt x="8323" y="10756"/>
                </a:lnTo>
                <a:lnTo>
                  <a:pt x="8688" y="10512"/>
                </a:lnTo>
                <a:lnTo>
                  <a:pt x="9077" y="10318"/>
                </a:lnTo>
                <a:lnTo>
                  <a:pt x="9490" y="10147"/>
                </a:lnTo>
                <a:lnTo>
                  <a:pt x="9904" y="10001"/>
                </a:lnTo>
                <a:lnTo>
                  <a:pt x="10342" y="9880"/>
                </a:lnTo>
                <a:lnTo>
                  <a:pt x="10780" y="9782"/>
                </a:lnTo>
                <a:lnTo>
                  <a:pt x="11194" y="9734"/>
                </a:lnTo>
                <a:close/>
                <a:moveTo>
                  <a:pt x="390" y="11218"/>
                </a:moveTo>
                <a:lnTo>
                  <a:pt x="731" y="11267"/>
                </a:lnTo>
                <a:lnTo>
                  <a:pt x="1071" y="11291"/>
                </a:lnTo>
                <a:lnTo>
                  <a:pt x="1412" y="11315"/>
                </a:lnTo>
                <a:lnTo>
                  <a:pt x="1753" y="11364"/>
                </a:lnTo>
                <a:lnTo>
                  <a:pt x="2239" y="11437"/>
                </a:lnTo>
                <a:lnTo>
                  <a:pt x="2702" y="11583"/>
                </a:lnTo>
                <a:lnTo>
                  <a:pt x="3164" y="11729"/>
                </a:lnTo>
                <a:lnTo>
                  <a:pt x="3602" y="11948"/>
                </a:lnTo>
                <a:lnTo>
                  <a:pt x="3797" y="12069"/>
                </a:lnTo>
                <a:lnTo>
                  <a:pt x="3991" y="12215"/>
                </a:lnTo>
                <a:lnTo>
                  <a:pt x="4162" y="12361"/>
                </a:lnTo>
                <a:lnTo>
                  <a:pt x="4332" y="12556"/>
                </a:lnTo>
                <a:lnTo>
                  <a:pt x="4478" y="12726"/>
                </a:lnTo>
                <a:lnTo>
                  <a:pt x="4624" y="12921"/>
                </a:lnTo>
                <a:lnTo>
                  <a:pt x="4867" y="13335"/>
                </a:lnTo>
                <a:lnTo>
                  <a:pt x="4989" y="13578"/>
                </a:lnTo>
                <a:lnTo>
                  <a:pt x="5038" y="13797"/>
                </a:lnTo>
                <a:lnTo>
                  <a:pt x="5062" y="14040"/>
                </a:lnTo>
                <a:lnTo>
                  <a:pt x="5038" y="14284"/>
                </a:lnTo>
                <a:lnTo>
                  <a:pt x="4989" y="14746"/>
                </a:lnTo>
                <a:lnTo>
                  <a:pt x="4916" y="15233"/>
                </a:lnTo>
                <a:lnTo>
                  <a:pt x="4746" y="15160"/>
                </a:lnTo>
                <a:lnTo>
                  <a:pt x="4551" y="15062"/>
                </a:lnTo>
                <a:lnTo>
                  <a:pt x="4210" y="14843"/>
                </a:lnTo>
                <a:lnTo>
                  <a:pt x="3870" y="14576"/>
                </a:lnTo>
                <a:lnTo>
                  <a:pt x="3529" y="14284"/>
                </a:lnTo>
                <a:lnTo>
                  <a:pt x="3091" y="13919"/>
                </a:lnTo>
                <a:lnTo>
                  <a:pt x="2702" y="13529"/>
                </a:lnTo>
                <a:lnTo>
                  <a:pt x="2531" y="13335"/>
                </a:lnTo>
                <a:lnTo>
                  <a:pt x="2385" y="13116"/>
                </a:lnTo>
                <a:lnTo>
                  <a:pt x="2239" y="12897"/>
                </a:lnTo>
                <a:lnTo>
                  <a:pt x="2069" y="12726"/>
                </a:lnTo>
                <a:lnTo>
                  <a:pt x="2020" y="12702"/>
                </a:lnTo>
                <a:lnTo>
                  <a:pt x="1972" y="12702"/>
                </a:lnTo>
                <a:lnTo>
                  <a:pt x="1923" y="12726"/>
                </a:lnTo>
                <a:lnTo>
                  <a:pt x="1899" y="12775"/>
                </a:lnTo>
                <a:lnTo>
                  <a:pt x="1874" y="12921"/>
                </a:lnTo>
                <a:lnTo>
                  <a:pt x="1874" y="13043"/>
                </a:lnTo>
                <a:lnTo>
                  <a:pt x="1899" y="13189"/>
                </a:lnTo>
                <a:lnTo>
                  <a:pt x="1947" y="13335"/>
                </a:lnTo>
                <a:lnTo>
                  <a:pt x="2020" y="13456"/>
                </a:lnTo>
                <a:lnTo>
                  <a:pt x="2118" y="13602"/>
                </a:lnTo>
                <a:lnTo>
                  <a:pt x="2337" y="13870"/>
                </a:lnTo>
                <a:lnTo>
                  <a:pt x="2580" y="14113"/>
                </a:lnTo>
                <a:lnTo>
                  <a:pt x="2823" y="14357"/>
                </a:lnTo>
                <a:lnTo>
                  <a:pt x="3261" y="14722"/>
                </a:lnTo>
                <a:lnTo>
                  <a:pt x="3578" y="14989"/>
                </a:lnTo>
                <a:lnTo>
                  <a:pt x="3918" y="15257"/>
                </a:lnTo>
                <a:lnTo>
                  <a:pt x="4259" y="15476"/>
                </a:lnTo>
                <a:lnTo>
                  <a:pt x="4600" y="15671"/>
                </a:lnTo>
                <a:lnTo>
                  <a:pt x="4210" y="15841"/>
                </a:lnTo>
                <a:lnTo>
                  <a:pt x="3797" y="15938"/>
                </a:lnTo>
                <a:lnTo>
                  <a:pt x="3383" y="15987"/>
                </a:lnTo>
                <a:lnTo>
                  <a:pt x="3188" y="16011"/>
                </a:lnTo>
                <a:lnTo>
                  <a:pt x="2994" y="15987"/>
                </a:lnTo>
                <a:lnTo>
                  <a:pt x="2799" y="15963"/>
                </a:lnTo>
                <a:lnTo>
                  <a:pt x="2604" y="15914"/>
                </a:lnTo>
                <a:lnTo>
                  <a:pt x="2410" y="15865"/>
                </a:lnTo>
                <a:lnTo>
                  <a:pt x="2215" y="15768"/>
                </a:lnTo>
                <a:lnTo>
                  <a:pt x="2045" y="15671"/>
                </a:lnTo>
                <a:lnTo>
                  <a:pt x="1850" y="15549"/>
                </a:lnTo>
                <a:lnTo>
                  <a:pt x="1680" y="15403"/>
                </a:lnTo>
                <a:lnTo>
                  <a:pt x="1509" y="15233"/>
                </a:lnTo>
                <a:lnTo>
                  <a:pt x="1339" y="15038"/>
                </a:lnTo>
                <a:lnTo>
                  <a:pt x="1193" y="14819"/>
                </a:lnTo>
                <a:lnTo>
                  <a:pt x="1071" y="14600"/>
                </a:lnTo>
                <a:lnTo>
                  <a:pt x="950" y="14357"/>
                </a:lnTo>
                <a:lnTo>
                  <a:pt x="852" y="14113"/>
                </a:lnTo>
                <a:lnTo>
                  <a:pt x="779" y="13846"/>
                </a:lnTo>
                <a:lnTo>
                  <a:pt x="658" y="13335"/>
                </a:lnTo>
                <a:lnTo>
                  <a:pt x="585" y="12799"/>
                </a:lnTo>
                <a:lnTo>
                  <a:pt x="512" y="12288"/>
                </a:lnTo>
                <a:lnTo>
                  <a:pt x="463" y="11753"/>
                </a:lnTo>
                <a:lnTo>
                  <a:pt x="390" y="11218"/>
                </a:lnTo>
                <a:close/>
                <a:moveTo>
                  <a:pt x="6230" y="1"/>
                </a:moveTo>
                <a:lnTo>
                  <a:pt x="5914" y="25"/>
                </a:lnTo>
                <a:lnTo>
                  <a:pt x="5622" y="122"/>
                </a:lnTo>
                <a:lnTo>
                  <a:pt x="5451" y="195"/>
                </a:lnTo>
                <a:lnTo>
                  <a:pt x="5305" y="293"/>
                </a:lnTo>
                <a:lnTo>
                  <a:pt x="5159" y="390"/>
                </a:lnTo>
                <a:lnTo>
                  <a:pt x="5062" y="536"/>
                </a:lnTo>
                <a:lnTo>
                  <a:pt x="4965" y="658"/>
                </a:lnTo>
                <a:lnTo>
                  <a:pt x="4892" y="804"/>
                </a:lnTo>
                <a:lnTo>
                  <a:pt x="4843" y="974"/>
                </a:lnTo>
                <a:lnTo>
                  <a:pt x="4794" y="1120"/>
                </a:lnTo>
                <a:lnTo>
                  <a:pt x="4648" y="998"/>
                </a:lnTo>
                <a:lnTo>
                  <a:pt x="4454" y="877"/>
                </a:lnTo>
                <a:lnTo>
                  <a:pt x="4283" y="804"/>
                </a:lnTo>
                <a:lnTo>
                  <a:pt x="4089" y="779"/>
                </a:lnTo>
                <a:lnTo>
                  <a:pt x="3894" y="779"/>
                </a:lnTo>
                <a:lnTo>
                  <a:pt x="3675" y="804"/>
                </a:lnTo>
                <a:lnTo>
                  <a:pt x="3480" y="877"/>
                </a:lnTo>
                <a:lnTo>
                  <a:pt x="3286" y="998"/>
                </a:lnTo>
                <a:lnTo>
                  <a:pt x="3115" y="1144"/>
                </a:lnTo>
                <a:lnTo>
                  <a:pt x="2945" y="1315"/>
                </a:lnTo>
                <a:lnTo>
                  <a:pt x="2799" y="1509"/>
                </a:lnTo>
                <a:lnTo>
                  <a:pt x="2677" y="1704"/>
                </a:lnTo>
                <a:lnTo>
                  <a:pt x="2580" y="1923"/>
                </a:lnTo>
                <a:lnTo>
                  <a:pt x="2507" y="2142"/>
                </a:lnTo>
                <a:lnTo>
                  <a:pt x="2458" y="2385"/>
                </a:lnTo>
                <a:lnTo>
                  <a:pt x="2410" y="2604"/>
                </a:lnTo>
                <a:lnTo>
                  <a:pt x="2410" y="2799"/>
                </a:lnTo>
                <a:lnTo>
                  <a:pt x="2434" y="2994"/>
                </a:lnTo>
                <a:lnTo>
                  <a:pt x="2483" y="3188"/>
                </a:lnTo>
                <a:lnTo>
                  <a:pt x="2556" y="3359"/>
                </a:lnTo>
                <a:lnTo>
                  <a:pt x="2312" y="3407"/>
                </a:lnTo>
                <a:lnTo>
                  <a:pt x="2093" y="3480"/>
                </a:lnTo>
                <a:lnTo>
                  <a:pt x="1899" y="3602"/>
                </a:lnTo>
                <a:lnTo>
                  <a:pt x="1728" y="3748"/>
                </a:lnTo>
                <a:lnTo>
                  <a:pt x="1558" y="3918"/>
                </a:lnTo>
                <a:lnTo>
                  <a:pt x="1436" y="4113"/>
                </a:lnTo>
                <a:lnTo>
                  <a:pt x="1315" y="4307"/>
                </a:lnTo>
                <a:lnTo>
                  <a:pt x="1217" y="4526"/>
                </a:lnTo>
                <a:lnTo>
                  <a:pt x="1169" y="4745"/>
                </a:lnTo>
                <a:lnTo>
                  <a:pt x="1144" y="4964"/>
                </a:lnTo>
                <a:lnTo>
                  <a:pt x="1144" y="5183"/>
                </a:lnTo>
                <a:lnTo>
                  <a:pt x="1169" y="5402"/>
                </a:lnTo>
                <a:lnTo>
                  <a:pt x="1242" y="5597"/>
                </a:lnTo>
                <a:lnTo>
                  <a:pt x="1315" y="5816"/>
                </a:lnTo>
                <a:lnTo>
                  <a:pt x="1412" y="5986"/>
                </a:lnTo>
                <a:lnTo>
                  <a:pt x="1534" y="6181"/>
                </a:lnTo>
                <a:lnTo>
                  <a:pt x="1607" y="6254"/>
                </a:lnTo>
                <a:lnTo>
                  <a:pt x="1704" y="6327"/>
                </a:lnTo>
                <a:lnTo>
                  <a:pt x="1899" y="6449"/>
                </a:lnTo>
                <a:lnTo>
                  <a:pt x="2142" y="6522"/>
                </a:lnTo>
                <a:lnTo>
                  <a:pt x="2385" y="6570"/>
                </a:lnTo>
                <a:lnTo>
                  <a:pt x="2264" y="6814"/>
                </a:lnTo>
                <a:lnTo>
                  <a:pt x="2191" y="7081"/>
                </a:lnTo>
                <a:lnTo>
                  <a:pt x="2166" y="7349"/>
                </a:lnTo>
                <a:lnTo>
                  <a:pt x="2191" y="7617"/>
                </a:lnTo>
                <a:lnTo>
                  <a:pt x="2239" y="7884"/>
                </a:lnTo>
                <a:lnTo>
                  <a:pt x="2337" y="8152"/>
                </a:lnTo>
                <a:lnTo>
                  <a:pt x="2458" y="8395"/>
                </a:lnTo>
                <a:lnTo>
                  <a:pt x="2629" y="8614"/>
                </a:lnTo>
                <a:lnTo>
                  <a:pt x="2750" y="8712"/>
                </a:lnTo>
                <a:lnTo>
                  <a:pt x="2848" y="8809"/>
                </a:lnTo>
                <a:lnTo>
                  <a:pt x="2969" y="8906"/>
                </a:lnTo>
                <a:lnTo>
                  <a:pt x="3115" y="8955"/>
                </a:lnTo>
                <a:lnTo>
                  <a:pt x="3237" y="9004"/>
                </a:lnTo>
                <a:lnTo>
                  <a:pt x="3359" y="9052"/>
                </a:lnTo>
                <a:lnTo>
                  <a:pt x="3651" y="9077"/>
                </a:lnTo>
                <a:lnTo>
                  <a:pt x="3918" y="9052"/>
                </a:lnTo>
                <a:lnTo>
                  <a:pt x="4186" y="9004"/>
                </a:lnTo>
                <a:lnTo>
                  <a:pt x="4478" y="8882"/>
                </a:lnTo>
                <a:lnTo>
                  <a:pt x="4721" y="8736"/>
                </a:lnTo>
                <a:lnTo>
                  <a:pt x="4794" y="8687"/>
                </a:lnTo>
                <a:lnTo>
                  <a:pt x="4843" y="8906"/>
                </a:lnTo>
                <a:lnTo>
                  <a:pt x="4940" y="9101"/>
                </a:lnTo>
                <a:lnTo>
                  <a:pt x="5062" y="9296"/>
                </a:lnTo>
                <a:lnTo>
                  <a:pt x="5232" y="9442"/>
                </a:lnTo>
                <a:lnTo>
                  <a:pt x="5403" y="9588"/>
                </a:lnTo>
                <a:lnTo>
                  <a:pt x="5622" y="9685"/>
                </a:lnTo>
                <a:lnTo>
                  <a:pt x="5841" y="9782"/>
                </a:lnTo>
                <a:lnTo>
                  <a:pt x="6084" y="9855"/>
                </a:lnTo>
                <a:lnTo>
                  <a:pt x="6011" y="10074"/>
                </a:lnTo>
                <a:lnTo>
                  <a:pt x="5987" y="10293"/>
                </a:lnTo>
                <a:lnTo>
                  <a:pt x="5962" y="10537"/>
                </a:lnTo>
                <a:lnTo>
                  <a:pt x="5962" y="10780"/>
                </a:lnTo>
                <a:lnTo>
                  <a:pt x="5987" y="11267"/>
                </a:lnTo>
                <a:lnTo>
                  <a:pt x="6011" y="11705"/>
                </a:lnTo>
                <a:lnTo>
                  <a:pt x="5987" y="12459"/>
                </a:lnTo>
                <a:lnTo>
                  <a:pt x="5962" y="13213"/>
                </a:lnTo>
                <a:lnTo>
                  <a:pt x="5889" y="13943"/>
                </a:lnTo>
                <a:lnTo>
                  <a:pt x="5792" y="14697"/>
                </a:lnTo>
                <a:lnTo>
                  <a:pt x="5670" y="15403"/>
                </a:lnTo>
                <a:lnTo>
                  <a:pt x="5451" y="15379"/>
                </a:lnTo>
                <a:lnTo>
                  <a:pt x="5524" y="14843"/>
                </a:lnTo>
                <a:lnTo>
                  <a:pt x="5573" y="14308"/>
                </a:lnTo>
                <a:lnTo>
                  <a:pt x="5573" y="14065"/>
                </a:lnTo>
                <a:lnTo>
                  <a:pt x="5549" y="13797"/>
                </a:lnTo>
                <a:lnTo>
                  <a:pt x="5500" y="13529"/>
                </a:lnTo>
                <a:lnTo>
                  <a:pt x="5403" y="13262"/>
                </a:lnTo>
                <a:lnTo>
                  <a:pt x="5305" y="13043"/>
                </a:lnTo>
                <a:lnTo>
                  <a:pt x="5159" y="12799"/>
                </a:lnTo>
                <a:lnTo>
                  <a:pt x="5013" y="12580"/>
                </a:lnTo>
                <a:lnTo>
                  <a:pt x="4843" y="12361"/>
                </a:lnTo>
                <a:lnTo>
                  <a:pt x="4673" y="12167"/>
                </a:lnTo>
                <a:lnTo>
                  <a:pt x="4478" y="11972"/>
                </a:lnTo>
                <a:lnTo>
                  <a:pt x="4259" y="11802"/>
                </a:lnTo>
                <a:lnTo>
                  <a:pt x="4064" y="11656"/>
                </a:lnTo>
                <a:lnTo>
                  <a:pt x="3845" y="11510"/>
                </a:lnTo>
                <a:lnTo>
                  <a:pt x="3626" y="11388"/>
                </a:lnTo>
                <a:lnTo>
                  <a:pt x="3383" y="11291"/>
                </a:lnTo>
                <a:lnTo>
                  <a:pt x="3140" y="11218"/>
                </a:lnTo>
                <a:lnTo>
                  <a:pt x="2653" y="11072"/>
                </a:lnTo>
                <a:lnTo>
                  <a:pt x="2142" y="10975"/>
                </a:lnTo>
                <a:lnTo>
                  <a:pt x="1655" y="10877"/>
                </a:lnTo>
                <a:lnTo>
                  <a:pt x="1120" y="10804"/>
                </a:lnTo>
                <a:lnTo>
                  <a:pt x="852" y="10780"/>
                </a:lnTo>
                <a:lnTo>
                  <a:pt x="585" y="10780"/>
                </a:lnTo>
                <a:lnTo>
                  <a:pt x="342" y="10804"/>
                </a:lnTo>
                <a:lnTo>
                  <a:pt x="98" y="10877"/>
                </a:lnTo>
                <a:lnTo>
                  <a:pt x="25" y="10926"/>
                </a:lnTo>
                <a:lnTo>
                  <a:pt x="1" y="10999"/>
                </a:lnTo>
                <a:lnTo>
                  <a:pt x="1" y="11072"/>
                </a:lnTo>
                <a:lnTo>
                  <a:pt x="50" y="11145"/>
                </a:lnTo>
                <a:lnTo>
                  <a:pt x="25" y="11437"/>
                </a:lnTo>
                <a:lnTo>
                  <a:pt x="1" y="11729"/>
                </a:lnTo>
                <a:lnTo>
                  <a:pt x="1" y="12045"/>
                </a:lnTo>
                <a:lnTo>
                  <a:pt x="1" y="12337"/>
                </a:lnTo>
                <a:lnTo>
                  <a:pt x="25" y="12678"/>
                </a:lnTo>
                <a:lnTo>
                  <a:pt x="74" y="12994"/>
                </a:lnTo>
                <a:lnTo>
                  <a:pt x="123" y="13310"/>
                </a:lnTo>
                <a:lnTo>
                  <a:pt x="196" y="13627"/>
                </a:lnTo>
                <a:lnTo>
                  <a:pt x="293" y="13919"/>
                </a:lnTo>
                <a:lnTo>
                  <a:pt x="415" y="14235"/>
                </a:lnTo>
                <a:lnTo>
                  <a:pt x="536" y="14527"/>
                </a:lnTo>
                <a:lnTo>
                  <a:pt x="658" y="14819"/>
                </a:lnTo>
                <a:lnTo>
                  <a:pt x="828" y="15087"/>
                </a:lnTo>
                <a:lnTo>
                  <a:pt x="974" y="15330"/>
                </a:lnTo>
                <a:lnTo>
                  <a:pt x="1169" y="15549"/>
                </a:lnTo>
                <a:lnTo>
                  <a:pt x="1363" y="15768"/>
                </a:lnTo>
                <a:lnTo>
                  <a:pt x="1558" y="15938"/>
                </a:lnTo>
                <a:lnTo>
                  <a:pt x="1777" y="16060"/>
                </a:lnTo>
                <a:lnTo>
                  <a:pt x="1996" y="16182"/>
                </a:lnTo>
                <a:lnTo>
                  <a:pt x="2215" y="16303"/>
                </a:lnTo>
                <a:lnTo>
                  <a:pt x="2458" y="16376"/>
                </a:lnTo>
                <a:lnTo>
                  <a:pt x="2702" y="16425"/>
                </a:lnTo>
                <a:lnTo>
                  <a:pt x="2945" y="16474"/>
                </a:lnTo>
                <a:lnTo>
                  <a:pt x="3213" y="16498"/>
                </a:lnTo>
                <a:lnTo>
                  <a:pt x="3456" y="16474"/>
                </a:lnTo>
                <a:lnTo>
                  <a:pt x="3724" y="16474"/>
                </a:lnTo>
                <a:lnTo>
                  <a:pt x="3967" y="16425"/>
                </a:lnTo>
                <a:lnTo>
                  <a:pt x="4210" y="16352"/>
                </a:lnTo>
                <a:lnTo>
                  <a:pt x="4454" y="16279"/>
                </a:lnTo>
                <a:lnTo>
                  <a:pt x="4673" y="16157"/>
                </a:lnTo>
                <a:lnTo>
                  <a:pt x="4892" y="16036"/>
                </a:lnTo>
                <a:lnTo>
                  <a:pt x="5086" y="15890"/>
                </a:lnTo>
                <a:lnTo>
                  <a:pt x="5257" y="15890"/>
                </a:lnTo>
                <a:lnTo>
                  <a:pt x="5549" y="15914"/>
                </a:lnTo>
                <a:lnTo>
                  <a:pt x="5330" y="16693"/>
                </a:lnTo>
                <a:lnTo>
                  <a:pt x="5111" y="17471"/>
                </a:lnTo>
                <a:lnTo>
                  <a:pt x="4867" y="18128"/>
                </a:lnTo>
                <a:lnTo>
                  <a:pt x="4746" y="18445"/>
                </a:lnTo>
                <a:lnTo>
                  <a:pt x="4575" y="18761"/>
                </a:lnTo>
                <a:lnTo>
                  <a:pt x="4429" y="19004"/>
                </a:lnTo>
                <a:lnTo>
                  <a:pt x="4259" y="19272"/>
                </a:lnTo>
                <a:lnTo>
                  <a:pt x="4186" y="19394"/>
                </a:lnTo>
                <a:lnTo>
                  <a:pt x="4113" y="19540"/>
                </a:lnTo>
                <a:lnTo>
                  <a:pt x="4089" y="19686"/>
                </a:lnTo>
                <a:lnTo>
                  <a:pt x="4064" y="19832"/>
                </a:lnTo>
                <a:lnTo>
                  <a:pt x="4089" y="19880"/>
                </a:lnTo>
                <a:lnTo>
                  <a:pt x="4089" y="19929"/>
                </a:lnTo>
                <a:lnTo>
                  <a:pt x="4162" y="19977"/>
                </a:lnTo>
                <a:lnTo>
                  <a:pt x="4259" y="20002"/>
                </a:lnTo>
                <a:lnTo>
                  <a:pt x="4356" y="19953"/>
                </a:lnTo>
                <a:lnTo>
                  <a:pt x="4575" y="19734"/>
                </a:lnTo>
                <a:lnTo>
                  <a:pt x="4770" y="19491"/>
                </a:lnTo>
                <a:lnTo>
                  <a:pt x="4940" y="19223"/>
                </a:lnTo>
                <a:lnTo>
                  <a:pt x="5086" y="18931"/>
                </a:lnTo>
                <a:lnTo>
                  <a:pt x="5208" y="18639"/>
                </a:lnTo>
                <a:lnTo>
                  <a:pt x="5330" y="18347"/>
                </a:lnTo>
                <a:lnTo>
                  <a:pt x="5549" y="17763"/>
                </a:lnTo>
                <a:lnTo>
                  <a:pt x="5768" y="17082"/>
                </a:lnTo>
                <a:lnTo>
                  <a:pt x="5962" y="16376"/>
                </a:lnTo>
                <a:lnTo>
                  <a:pt x="6108" y="15695"/>
                </a:lnTo>
                <a:lnTo>
                  <a:pt x="6254" y="14989"/>
                </a:lnTo>
                <a:lnTo>
                  <a:pt x="6352" y="14308"/>
                </a:lnTo>
                <a:lnTo>
                  <a:pt x="6571" y="14357"/>
                </a:lnTo>
                <a:lnTo>
                  <a:pt x="6814" y="14357"/>
                </a:lnTo>
                <a:lnTo>
                  <a:pt x="7033" y="14332"/>
                </a:lnTo>
                <a:lnTo>
                  <a:pt x="7276" y="14259"/>
                </a:lnTo>
                <a:lnTo>
                  <a:pt x="7422" y="14332"/>
                </a:lnTo>
                <a:lnTo>
                  <a:pt x="7593" y="14405"/>
                </a:lnTo>
                <a:lnTo>
                  <a:pt x="7763" y="14454"/>
                </a:lnTo>
                <a:lnTo>
                  <a:pt x="7933" y="14478"/>
                </a:lnTo>
                <a:lnTo>
                  <a:pt x="8298" y="14527"/>
                </a:lnTo>
                <a:lnTo>
                  <a:pt x="8615" y="14478"/>
                </a:lnTo>
                <a:lnTo>
                  <a:pt x="8882" y="14430"/>
                </a:lnTo>
                <a:lnTo>
                  <a:pt x="9150" y="14332"/>
                </a:lnTo>
                <a:lnTo>
                  <a:pt x="9442" y="14211"/>
                </a:lnTo>
                <a:lnTo>
                  <a:pt x="9685" y="14065"/>
                </a:lnTo>
                <a:lnTo>
                  <a:pt x="9928" y="13894"/>
                </a:lnTo>
                <a:lnTo>
                  <a:pt x="10172" y="13724"/>
                </a:lnTo>
                <a:lnTo>
                  <a:pt x="10366" y="13505"/>
                </a:lnTo>
                <a:lnTo>
                  <a:pt x="10537" y="13286"/>
                </a:lnTo>
                <a:lnTo>
                  <a:pt x="10731" y="12994"/>
                </a:lnTo>
                <a:lnTo>
                  <a:pt x="10877" y="12702"/>
                </a:lnTo>
                <a:lnTo>
                  <a:pt x="10999" y="12386"/>
                </a:lnTo>
                <a:lnTo>
                  <a:pt x="11121" y="12069"/>
                </a:lnTo>
                <a:lnTo>
                  <a:pt x="11291" y="11413"/>
                </a:lnTo>
                <a:lnTo>
                  <a:pt x="11461" y="10756"/>
                </a:lnTo>
                <a:lnTo>
                  <a:pt x="11559" y="10391"/>
                </a:lnTo>
                <a:lnTo>
                  <a:pt x="11632" y="10172"/>
                </a:lnTo>
                <a:lnTo>
                  <a:pt x="11705" y="9928"/>
                </a:lnTo>
                <a:lnTo>
                  <a:pt x="11729" y="9709"/>
                </a:lnTo>
                <a:lnTo>
                  <a:pt x="11729" y="9490"/>
                </a:lnTo>
                <a:lnTo>
                  <a:pt x="11729" y="9393"/>
                </a:lnTo>
                <a:lnTo>
                  <a:pt x="11680" y="9296"/>
                </a:lnTo>
                <a:lnTo>
                  <a:pt x="11632" y="9223"/>
                </a:lnTo>
                <a:lnTo>
                  <a:pt x="11583" y="9174"/>
                </a:lnTo>
                <a:lnTo>
                  <a:pt x="11486" y="9125"/>
                </a:lnTo>
                <a:lnTo>
                  <a:pt x="11413" y="9150"/>
                </a:lnTo>
                <a:lnTo>
                  <a:pt x="11340" y="9174"/>
                </a:lnTo>
                <a:lnTo>
                  <a:pt x="11291" y="9247"/>
                </a:lnTo>
                <a:lnTo>
                  <a:pt x="11072" y="9223"/>
                </a:lnTo>
                <a:lnTo>
                  <a:pt x="10829" y="9247"/>
                </a:lnTo>
                <a:lnTo>
                  <a:pt x="10610" y="9296"/>
                </a:lnTo>
                <a:lnTo>
                  <a:pt x="10366" y="9344"/>
                </a:lnTo>
                <a:lnTo>
                  <a:pt x="9904" y="9490"/>
                </a:lnTo>
                <a:lnTo>
                  <a:pt x="9466" y="9661"/>
                </a:lnTo>
                <a:lnTo>
                  <a:pt x="8955" y="9880"/>
                </a:lnTo>
                <a:lnTo>
                  <a:pt x="8444" y="10147"/>
                </a:lnTo>
                <a:lnTo>
                  <a:pt x="8177" y="10293"/>
                </a:lnTo>
                <a:lnTo>
                  <a:pt x="7958" y="10439"/>
                </a:lnTo>
                <a:lnTo>
                  <a:pt x="7714" y="10610"/>
                </a:lnTo>
                <a:lnTo>
                  <a:pt x="7495" y="10804"/>
                </a:lnTo>
                <a:lnTo>
                  <a:pt x="7349" y="10950"/>
                </a:lnTo>
                <a:lnTo>
                  <a:pt x="7228" y="11145"/>
                </a:lnTo>
                <a:lnTo>
                  <a:pt x="7130" y="11340"/>
                </a:lnTo>
                <a:lnTo>
                  <a:pt x="7033" y="11559"/>
                </a:lnTo>
                <a:lnTo>
                  <a:pt x="6984" y="11778"/>
                </a:lnTo>
                <a:lnTo>
                  <a:pt x="6911" y="12021"/>
                </a:lnTo>
                <a:lnTo>
                  <a:pt x="6838" y="12459"/>
                </a:lnTo>
                <a:lnTo>
                  <a:pt x="6814" y="12726"/>
                </a:lnTo>
                <a:lnTo>
                  <a:pt x="6790" y="13091"/>
                </a:lnTo>
                <a:lnTo>
                  <a:pt x="6814" y="13286"/>
                </a:lnTo>
                <a:lnTo>
                  <a:pt x="6838" y="13481"/>
                </a:lnTo>
                <a:lnTo>
                  <a:pt x="6887" y="13627"/>
                </a:lnTo>
                <a:lnTo>
                  <a:pt x="6984" y="13748"/>
                </a:lnTo>
                <a:lnTo>
                  <a:pt x="6692" y="13846"/>
                </a:lnTo>
                <a:lnTo>
                  <a:pt x="6400" y="13967"/>
                </a:lnTo>
                <a:lnTo>
                  <a:pt x="6449" y="13116"/>
                </a:lnTo>
                <a:lnTo>
                  <a:pt x="6473" y="12240"/>
                </a:lnTo>
                <a:lnTo>
                  <a:pt x="6449" y="11656"/>
                </a:lnTo>
                <a:lnTo>
                  <a:pt x="6400" y="11072"/>
                </a:lnTo>
                <a:lnTo>
                  <a:pt x="6352" y="10488"/>
                </a:lnTo>
                <a:lnTo>
                  <a:pt x="6352" y="9904"/>
                </a:lnTo>
                <a:lnTo>
                  <a:pt x="6522" y="9928"/>
                </a:lnTo>
                <a:lnTo>
                  <a:pt x="6668" y="9928"/>
                </a:lnTo>
                <a:lnTo>
                  <a:pt x="6814" y="9904"/>
                </a:lnTo>
                <a:lnTo>
                  <a:pt x="6960" y="9880"/>
                </a:lnTo>
                <a:lnTo>
                  <a:pt x="7106" y="9831"/>
                </a:lnTo>
                <a:lnTo>
                  <a:pt x="7252" y="9782"/>
                </a:lnTo>
                <a:lnTo>
                  <a:pt x="7374" y="9709"/>
                </a:lnTo>
                <a:lnTo>
                  <a:pt x="7495" y="9636"/>
                </a:lnTo>
                <a:lnTo>
                  <a:pt x="7593" y="9539"/>
                </a:lnTo>
                <a:lnTo>
                  <a:pt x="7690" y="9417"/>
                </a:lnTo>
                <a:lnTo>
                  <a:pt x="7763" y="9320"/>
                </a:lnTo>
                <a:lnTo>
                  <a:pt x="7812" y="9174"/>
                </a:lnTo>
                <a:lnTo>
                  <a:pt x="7860" y="9052"/>
                </a:lnTo>
                <a:lnTo>
                  <a:pt x="7885" y="8906"/>
                </a:lnTo>
                <a:lnTo>
                  <a:pt x="7909" y="8736"/>
                </a:lnTo>
                <a:lnTo>
                  <a:pt x="7885" y="8566"/>
                </a:lnTo>
                <a:lnTo>
                  <a:pt x="8079" y="8687"/>
                </a:lnTo>
                <a:lnTo>
                  <a:pt x="8250" y="8785"/>
                </a:lnTo>
                <a:lnTo>
                  <a:pt x="8444" y="8858"/>
                </a:lnTo>
                <a:lnTo>
                  <a:pt x="8639" y="8882"/>
                </a:lnTo>
                <a:lnTo>
                  <a:pt x="9077" y="8882"/>
                </a:lnTo>
                <a:lnTo>
                  <a:pt x="9296" y="8809"/>
                </a:lnTo>
                <a:lnTo>
                  <a:pt x="9515" y="8736"/>
                </a:lnTo>
                <a:lnTo>
                  <a:pt x="9661" y="8663"/>
                </a:lnTo>
                <a:lnTo>
                  <a:pt x="9807" y="8590"/>
                </a:lnTo>
                <a:lnTo>
                  <a:pt x="9928" y="8493"/>
                </a:lnTo>
                <a:lnTo>
                  <a:pt x="10026" y="8395"/>
                </a:lnTo>
                <a:lnTo>
                  <a:pt x="10123" y="8274"/>
                </a:lnTo>
                <a:lnTo>
                  <a:pt x="10220" y="8152"/>
                </a:lnTo>
                <a:lnTo>
                  <a:pt x="10269" y="8006"/>
                </a:lnTo>
                <a:lnTo>
                  <a:pt x="10318" y="7884"/>
                </a:lnTo>
                <a:lnTo>
                  <a:pt x="10366" y="7738"/>
                </a:lnTo>
                <a:lnTo>
                  <a:pt x="10391" y="7592"/>
                </a:lnTo>
                <a:lnTo>
                  <a:pt x="10391" y="7446"/>
                </a:lnTo>
                <a:lnTo>
                  <a:pt x="10391" y="7300"/>
                </a:lnTo>
                <a:lnTo>
                  <a:pt x="10366" y="7154"/>
                </a:lnTo>
                <a:lnTo>
                  <a:pt x="10318" y="7008"/>
                </a:lnTo>
                <a:lnTo>
                  <a:pt x="10245" y="6862"/>
                </a:lnTo>
                <a:lnTo>
                  <a:pt x="10172" y="6716"/>
                </a:lnTo>
                <a:lnTo>
                  <a:pt x="10172" y="6692"/>
                </a:lnTo>
                <a:lnTo>
                  <a:pt x="10342" y="6668"/>
                </a:lnTo>
                <a:lnTo>
                  <a:pt x="10488" y="6619"/>
                </a:lnTo>
                <a:lnTo>
                  <a:pt x="10634" y="6546"/>
                </a:lnTo>
                <a:lnTo>
                  <a:pt x="10780" y="6449"/>
                </a:lnTo>
                <a:lnTo>
                  <a:pt x="10877" y="6327"/>
                </a:lnTo>
                <a:lnTo>
                  <a:pt x="10999" y="6205"/>
                </a:lnTo>
                <a:lnTo>
                  <a:pt x="11096" y="6059"/>
                </a:lnTo>
                <a:lnTo>
                  <a:pt x="11169" y="5913"/>
                </a:lnTo>
                <a:lnTo>
                  <a:pt x="11291" y="5597"/>
                </a:lnTo>
                <a:lnTo>
                  <a:pt x="11364" y="5256"/>
                </a:lnTo>
                <a:lnTo>
                  <a:pt x="11388" y="4916"/>
                </a:lnTo>
                <a:lnTo>
                  <a:pt x="11388" y="4599"/>
                </a:lnTo>
                <a:lnTo>
                  <a:pt x="11315" y="4307"/>
                </a:lnTo>
                <a:lnTo>
                  <a:pt x="11218" y="4088"/>
                </a:lnTo>
                <a:lnTo>
                  <a:pt x="11096" y="3894"/>
                </a:lnTo>
                <a:lnTo>
                  <a:pt x="10926" y="3748"/>
                </a:lnTo>
                <a:lnTo>
                  <a:pt x="10731" y="3626"/>
                </a:lnTo>
                <a:lnTo>
                  <a:pt x="10512" y="3553"/>
                </a:lnTo>
                <a:lnTo>
                  <a:pt x="10269" y="3529"/>
                </a:lnTo>
                <a:lnTo>
                  <a:pt x="10026" y="3505"/>
                </a:lnTo>
                <a:lnTo>
                  <a:pt x="10196" y="3310"/>
                </a:lnTo>
                <a:lnTo>
                  <a:pt x="10269" y="3188"/>
                </a:lnTo>
                <a:lnTo>
                  <a:pt x="10342" y="3042"/>
                </a:lnTo>
                <a:lnTo>
                  <a:pt x="10391" y="2896"/>
                </a:lnTo>
                <a:lnTo>
                  <a:pt x="10415" y="2726"/>
                </a:lnTo>
                <a:lnTo>
                  <a:pt x="10439" y="2580"/>
                </a:lnTo>
                <a:lnTo>
                  <a:pt x="10439" y="2434"/>
                </a:lnTo>
                <a:lnTo>
                  <a:pt x="10415" y="2264"/>
                </a:lnTo>
                <a:lnTo>
                  <a:pt x="10366" y="2118"/>
                </a:lnTo>
                <a:lnTo>
                  <a:pt x="10269" y="1826"/>
                </a:lnTo>
                <a:lnTo>
                  <a:pt x="10123" y="1534"/>
                </a:lnTo>
                <a:lnTo>
                  <a:pt x="9928" y="1290"/>
                </a:lnTo>
                <a:lnTo>
                  <a:pt x="9807" y="1193"/>
                </a:lnTo>
                <a:lnTo>
                  <a:pt x="9685" y="1096"/>
                </a:lnTo>
                <a:lnTo>
                  <a:pt x="9563" y="1023"/>
                </a:lnTo>
                <a:lnTo>
                  <a:pt x="9442" y="974"/>
                </a:lnTo>
                <a:lnTo>
                  <a:pt x="9198" y="901"/>
                </a:lnTo>
                <a:lnTo>
                  <a:pt x="8931" y="877"/>
                </a:lnTo>
                <a:lnTo>
                  <a:pt x="8663" y="901"/>
                </a:lnTo>
                <a:lnTo>
                  <a:pt x="8396" y="974"/>
                </a:lnTo>
                <a:lnTo>
                  <a:pt x="8152" y="1071"/>
                </a:lnTo>
                <a:lnTo>
                  <a:pt x="7909" y="1217"/>
                </a:lnTo>
                <a:lnTo>
                  <a:pt x="7714" y="1388"/>
                </a:lnTo>
                <a:lnTo>
                  <a:pt x="7714" y="1120"/>
                </a:lnTo>
                <a:lnTo>
                  <a:pt x="7666" y="852"/>
                </a:lnTo>
                <a:lnTo>
                  <a:pt x="7617" y="706"/>
                </a:lnTo>
                <a:lnTo>
                  <a:pt x="7568" y="560"/>
                </a:lnTo>
                <a:lnTo>
                  <a:pt x="7471" y="439"/>
                </a:lnTo>
                <a:lnTo>
                  <a:pt x="7374" y="317"/>
                </a:lnTo>
                <a:lnTo>
                  <a:pt x="7252" y="220"/>
                </a:lnTo>
                <a:lnTo>
                  <a:pt x="7130" y="147"/>
                </a:lnTo>
                <a:lnTo>
                  <a:pt x="6984" y="98"/>
                </a:lnTo>
                <a:lnTo>
                  <a:pt x="6838" y="49"/>
                </a:lnTo>
                <a:lnTo>
                  <a:pt x="6546" y="1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ortensius template">
  <a:themeElements>
    <a:clrScheme name="Custom 347">
      <a:dk1>
        <a:srgbClr val="627281"/>
      </a:dk1>
      <a:lt1>
        <a:srgbClr val="FFFFFF"/>
      </a:lt1>
      <a:dk2>
        <a:srgbClr val="627281"/>
      </a:dk2>
      <a:lt2>
        <a:srgbClr val="EBEEF1"/>
      </a:lt2>
      <a:accent1>
        <a:srgbClr val="7B77C8"/>
      </a:accent1>
      <a:accent2>
        <a:srgbClr val="FE6594"/>
      </a:accent2>
      <a:accent3>
        <a:srgbClr val="FEB794"/>
      </a:accent3>
      <a:accent4>
        <a:srgbClr val="FFDB5C"/>
      </a:accent4>
      <a:accent5>
        <a:srgbClr val="8FF1ED"/>
      </a:accent5>
      <a:accent6>
        <a:srgbClr val="4CC3F8"/>
      </a:accent6>
      <a:hlink>
        <a:srgbClr val="627281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149</Words>
  <Application>Microsoft Office PowerPoint</Application>
  <PresentationFormat>画面に合わせる (16:9)</PresentationFormat>
  <Paragraphs>51</Paragraphs>
  <Slides>16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HGS創英角ｺﾞｼｯｸUB</vt:lpstr>
      <vt:lpstr>HGS創英角ﾎﾟｯﾌﾟ体</vt:lpstr>
      <vt:lpstr>HG丸ｺﾞｼｯｸM-PRO</vt:lpstr>
      <vt:lpstr>Pacifico</vt:lpstr>
      <vt:lpstr>Roboto Slab Regular</vt:lpstr>
      <vt:lpstr>Arial</vt:lpstr>
      <vt:lpstr>Hortensius template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須藤　幸輝</dc:creator>
  <cp:lastModifiedBy>須藤　幸輝</cp:lastModifiedBy>
  <cp:revision>15</cp:revision>
  <dcterms:modified xsi:type="dcterms:W3CDTF">2020-11-09T02:19:11Z</dcterms:modified>
</cp:coreProperties>
</file>