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1F_335F84F0.xml" ContentType="application/vnd.ms-powerpoint.comments+xml"/>
  <Override PartName="/ppt/comments/modernComment_11E_11920BF6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handoutMasterIdLst>
    <p:handoutMasterId r:id="rId9"/>
  </p:handoutMasterIdLst>
  <p:sldIdLst>
    <p:sldId id="277" r:id="rId2"/>
    <p:sldId id="287" r:id="rId3"/>
    <p:sldId id="286" r:id="rId4"/>
    <p:sldId id="298" r:id="rId5"/>
    <p:sldId id="299" r:id="rId6"/>
    <p:sldId id="300" r:id="rId7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0F78D9-676E-5848-1EE5-8EB3DBAE0112}" name="事務局" initials="事務局" userId="事務局" providerId="None"/>
  <p188:author id="{950609DE-22EF-77F4-364F-F53A9315BA60}" name="澤田　啓二" initials="澤田　啓二" userId="S::kesawada@skylightconsulting.onmicrosoft.com::2daf3a22-85e9-4ecf-b7cc-c23ba62484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990000"/>
    <a:srgbClr val="FCFFD9"/>
    <a:srgbClr val="C42A26"/>
    <a:srgbClr val="D51515"/>
    <a:srgbClr val="DDE1F0"/>
    <a:srgbClr val="B3CEFB"/>
    <a:srgbClr val="F2F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35" autoAdjust="0"/>
    <p:restoredTop sz="96173" autoAdjust="0"/>
  </p:normalViewPr>
  <p:slideViewPr>
    <p:cSldViewPr>
      <p:cViewPr varScale="1">
        <p:scale>
          <a:sx n="69" d="100"/>
          <a:sy n="69" d="100"/>
        </p:scale>
        <p:origin x="161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omments/modernComment_11E_11920BF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3B2D67C-D07E-4847-87A4-7763092A85E4}" authorId="{540F78D9-676E-5848-1EE5-8EB3DBAE0112}" created="2022-11-11T04:04:48.09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94783990" sldId="286"/>
      <ac:spMk id="2" creationId="{F5A9D697-CC49-6587-38AB-BF5447C8DDAE}"/>
      <ac:txMk cp="0" len="20">
        <ac:context len="21" hash="1123368124"/>
      </ac:txMk>
    </ac:txMkLst>
    <p188:pos x="6951491" y="318366"/>
    <p188:txBody>
      <a:bodyPr/>
      <a:lstStyle/>
      <a:p>
        <a:r>
          <a:rPr lang="ja-JP" altLang="en-US"/>
          <a:t>各ページの項目（■）はあくまでご記載いただきたい内容を示すためのものです。
各ページの書式は、各項目の内容を記載しやすい形にご自由に変更ください。（スペースを分割する、図表をはさむ、ページを追加する、等）</a:t>
        </a:r>
      </a:p>
    </p188:txBody>
  </p188:cm>
  <p188:cm id="{36246CC5-FA1D-43A5-BCE2-E9CF0075787F}" authorId="{540F78D9-676E-5848-1EE5-8EB3DBAE0112}" created="2022-11-11T04:06:25.02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94783990" sldId="286"/>
      <ac:spMk id="3" creationId="{91C4C69E-C445-FC83-2218-9E8C5FA1640A}"/>
      <ac:txMk cp="0" len="13">
        <ac:context len="14" hash="821526090"/>
      </ac:txMk>
    </ac:txMkLst>
    <p188:pos x="3524800" y="258348"/>
    <p188:txBody>
      <a:bodyPr/>
      <a:lstStyle/>
      <a:p>
        <a:r>
          <a:rPr lang="ja-JP" altLang="en-US"/>
          <a:t>解決を目指す課題（テーマ課題）の内容を簡潔にご記載ください
テーマ課題の中でも今回の実証実験で特に注力する課題があれば、その内容もご記載ください</a:t>
        </a:r>
      </a:p>
    </p188:txBody>
  </p188:cm>
</p188:cmLst>
</file>

<file path=ppt/comments/modernComment_11F_335F84F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14B124D-A6D8-481F-B087-6ECE0B7B1015}" authorId="{540F78D9-676E-5848-1EE5-8EB3DBAE0112}" created="2022-11-11T00:12:05.959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861897968" sldId="287"/>
      <ac:spMk id="12" creationId="{D8F84D33-93CB-F117-1B72-E46BFFC60226}"/>
      <ac:txMk cp="0" len="20">
        <ac:context len="22" hash="2711409737"/>
      </ac:txMk>
    </ac:txMkLst>
    <p188:pos x="1057128" y="260032"/>
    <p188:txBody>
      <a:bodyPr/>
      <a:lstStyle/>
      <a:p>
        <a:r>
          <a:rPr lang="ja-JP" altLang="en-US"/>
          <a:t>400字以内の要約・図表可
（項目２～４も同様）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6D5C20E-B837-09E5-3D32-3A97F94072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B1B99E-4146-EA43-DBFC-0DC2AA51A6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E4652-007F-41A9-9966-C012399DAD1B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B3B7C1-EAE6-404B-0081-854B5DF947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DF130B-B463-E10E-A5AD-C560D49B47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DF9C5-7EB3-4B0C-83F5-F32B65C635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351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360B2-A6C8-4CE0-ACD5-9CF71F618B65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01E1E-9C7E-49C3-B060-02613AD89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32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758952"/>
            <a:ext cx="817245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3791" y="4455621"/>
            <a:ext cx="817245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C1C1-1102-4D3A-B83D-3EA0167CED67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F1C098-5766-4379-A4D7-E062A7E8CF03}"/>
              </a:ext>
            </a:extLst>
          </p:cNvPr>
          <p:cNvSpPr txBox="1"/>
          <p:nvPr userDrawn="1"/>
        </p:nvSpPr>
        <p:spPr>
          <a:xfrm>
            <a:off x="7191159" y="6507404"/>
            <a:ext cx="1996059" cy="225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867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Ⓒ City of Sendai All Rights Reserved.</a:t>
            </a:r>
            <a:endParaRPr kumimoji="1" lang="ja-JP" altLang="en-US" sz="867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919303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3DF1-18DA-46FC-A631-2D1AA0076ECE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281806779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412302"/>
            <a:ext cx="2135981" cy="575989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412302"/>
            <a:ext cx="6284119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3FD1-CB80-4D38-98C5-0F3F26300B3A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27031083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520" y="260648"/>
            <a:ext cx="817245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4EEE4-474A-4235-A9A9-A2FB230707B8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8F1C098-5766-4379-A4D7-E062A7E8CF03}"/>
              </a:ext>
            </a:extLst>
          </p:cNvPr>
          <p:cNvSpPr txBox="1"/>
          <p:nvPr userDrawn="1"/>
        </p:nvSpPr>
        <p:spPr>
          <a:xfrm>
            <a:off x="7191159" y="6507404"/>
            <a:ext cx="1996059" cy="225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867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Ⓒ City of Sendai All Rights Reserved.</a:t>
            </a:r>
            <a:endParaRPr kumimoji="1" lang="ja-JP" altLang="en-US" sz="867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3503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758952"/>
            <a:ext cx="817245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4453128"/>
            <a:ext cx="817245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87217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540" y="1845734"/>
            <a:ext cx="401193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2060" y="1845735"/>
            <a:ext cx="401193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6903-E309-4FEB-BE3F-7CEF66FD7315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32406939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40" y="2582334"/>
            <a:ext cx="401193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5206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2060" y="2582334"/>
            <a:ext cx="401193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41FD-6BF0-4418-832C-B9A29F810CC9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254206049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8D3F-4D06-4386-92EF-CBB324A94B8B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13199746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1882-A1B2-48BA-8BE5-3D3CB5290EDA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3200589315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29126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282557" y="0"/>
            <a:ext cx="5200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594359"/>
            <a:ext cx="2600325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0488" y="731520"/>
            <a:ext cx="5274945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1475" y="2926080"/>
            <a:ext cx="2600325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8229" y="6459787"/>
            <a:ext cx="2127540" cy="365125"/>
          </a:xfrm>
        </p:spPr>
        <p:txBody>
          <a:bodyPr/>
          <a:lstStyle>
            <a:lvl1pPr algn="l">
              <a:defRPr/>
            </a:lvl1pPr>
          </a:lstStyle>
          <a:p>
            <a:fld id="{0531291F-ABF6-4CF8-93C3-18F115B79070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00487" y="6459787"/>
            <a:ext cx="3776663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54194161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903421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5074920"/>
            <a:ext cx="8217337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9905988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1540" y="5907024"/>
            <a:ext cx="822198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3321-F934-4299-9750-8710105AE05D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138431890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5AC582-1966-3AA0-FB07-32452809E5F3}"/>
              </a:ext>
            </a:extLst>
          </p:cNvPr>
          <p:cNvSpPr txBox="1"/>
          <p:nvPr userDrawn="1"/>
        </p:nvSpPr>
        <p:spPr>
          <a:xfrm>
            <a:off x="7191159" y="6494525"/>
            <a:ext cx="1996059" cy="225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867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Ⓒ City of Sendai All Rights Reserved.</a:t>
            </a:r>
            <a:endParaRPr kumimoji="1" lang="ja-JP" altLang="en-US" sz="867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6400800"/>
            <a:ext cx="9906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9906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776" y="270148"/>
            <a:ext cx="817245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39" y="1845734"/>
            <a:ext cx="817245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1542" y="6459787"/>
            <a:ext cx="2008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95026" y="6459787"/>
            <a:ext cx="3918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203" y="6424845"/>
            <a:ext cx="1066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  <p:sp>
        <p:nvSpPr>
          <p:cNvPr id="8" name="平行四辺形 7"/>
          <p:cNvSpPr/>
          <p:nvPr userDrawn="1"/>
        </p:nvSpPr>
        <p:spPr>
          <a:xfrm>
            <a:off x="7089795" y="194864"/>
            <a:ext cx="2784662" cy="631348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平行四辺形 11"/>
          <p:cNvSpPr/>
          <p:nvPr userDrawn="1"/>
        </p:nvSpPr>
        <p:spPr>
          <a:xfrm>
            <a:off x="6490900" y="194864"/>
            <a:ext cx="725990" cy="631348"/>
          </a:xfrm>
          <a:prstGeom prst="parallelogram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 userDrawn="1"/>
        </p:nvSpPr>
        <p:spPr>
          <a:xfrm>
            <a:off x="8513671" y="194864"/>
            <a:ext cx="1392331" cy="6313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89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F_335F84F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l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2AD00926-B85D-6952-7DD6-F3B536D06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0552" y="4509120"/>
            <a:ext cx="8172450" cy="1143000"/>
          </a:xfrm>
        </p:spPr>
        <p:txBody>
          <a:bodyPr/>
          <a:lstStyle/>
          <a:p>
            <a:r>
              <a:rPr lang="ja-JP" altLang="en-US" dirty="0"/>
              <a:t>（会社名）</a:t>
            </a:r>
            <a:endParaRPr lang="en-US" altLang="ja-JP" dirty="0"/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2AD00926-B85D-6952-7DD6-F3B536D061D7}"/>
              </a:ext>
            </a:extLst>
          </p:cNvPr>
          <p:cNvSpPr txBox="1">
            <a:spLocks/>
          </p:cNvSpPr>
          <p:nvPr/>
        </p:nvSpPr>
        <p:spPr>
          <a:xfrm>
            <a:off x="864960" y="2574032"/>
            <a:ext cx="8172450" cy="171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kumimoji="1"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（</a:t>
            </a:r>
            <a:r>
              <a:rPr lang="ja-JP" altLang="en-US" dirty="0"/>
              <a:t>タイトル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2AD00926-B85D-6952-7DD6-F3B536D061D7}"/>
              </a:ext>
            </a:extLst>
          </p:cNvPr>
          <p:cNvSpPr txBox="1">
            <a:spLocks/>
          </p:cNvSpPr>
          <p:nvPr/>
        </p:nvSpPr>
        <p:spPr>
          <a:xfrm>
            <a:off x="279348" y="1044670"/>
            <a:ext cx="9343673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kumimoji="1"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先端テクノロジー・データ利活用ユースケース創出支援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報告書　</a:t>
            </a: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9203" y="6424845"/>
            <a:ext cx="1066021" cy="365125"/>
          </a:xfrm>
        </p:spPr>
        <p:txBody>
          <a:bodyPr/>
          <a:lstStyle/>
          <a:p>
            <a:fld id="{00000000-1234-1234-1234-123412341234}" type="slidenum">
              <a:rPr lang="en-US" altLang="ja" smtClean="0"/>
              <a:pPr/>
              <a:t>1</a:t>
            </a:fld>
            <a:endParaRPr lang="ja" altLang="en-US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C42E3E42-E432-4414-AFB0-AA88B85A5614}"/>
              </a:ext>
            </a:extLst>
          </p:cNvPr>
          <p:cNvSpPr txBox="1">
            <a:spLocks/>
          </p:cNvSpPr>
          <p:nvPr/>
        </p:nvSpPr>
        <p:spPr bwMode="auto">
          <a:xfrm>
            <a:off x="25121" y="218140"/>
            <a:ext cx="9367934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第４号様式）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358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18" y="183400"/>
            <a:ext cx="9532297" cy="653311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要約</a:t>
            </a:r>
            <a:endParaRPr kumimoji="1"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2</a:t>
            </a:fld>
            <a:endParaRPr lang="ja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02FFE51-D005-890F-D31A-B86D5D88DFFF}"/>
              </a:ext>
            </a:extLst>
          </p:cNvPr>
          <p:cNvSpPr/>
          <p:nvPr/>
        </p:nvSpPr>
        <p:spPr>
          <a:xfrm>
            <a:off x="215033" y="1111774"/>
            <a:ext cx="1110564" cy="66100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8F84D33-93CB-F117-1B72-E46BFFC60226}"/>
              </a:ext>
            </a:extLst>
          </p:cNvPr>
          <p:cNvSpPr/>
          <p:nvPr/>
        </p:nvSpPr>
        <p:spPr>
          <a:xfrm>
            <a:off x="214234" y="2427870"/>
            <a:ext cx="2340000" cy="356350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．想定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ユーザーの抱える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課題及び解決方法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86AD6FC-5836-DC21-4F41-61AE45D1BD81}"/>
              </a:ext>
            </a:extLst>
          </p:cNvPr>
          <p:cNvSpPr/>
          <p:nvPr/>
        </p:nvSpPr>
        <p:spPr>
          <a:xfrm>
            <a:off x="2613000" y="2427869"/>
            <a:ext cx="2340000" cy="356350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２．実証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実験等の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実施内容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CA87709-378D-FF29-0897-38840B799CDC}"/>
              </a:ext>
            </a:extLst>
          </p:cNvPr>
          <p:cNvSpPr/>
          <p:nvPr/>
        </p:nvSpPr>
        <p:spPr>
          <a:xfrm>
            <a:off x="5011767" y="2434746"/>
            <a:ext cx="2340000" cy="356350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３．実証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実験等の結果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5650E7B-C12B-EABD-4478-D4E4F1542099}"/>
              </a:ext>
            </a:extLst>
          </p:cNvPr>
          <p:cNvSpPr/>
          <p:nvPr/>
        </p:nvSpPr>
        <p:spPr>
          <a:xfrm>
            <a:off x="7410533" y="2427868"/>
            <a:ext cx="2340000" cy="356350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４．今後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の方針・展開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5FAC094-1B59-BD60-C753-03550668A697}"/>
              </a:ext>
            </a:extLst>
          </p:cNvPr>
          <p:cNvSpPr/>
          <p:nvPr/>
        </p:nvSpPr>
        <p:spPr>
          <a:xfrm>
            <a:off x="215033" y="1772855"/>
            <a:ext cx="1110564" cy="6030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会社名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FEAACDF-FE7D-7B81-E5EF-12495601D7AF}"/>
              </a:ext>
            </a:extLst>
          </p:cNvPr>
          <p:cNvSpPr/>
          <p:nvPr/>
        </p:nvSpPr>
        <p:spPr>
          <a:xfrm>
            <a:off x="1325597" y="1111736"/>
            <a:ext cx="8424936" cy="79569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63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3412D85-487F-B291-D4FE-C571CBF8D7A5}"/>
              </a:ext>
            </a:extLst>
          </p:cNvPr>
          <p:cNvSpPr/>
          <p:nvPr/>
        </p:nvSpPr>
        <p:spPr>
          <a:xfrm>
            <a:off x="1325597" y="1772816"/>
            <a:ext cx="8424936" cy="6030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63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189796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=""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4C69E-C445-FC83-2218-9E8C5FA16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536" y="1124744"/>
            <a:ext cx="864096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ja-JP" altLang="en-US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3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想定ユーザーの抱える課題及び解決方法</a:t>
            </a:r>
          </a:p>
        </p:txBody>
      </p:sp>
    </p:spTree>
    <p:extLst>
      <p:ext uri="{BB962C8B-B14F-4D97-AF65-F5344CB8AC3E}">
        <p14:creationId xmlns:p14="http://schemas.microsoft.com/office/powerpoint/2010/main" val="29478399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=""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4C69E-C445-FC83-2218-9E8C5FA16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536" y="1124744"/>
            <a:ext cx="864096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ja-JP" altLang="en-US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4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実証実験等の実施内容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1357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=""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4C69E-C445-FC83-2218-9E8C5FA16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536" y="1124744"/>
            <a:ext cx="864096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ja-JP" altLang="en-US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5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実証</a:t>
            </a:r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実験等</a:t>
            </a:r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の結果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61562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=""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4C69E-C445-FC83-2218-9E8C5FA16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536" y="1124744"/>
            <a:ext cx="864096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ja-JP" altLang="en-US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6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今後</a:t>
            </a:r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の方針・展開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9276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=""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15407</TotalTime>
  <Words>90</Words>
  <PresentationFormat>A4 210 x 297 mm</PresentationFormat>
  <Paragraphs>22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HG丸ｺﾞｼｯｸM-PRO</vt:lpstr>
      <vt:lpstr>Meiryo UI</vt:lpstr>
      <vt:lpstr>ＭＳ Ｐゴシック</vt:lpstr>
      <vt:lpstr>Yu Gothic UI</vt:lpstr>
      <vt:lpstr>游ゴシック</vt:lpstr>
      <vt:lpstr>Arial</vt:lpstr>
      <vt:lpstr>Calibri</vt:lpstr>
      <vt:lpstr>Calibri Light</vt:lpstr>
      <vt:lpstr>レトロスペクト</vt:lpstr>
      <vt:lpstr>PowerPoint プレゼンテーション</vt:lpstr>
      <vt:lpstr>要約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2022-07-06T06:09:30Z</cp:lastPrinted>
  <dcterms:created xsi:type="dcterms:W3CDTF">2022-06-22T02:23:00Z</dcterms:created>
  <dcterms:modified xsi:type="dcterms:W3CDTF">2024-03-15T08:19:27Z</dcterms:modified>
</cp:coreProperties>
</file>