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9" r:id="rId1"/>
  </p:sldMasterIdLst>
  <p:notesMasterIdLst>
    <p:notesMasterId r:id="rId16"/>
  </p:notesMasterIdLst>
  <p:handoutMasterIdLst>
    <p:handoutMasterId r:id="rId17"/>
  </p:handoutMasterIdLst>
  <p:sldIdLst>
    <p:sldId id="2146850062" r:id="rId2"/>
    <p:sldId id="257" r:id="rId3"/>
    <p:sldId id="263" r:id="rId4"/>
    <p:sldId id="276" r:id="rId5"/>
    <p:sldId id="2146850063" r:id="rId6"/>
    <p:sldId id="2146850068" r:id="rId7"/>
    <p:sldId id="2146850067" r:id="rId8"/>
    <p:sldId id="2146850069" r:id="rId9"/>
    <p:sldId id="259" r:id="rId10"/>
    <p:sldId id="2146850064" r:id="rId11"/>
    <p:sldId id="2146850065" r:id="rId12"/>
    <p:sldId id="2146850066" r:id="rId13"/>
    <p:sldId id="2146850070" r:id="rId14"/>
    <p:sldId id="278" r:id="rId15"/>
  </p:sldIdLst>
  <p:sldSz cx="12192000" cy="6858000"/>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E6F277E1-47FC-5373-3849-BA8718E245E2}" name="渡邉 なつみ" initials="渡邉" userId="S::sb81370@intra.city.sapporo.jp::2fa5a3f4-d879-4ca1-8ec1-45e8252e1816"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鈴木 章太(SBM コンシューマ営業統括)" initials="鈴木" lastIdx="1" clrIdx="0">
    <p:extLst>
      <p:ext uri="{19B8F6BF-5375-455C-9EA6-DF929625EA0E}">
        <p15:presenceInfo xmlns:p15="http://schemas.microsoft.com/office/powerpoint/2012/main" userId="S::suzukis93@g.softbank.co.jp::d34eb2cc-1de2-4b5f-8002-17856be25c46"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99"/>
    <a:srgbClr val="245EC6"/>
    <a:srgbClr val="FFE7FF"/>
    <a:srgbClr val="FF66CC"/>
    <a:srgbClr val="FFCCCC"/>
    <a:srgbClr val="5C7392"/>
    <a:srgbClr val="6B82A1"/>
    <a:srgbClr val="FFFFFF"/>
    <a:srgbClr val="8497B0"/>
    <a:srgbClr val="6C737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019" autoAdjust="0"/>
    <p:restoredTop sz="93784" autoAdjust="0"/>
  </p:normalViewPr>
  <p:slideViewPr>
    <p:cSldViewPr snapToGrid="0">
      <p:cViewPr varScale="1">
        <p:scale>
          <a:sx n="107" d="100"/>
          <a:sy n="107" d="100"/>
        </p:scale>
        <p:origin x="552" y="102"/>
      </p:cViewPr>
      <p:guideLst/>
    </p:cSldViewPr>
  </p:slideViewPr>
  <p:outlineViewPr>
    <p:cViewPr>
      <p:scale>
        <a:sx n="33" d="100"/>
        <a:sy n="33" d="100"/>
      </p:scale>
      <p:origin x="0" y="0"/>
    </p:cViewPr>
  </p:outlineViewPr>
  <p:notesTextViewPr>
    <p:cViewPr>
      <p:scale>
        <a:sx n="3" d="2"/>
        <a:sy n="3" d="2"/>
      </p:scale>
      <p:origin x="0" y="0"/>
    </p:cViewPr>
  </p:notesTextViewPr>
  <p:sorterViewPr>
    <p:cViewPr>
      <p:scale>
        <a:sx n="200" d="100"/>
        <a:sy n="200" d="100"/>
      </p:scale>
      <p:origin x="0" y="0"/>
    </p:cViewPr>
  </p:sorterViewPr>
  <p:notesViewPr>
    <p:cSldViewPr snapToGrid="0">
      <p:cViewPr varScale="1">
        <p:scale>
          <a:sx n="62" d="100"/>
          <a:sy n="62" d="100"/>
        </p:scale>
        <p:origin x="3226" y="67"/>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microsoft.com/office/2018/10/relationships/authors" Target="authors.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a:extLst>
              <a:ext uri="{FF2B5EF4-FFF2-40B4-BE49-F238E27FC236}">
                <a16:creationId xmlns:a16="http://schemas.microsoft.com/office/drawing/2014/main" id="{071C1C66-AC5F-4ADE-A203-94EE6FE4308C}"/>
              </a:ext>
            </a:extLst>
          </p:cNvPr>
          <p:cNvSpPr>
            <a:spLocks noGrp="1"/>
          </p:cNvSpPr>
          <p:nvPr>
            <p:ph type="hdr" sz="quarter"/>
          </p:nvPr>
        </p:nvSpPr>
        <p:spPr>
          <a:xfrm>
            <a:off x="0" y="0"/>
            <a:ext cx="2918831" cy="495029"/>
          </a:xfrm>
          <a:prstGeom prst="rect">
            <a:avLst/>
          </a:prstGeom>
        </p:spPr>
        <p:txBody>
          <a:bodyPr vert="horz" lIns="91440" tIns="45720" rIns="91440" bIns="45720" rtlCol="0"/>
          <a:lstStyle>
            <a:lvl1pPr algn="l">
              <a:defRPr sz="1200"/>
            </a:lvl1pPr>
          </a:lstStyle>
          <a:p>
            <a:endParaRPr kumimoji="1" lang="ja-JP" altLang="en-US" dirty="0"/>
          </a:p>
        </p:txBody>
      </p:sp>
      <p:sp>
        <p:nvSpPr>
          <p:cNvPr id="3" name="日付プレースホルダー 2">
            <a:extLst>
              <a:ext uri="{FF2B5EF4-FFF2-40B4-BE49-F238E27FC236}">
                <a16:creationId xmlns:a16="http://schemas.microsoft.com/office/drawing/2014/main" id="{2BC2E5DA-A991-4780-BE59-6522124B1593}"/>
              </a:ext>
            </a:extLst>
          </p:cNvPr>
          <p:cNvSpPr>
            <a:spLocks noGrp="1"/>
          </p:cNvSpPr>
          <p:nvPr>
            <p:ph type="dt" sz="quarter" idx="1"/>
          </p:nvPr>
        </p:nvSpPr>
        <p:spPr>
          <a:xfrm>
            <a:off x="3815373" y="0"/>
            <a:ext cx="2918831" cy="495029"/>
          </a:xfrm>
          <a:prstGeom prst="rect">
            <a:avLst/>
          </a:prstGeom>
        </p:spPr>
        <p:txBody>
          <a:bodyPr vert="horz" lIns="91440" tIns="45720" rIns="91440" bIns="45720" rtlCol="0"/>
          <a:lstStyle>
            <a:lvl1pPr algn="r">
              <a:defRPr sz="1200"/>
            </a:lvl1pPr>
          </a:lstStyle>
          <a:p>
            <a:fld id="{EE3DE59A-4B65-4EF7-80E2-43BA58339D71}" type="datetimeFigureOut">
              <a:rPr kumimoji="1" lang="ja-JP" altLang="en-US" smtClean="0"/>
              <a:t>2025/5/8</a:t>
            </a:fld>
            <a:endParaRPr kumimoji="1" lang="ja-JP" altLang="en-US" dirty="0"/>
          </a:p>
        </p:txBody>
      </p:sp>
      <p:sp>
        <p:nvSpPr>
          <p:cNvPr id="4" name="フッター プレースホルダー 3">
            <a:extLst>
              <a:ext uri="{FF2B5EF4-FFF2-40B4-BE49-F238E27FC236}">
                <a16:creationId xmlns:a16="http://schemas.microsoft.com/office/drawing/2014/main" id="{CF7C5EA6-F110-4655-AF3A-5DBB3D0C3261}"/>
              </a:ext>
            </a:extLst>
          </p:cNvPr>
          <p:cNvSpPr>
            <a:spLocks noGrp="1"/>
          </p:cNvSpPr>
          <p:nvPr>
            <p:ph type="ftr" sz="quarter" idx="2"/>
          </p:nvPr>
        </p:nvSpPr>
        <p:spPr>
          <a:xfrm>
            <a:off x="0" y="9371286"/>
            <a:ext cx="2918831" cy="495028"/>
          </a:xfrm>
          <a:prstGeom prst="rect">
            <a:avLst/>
          </a:prstGeom>
        </p:spPr>
        <p:txBody>
          <a:bodyPr vert="horz" lIns="91440" tIns="45720" rIns="91440" bIns="45720" rtlCol="0" anchor="b"/>
          <a:lstStyle>
            <a:lvl1pPr algn="l">
              <a:defRPr sz="1200"/>
            </a:lvl1pPr>
          </a:lstStyle>
          <a:p>
            <a:endParaRPr kumimoji="1" lang="ja-JP" altLang="en-US" dirty="0"/>
          </a:p>
        </p:txBody>
      </p:sp>
      <p:sp>
        <p:nvSpPr>
          <p:cNvPr id="5" name="スライド番号プレースホルダー 4">
            <a:extLst>
              <a:ext uri="{FF2B5EF4-FFF2-40B4-BE49-F238E27FC236}">
                <a16:creationId xmlns:a16="http://schemas.microsoft.com/office/drawing/2014/main" id="{90C1E6C3-4121-4471-80C3-49C3D077D60F}"/>
              </a:ext>
            </a:extLst>
          </p:cNvPr>
          <p:cNvSpPr>
            <a:spLocks noGrp="1"/>
          </p:cNvSpPr>
          <p:nvPr>
            <p:ph type="sldNum" sz="quarter" idx="3"/>
          </p:nvPr>
        </p:nvSpPr>
        <p:spPr>
          <a:xfrm>
            <a:off x="3815373" y="9371286"/>
            <a:ext cx="2918831" cy="495028"/>
          </a:xfrm>
          <a:prstGeom prst="rect">
            <a:avLst/>
          </a:prstGeom>
        </p:spPr>
        <p:txBody>
          <a:bodyPr vert="horz" lIns="91440" tIns="45720" rIns="91440" bIns="45720" rtlCol="0" anchor="b"/>
          <a:lstStyle>
            <a:lvl1pPr algn="r">
              <a:defRPr sz="1200"/>
            </a:lvl1pPr>
          </a:lstStyle>
          <a:p>
            <a:fld id="{82B6FDEF-C23A-4D12-9C0E-BFFD99F9FAD8}" type="slidenum">
              <a:rPr kumimoji="1" lang="ja-JP" altLang="en-US" smtClean="0"/>
              <a:t>‹#›</a:t>
            </a:fld>
            <a:endParaRPr kumimoji="1" lang="ja-JP" altLang="en-US" dirty="0"/>
          </a:p>
        </p:txBody>
      </p:sp>
    </p:spTree>
    <p:extLst>
      <p:ext uri="{BB962C8B-B14F-4D97-AF65-F5344CB8AC3E}">
        <p14:creationId xmlns:p14="http://schemas.microsoft.com/office/powerpoint/2010/main" val="26223186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8831" cy="495029"/>
          </a:xfrm>
          <a:prstGeom prst="rect">
            <a:avLst/>
          </a:prstGeom>
        </p:spPr>
        <p:txBody>
          <a:bodyPr vert="horz" lIns="91440" tIns="45720" rIns="91440" bIns="45720" rtlCol="0"/>
          <a:lstStyle>
            <a:lvl1pPr algn="l">
              <a:defRPr sz="1200"/>
            </a:lvl1pPr>
          </a:lstStyle>
          <a:p>
            <a:endParaRPr kumimoji="1" lang="ja-JP" altLang="en-US" dirty="0"/>
          </a:p>
        </p:txBody>
      </p:sp>
      <p:sp>
        <p:nvSpPr>
          <p:cNvPr id="3" name="日付プレースホルダー 2"/>
          <p:cNvSpPr>
            <a:spLocks noGrp="1"/>
          </p:cNvSpPr>
          <p:nvPr>
            <p:ph type="dt" idx="1"/>
          </p:nvPr>
        </p:nvSpPr>
        <p:spPr>
          <a:xfrm>
            <a:off x="3815373" y="0"/>
            <a:ext cx="2918831" cy="495029"/>
          </a:xfrm>
          <a:prstGeom prst="rect">
            <a:avLst/>
          </a:prstGeom>
        </p:spPr>
        <p:txBody>
          <a:bodyPr vert="horz" lIns="91440" tIns="45720" rIns="91440" bIns="45720" rtlCol="0"/>
          <a:lstStyle>
            <a:lvl1pPr algn="r">
              <a:defRPr sz="1200"/>
            </a:lvl1pPr>
          </a:lstStyle>
          <a:p>
            <a:fld id="{FD4C8D17-E5DA-47C4-99CA-BE652A39C3A7}" type="datetimeFigureOut">
              <a:rPr kumimoji="1" lang="ja-JP" altLang="en-US" smtClean="0"/>
              <a:t>2025/5/8</a:t>
            </a:fld>
            <a:endParaRPr kumimoji="1" lang="ja-JP" altLang="en-US" dirty="0"/>
          </a:p>
        </p:txBody>
      </p:sp>
      <p:sp>
        <p:nvSpPr>
          <p:cNvPr id="4" name="スライド イメージ プレースホルダー 3"/>
          <p:cNvSpPr>
            <a:spLocks noGrp="1" noRot="1" noChangeAspect="1"/>
          </p:cNvSpPr>
          <p:nvPr>
            <p:ph type="sldImg" idx="2"/>
          </p:nvPr>
        </p:nvSpPr>
        <p:spPr>
          <a:xfrm>
            <a:off x="409575" y="1233488"/>
            <a:ext cx="5916613" cy="3328987"/>
          </a:xfrm>
          <a:prstGeom prst="rect">
            <a:avLst/>
          </a:prstGeom>
          <a:noFill/>
          <a:ln w="12700">
            <a:solidFill>
              <a:prstClr val="black"/>
            </a:solidFill>
          </a:ln>
        </p:spPr>
        <p:txBody>
          <a:bodyPr vert="horz" lIns="91440" tIns="45720" rIns="91440" bIns="45720" rtlCol="0" anchor="ctr"/>
          <a:lstStyle/>
          <a:p>
            <a:endParaRPr lang="ja-JP" altLang="en-US" dirty="0"/>
          </a:p>
        </p:txBody>
      </p:sp>
      <p:sp>
        <p:nvSpPr>
          <p:cNvPr id="5" name="ノート プレースホルダー 4"/>
          <p:cNvSpPr>
            <a:spLocks noGrp="1"/>
          </p:cNvSpPr>
          <p:nvPr>
            <p:ph type="body" sz="quarter" idx="3"/>
          </p:nvPr>
        </p:nvSpPr>
        <p:spPr>
          <a:xfrm>
            <a:off x="673577" y="4748163"/>
            <a:ext cx="5388610" cy="3884861"/>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371286"/>
            <a:ext cx="2918831" cy="495028"/>
          </a:xfrm>
          <a:prstGeom prst="rect">
            <a:avLst/>
          </a:prstGeom>
        </p:spPr>
        <p:txBody>
          <a:bodyPr vert="horz" lIns="91440" tIns="45720" rIns="91440" bIns="45720" rtlCol="0" anchor="b"/>
          <a:lstStyle>
            <a:lvl1pPr algn="l">
              <a:defRPr sz="1200"/>
            </a:lvl1pPr>
          </a:lstStyle>
          <a:p>
            <a:endParaRPr kumimoji="1" lang="ja-JP" altLang="en-US" dirty="0"/>
          </a:p>
        </p:txBody>
      </p:sp>
      <p:sp>
        <p:nvSpPr>
          <p:cNvPr id="7" name="スライド番号プレースホルダー 6"/>
          <p:cNvSpPr>
            <a:spLocks noGrp="1"/>
          </p:cNvSpPr>
          <p:nvPr>
            <p:ph type="sldNum" sz="quarter" idx="5"/>
          </p:nvPr>
        </p:nvSpPr>
        <p:spPr>
          <a:xfrm>
            <a:off x="3815373" y="9371286"/>
            <a:ext cx="2918831" cy="495028"/>
          </a:xfrm>
          <a:prstGeom prst="rect">
            <a:avLst/>
          </a:prstGeom>
        </p:spPr>
        <p:txBody>
          <a:bodyPr vert="horz" lIns="91440" tIns="45720" rIns="91440" bIns="45720" rtlCol="0" anchor="b"/>
          <a:lstStyle>
            <a:lvl1pPr algn="r">
              <a:defRPr sz="1200"/>
            </a:lvl1pPr>
          </a:lstStyle>
          <a:p>
            <a:fld id="{B211BE7B-2EAE-48A9-B9F9-286F7AA5A054}" type="slidenum">
              <a:rPr kumimoji="1" lang="ja-JP" altLang="en-US" smtClean="0"/>
              <a:t>‹#›</a:t>
            </a:fld>
            <a:endParaRPr kumimoji="1" lang="ja-JP" altLang="en-US" dirty="0"/>
          </a:p>
        </p:txBody>
      </p:sp>
    </p:spTree>
    <p:extLst>
      <p:ext uri="{BB962C8B-B14F-4D97-AF65-F5344CB8AC3E}">
        <p14:creationId xmlns:p14="http://schemas.microsoft.com/office/powerpoint/2010/main" val="2779790255"/>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EB8136-4330-4480-80D9-0F6FD970617C}"/>
              </a:ext>
            </a:extLst>
          </p:cNvPr>
          <p:cNvSpPr>
            <a:spLocks noGrp="1"/>
          </p:cNvSpPr>
          <p:nvPr>
            <p:ph type="ctrTitle"/>
          </p:nvPr>
        </p:nvSpPr>
        <p:spPr>
          <a:xfrm>
            <a:off x="576072" y="1124712"/>
            <a:ext cx="11036808" cy="3172968"/>
          </a:xfrm>
        </p:spPr>
        <p:txBody>
          <a:bodyPr anchor="b"/>
          <a:lstStyle>
            <a:lvl1pPr algn="l">
              <a:defRPr sz="8000"/>
            </a:lvl1pPr>
          </a:lstStyle>
          <a:p>
            <a:r>
              <a:rPr lang="en-US" dirty="0"/>
              <a:t>Click to edit Master title style</a:t>
            </a:r>
          </a:p>
        </p:txBody>
      </p:sp>
      <p:sp>
        <p:nvSpPr>
          <p:cNvPr id="3" name="Subtitle 2">
            <a:extLst>
              <a:ext uri="{FF2B5EF4-FFF2-40B4-BE49-F238E27FC236}">
                <a16:creationId xmlns:a16="http://schemas.microsoft.com/office/drawing/2014/main" id="{566E5739-DD96-45FB-B609-3E3447A52FED}"/>
              </a:ext>
            </a:extLst>
          </p:cNvPr>
          <p:cNvSpPr>
            <a:spLocks noGrp="1"/>
          </p:cNvSpPr>
          <p:nvPr>
            <p:ph type="subTitle" idx="1"/>
          </p:nvPr>
        </p:nvSpPr>
        <p:spPr>
          <a:xfrm>
            <a:off x="576072" y="4727448"/>
            <a:ext cx="11036808" cy="1481328"/>
          </a:xfrm>
        </p:spPr>
        <p:txBody>
          <a:bodyPr>
            <a:normAutofit/>
          </a:bodyPr>
          <a:lstStyle>
            <a:lvl1pPr marL="0" indent="0" algn="l">
              <a:buNone/>
              <a:defRPr sz="2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a:extLst>
              <a:ext uri="{FF2B5EF4-FFF2-40B4-BE49-F238E27FC236}">
                <a16:creationId xmlns:a16="http://schemas.microsoft.com/office/drawing/2014/main" id="{1B9FF558-51F9-42A2-9944-DBE23DA8B224}"/>
              </a:ext>
            </a:extLst>
          </p:cNvPr>
          <p:cNvSpPr>
            <a:spLocks noGrp="1"/>
          </p:cNvSpPr>
          <p:nvPr>
            <p:ph type="dt" sz="half" idx="10"/>
          </p:nvPr>
        </p:nvSpPr>
        <p:spPr>
          <a:xfrm>
            <a:off x="576072" y="6356350"/>
            <a:ext cx="2743200" cy="365125"/>
          </a:xfrm>
        </p:spPr>
        <p:txBody>
          <a:bodyPr/>
          <a:lstStyle/>
          <a:p>
            <a:fld id="{22FBB9AF-6E35-4EAA-9FE5-743190EC05B5}" type="datetime1">
              <a:rPr lang="en-US" altLang="ja-JP" smtClean="0"/>
              <a:t>5/8/2025</a:t>
            </a:fld>
            <a:endParaRPr lang="en-US" dirty="0"/>
          </a:p>
        </p:txBody>
      </p:sp>
      <p:sp>
        <p:nvSpPr>
          <p:cNvPr id="5" name="Footer Placeholder 4">
            <a:extLst>
              <a:ext uri="{FF2B5EF4-FFF2-40B4-BE49-F238E27FC236}">
                <a16:creationId xmlns:a16="http://schemas.microsoft.com/office/drawing/2014/main" id="{8B8C0E86-A7F7-4BDC-A637-254E5252DED5}"/>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C3D10ADE-E9DA-4E57-BF57-1CCB65219839}"/>
              </a:ext>
            </a:extLst>
          </p:cNvPr>
          <p:cNvSpPr>
            <a:spLocks noGrp="1"/>
          </p:cNvSpPr>
          <p:nvPr>
            <p:ph type="sldNum" sz="quarter" idx="12"/>
          </p:nvPr>
        </p:nvSpPr>
        <p:spPr>
          <a:xfrm>
            <a:off x="8869680" y="6356350"/>
            <a:ext cx="2743200" cy="365125"/>
          </a:xfrm>
        </p:spPr>
        <p:txBody>
          <a:bodyPr/>
          <a:lstStyle/>
          <a:p>
            <a:fld id="{B2DC25EE-239B-4C5F-AAD1-255A7D5F1EE2}" type="slidenum">
              <a:rPr lang="en-US" smtClean="0"/>
              <a:t>‹#›</a:t>
            </a:fld>
            <a:endParaRPr lang="en-US" dirty="0"/>
          </a:p>
        </p:txBody>
      </p:sp>
      <p:sp>
        <p:nvSpPr>
          <p:cNvPr id="8" name="Rectangle 7">
            <a:extLst>
              <a:ext uri="{FF2B5EF4-FFF2-40B4-BE49-F238E27FC236}">
                <a16:creationId xmlns:a16="http://schemas.microsoft.com/office/drawing/2014/main" id="{8D06CE56-3881-4ADA-8CEF-D18B02C242A3}"/>
              </a:ext>
            </a:extLst>
          </p:cNvPr>
          <p:cNvSpPr/>
          <p:nvPr/>
        </p:nvSpPr>
        <p:spPr>
          <a:xfrm rot="5400000">
            <a:off x="857544" y="346791"/>
            <a:ext cx="146304" cy="704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0" name="Rectangle 9">
            <a:extLst>
              <a:ext uri="{FF2B5EF4-FFF2-40B4-BE49-F238E27FC236}">
                <a16:creationId xmlns:a16="http://schemas.microsoft.com/office/drawing/2014/main" id="{79F3C543-62EC-4433-9C93-A2CD8764E9B4}"/>
              </a:ext>
            </a:extLst>
          </p:cNvPr>
          <p:cNvSpPr/>
          <p:nvPr/>
        </p:nvSpPr>
        <p:spPr>
          <a:xfrm flipV="1">
            <a:off x="578652" y="4501201"/>
            <a:ext cx="11034696" cy="18288"/>
          </a:xfrm>
          <a:prstGeom prst="rect">
            <a:avLst/>
          </a:prstGeom>
          <a:solidFill>
            <a:schemeClr val="tx2">
              <a:lumMod val="25000"/>
              <a:lumOff val="75000"/>
            </a:schemeClr>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5441082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B32C18-E430-4EC7-BD7C-99D86D012231}"/>
              </a:ext>
            </a:extLst>
          </p:cNvPr>
          <p:cNvSpPr>
            <a:spLocks noGrp="1"/>
          </p:cNvSpPr>
          <p:nvPr>
            <p:ph type="title"/>
          </p:nvPr>
        </p:nvSpPr>
        <p:spPr/>
        <p:txBody>
          <a:bodyPr/>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8FC5012F-7119-4D94-9717-3862E1C9384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9ED9A4A-D287-4207-9037-70DB007A1707}"/>
              </a:ext>
            </a:extLst>
          </p:cNvPr>
          <p:cNvSpPr>
            <a:spLocks noGrp="1"/>
          </p:cNvSpPr>
          <p:nvPr>
            <p:ph type="dt" sz="half" idx="10"/>
          </p:nvPr>
        </p:nvSpPr>
        <p:spPr/>
        <p:txBody>
          <a:bodyPr/>
          <a:lstStyle/>
          <a:p>
            <a:fld id="{4203017F-414D-4C52-8F78-E30B54B70295}" type="datetime1">
              <a:rPr lang="en-US" altLang="ja-JP" smtClean="0"/>
              <a:t>5/8/2025</a:t>
            </a:fld>
            <a:endParaRPr lang="en-US" dirty="0"/>
          </a:p>
        </p:txBody>
      </p:sp>
      <p:sp>
        <p:nvSpPr>
          <p:cNvPr id="5" name="Footer Placeholder 4">
            <a:extLst>
              <a:ext uri="{FF2B5EF4-FFF2-40B4-BE49-F238E27FC236}">
                <a16:creationId xmlns:a16="http://schemas.microsoft.com/office/drawing/2014/main" id="{61ECFCAC-80DB-43BB-B3F1-AC22BACEE360}"/>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D7679730-3487-4D94-A0DC-C21684963AB3}"/>
              </a:ext>
            </a:extLst>
          </p:cNvPr>
          <p:cNvSpPr>
            <a:spLocks noGrp="1"/>
          </p:cNvSpPr>
          <p:nvPr>
            <p:ph type="sldNum" sz="quarter" idx="12"/>
          </p:nvPr>
        </p:nvSpPr>
        <p:spPr/>
        <p:txBody>
          <a:bodyPr/>
          <a:lstStyle/>
          <a:p>
            <a:fld id="{B2DC25EE-239B-4C5F-AAD1-255A7D5F1EE2}" type="slidenum">
              <a:rPr lang="en-US" smtClean="0"/>
              <a:t>‹#›</a:t>
            </a:fld>
            <a:endParaRPr lang="en-US" dirty="0"/>
          </a:p>
        </p:txBody>
      </p:sp>
    </p:spTree>
    <p:extLst>
      <p:ext uri="{BB962C8B-B14F-4D97-AF65-F5344CB8AC3E}">
        <p14:creationId xmlns:p14="http://schemas.microsoft.com/office/powerpoint/2010/main" val="30403456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543C89D-929E-4CD1-BCCC-72A14C0335D6}"/>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FED450EA-A577-4B76-A12F-650BEB20FD8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1D2603B-9ACE-4FA9-805B-9B91EB63DF7D}"/>
              </a:ext>
            </a:extLst>
          </p:cNvPr>
          <p:cNvSpPr>
            <a:spLocks noGrp="1"/>
          </p:cNvSpPr>
          <p:nvPr>
            <p:ph type="dt" sz="half" idx="10"/>
          </p:nvPr>
        </p:nvSpPr>
        <p:spPr/>
        <p:txBody>
          <a:bodyPr/>
          <a:lstStyle/>
          <a:p>
            <a:fld id="{902FF1BB-DE8A-4155-B672-B4ADA2FF334D}" type="datetime1">
              <a:rPr lang="en-US" altLang="ja-JP" smtClean="0"/>
              <a:t>5/8/2025</a:t>
            </a:fld>
            <a:endParaRPr lang="en-US" dirty="0"/>
          </a:p>
        </p:txBody>
      </p:sp>
      <p:sp>
        <p:nvSpPr>
          <p:cNvPr id="5" name="Footer Placeholder 4">
            <a:extLst>
              <a:ext uri="{FF2B5EF4-FFF2-40B4-BE49-F238E27FC236}">
                <a16:creationId xmlns:a16="http://schemas.microsoft.com/office/drawing/2014/main" id="{7ECE18AC-D6A9-4A61-885D-68E2B684A438}"/>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75197AE4-AA47-4E14-8FFE-171FAE47F49E}"/>
              </a:ext>
            </a:extLst>
          </p:cNvPr>
          <p:cNvSpPr>
            <a:spLocks noGrp="1"/>
          </p:cNvSpPr>
          <p:nvPr>
            <p:ph type="sldNum" sz="quarter" idx="12"/>
          </p:nvPr>
        </p:nvSpPr>
        <p:spPr/>
        <p:txBody>
          <a:bodyPr/>
          <a:lstStyle/>
          <a:p>
            <a:fld id="{B2DC25EE-239B-4C5F-AAD1-255A7D5F1EE2}" type="slidenum">
              <a:rPr lang="en-US" smtClean="0"/>
              <a:t>‹#›</a:t>
            </a:fld>
            <a:endParaRPr lang="en-US" dirty="0"/>
          </a:p>
        </p:txBody>
      </p:sp>
    </p:spTree>
    <p:extLst>
      <p:ext uri="{BB962C8B-B14F-4D97-AF65-F5344CB8AC3E}">
        <p14:creationId xmlns:p14="http://schemas.microsoft.com/office/powerpoint/2010/main" val="407577092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3_SY">
    <p:spTree>
      <p:nvGrpSpPr>
        <p:cNvPr id="1" name=""/>
        <p:cNvGrpSpPr/>
        <p:nvPr/>
      </p:nvGrpSpPr>
      <p:grpSpPr>
        <a:xfrm>
          <a:off x="0" y="0"/>
          <a:ext cx="0" cy="0"/>
          <a:chOff x="0" y="0"/>
          <a:chExt cx="0" cy="0"/>
        </a:xfrm>
      </p:grpSpPr>
      <p:sp>
        <p:nvSpPr>
          <p:cNvPr id="8" name="タイトル 1">
            <a:extLst>
              <a:ext uri="{FF2B5EF4-FFF2-40B4-BE49-F238E27FC236}">
                <a16:creationId xmlns:a16="http://schemas.microsoft.com/office/drawing/2014/main" id="{B849ADDB-F9F2-4E66-9CFF-B8BD48BB45CB}"/>
              </a:ext>
            </a:extLst>
          </p:cNvPr>
          <p:cNvSpPr>
            <a:spLocks noGrp="1"/>
          </p:cNvSpPr>
          <p:nvPr>
            <p:ph type="ctrTitle"/>
          </p:nvPr>
        </p:nvSpPr>
        <p:spPr>
          <a:xfrm>
            <a:off x="-600" y="0"/>
            <a:ext cx="12192000" cy="864000"/>
          </a:xfrm>
          <a:prstGeom prst="rect">
            <a:avLst/>
          </a:prstGeom>
        </p:spPr>
        <p:txBody>
          <a:bodyPr wrap="square" lIns="0" tIns="0" rIns="0" bIns="0" anchor="ctr">
            <a:noAutofit/>
          </a:bodyPr>
          <a:lstStyle>
            <a:lvl1pPr marL="180000" algn="l">
              <a:lnSpc>
                <a:spcPct val="100000"/>
              </a:lnSpc>
              <a:defRPr sz="4400" b="1">
                <a:ln w="3175" cap="sq">
                  <a:noFill/>
                  <a:miter lim="800000"/>
                </a:ln>
                <a:latin typeface="Century Gothic" panose="020B0502020202020204" pitchFamily="34" charset="0"/>
                <a:ea typeface="Meiryo UI" panose="020B0604030504040204" pitchFamily="50" charset="-128"/>
                <a:cs typeface="Century Gothic" panose="020B0502020202020204" pitchFamily="34" charset="0"/>
              </a:defRPr>
            </a:lvl1pPr>
          </a:lstStyle>
          <a:p>
            <a:r>
              <a:rPr kumimoji="1" lang="ja-JP" altLang="en-US" dirty="0"/>
              <a:t>マスター タイトルの書式設定</a:t>
            </a:r>
          </a:p>
        </p:txBody>
      </p:sp>
      <p:sp>
        <p:nvSpPr>
          <p:cNvPr id="7" name="テキスト プレースホルダー 6">
            <a:extLst>
              <a:ext uri="{FF2B5EF4-FFF2-40B4-BE49-F238E27FC236}">
                <a16:creationId xmlns:a16="http://schemas.microsoft.com/office/drawing/2014/main" id="{3E5C0F48-AA8E-4040-BFF5-1BC590204212}"/>
              </a:ext>
            </a:extLst>
          </p:cNvPr>
          <p:cNvSpPr>
            <a:spLocks noGrp="1"/>
          </p:cNvSpPr>
          <p:nvPr>
            <p:ph type="body" sz="quarter" idx="10" hasCustomPrompt="1"/>
          </p:nvPr>
        </p:nvSpPr>
        <p:spPr>
          <a:xfrm>
            <a:off x="10215622" y="180000"/>
            <a:ext cx="1800000" cy="432000"/>
          </a:xfrm>
        </p:spPr>
        <p:txBody>
          <a:bodyPr wrap="square" tIns="36000" rIns="36000" anchor="t" anchorCtr="0"/>
          <a:lstStyle>
            <a:lvl1pPr algn="r">
              <a:defRPr sz="800" b="0"/>
            </a:lvl1pPr>
          </a:lstStyle>
          <a:p>
            <a:pPr lvl="0"/>
            <a:r>
              <a:rPr kumimoji="1" lang="ja-JP" altLang="en-US" dirty="0"/>
              <a:t>注釈</a:t>
            </a:r>
          </a:p>
        </p:txBody>
      </p:sp>
      <p:sp>
        <p:nvSpPr>
          <p:cNvPr id="9" name="スライド番号プレースホルダー 15">
            <a:extLst>
              <a:ext uri="{FF2B5EF4-FFF2-40B4-BE49-F238E27FC236}">
                <a16:creationId xmlns:a16="http://schemas.microsoft.com/office/drawing/2014/main" id="{675232B0-38F7-4230-8E52-01A97C20B5D9}"/>
              </a:ext>
            </a:extLst>
          </p:cNvPr>
          <p:cNvSpPr>
            <a:spLocks noGrp="1"/>
          </p:cNvSpPr>
          <p:nvPr>
            <p:ph type="sldNum" sz="quarter" idx="4"/>
          </p:nvPr>
        </p:nvSpPr>
        <p:spPr>
          <a:xfrm>
            <a:off x="11783577" y="6550523"/>
            <a:ext cx="371474" cy="252000"/>
          </a:xfrm>
          <a:prstGeom prst="rect">
            <a:avLst/>
          </a:prstGeom>
        </p:spPr>
        <p:txBody>
          <a:bodyPr vert="horz" wrap="none" lIns="0" tIns="0" rIns="0" bIns="0" rtlCol="0" anchor="ctr"/>
          <a:lstStyle>
            <a:lvl1pPr algn="ctr">
              <a:defRPr sz="1400" b="1">
                <a:solidFill>
                  <a:schemeClr val="tx1"/>
                </a:solidFill>
                <a:latin typeface="Century Gothic" panose="020B0502020202020204" pitchFamily="34" charset="0"/>
              </a:defRPr>
            </a:lvl1pPr>
          </a:lstStyle>
          <a:p>
            <a:fld id="{94D4E44C-FDAC-4220-8D07-CF59715B14B1}" type="slidenum">
              <a:rPr lang="ja-JP" altLang="en-US" smtClean="0"/>
              <a:pPr/>
              <a:t>‹#›</a:t>
            </a:fld>
            <a:endParaRPr lang="ja-JP" altLang="en-US" dirty="0"/>
          </a:p>
        </p:txBody>
      </p:sp>
      <p:sp>
        <p:nvSpPr>
          <p:cNvPr id="6" name="テキスト ボックス 5">
            <a:extLst>
              <a:ext uri="{FF2B5EF4-FFF2-40B4-BE49-F238E27FC236}">
                <a16:creationId xmlns:a16="http://schemas.microsoft.com/office/drawing/2014/main" id="{85D29594-1A49-406C-BD50-991A2B926311}"/>
              </a:ext>
            </a:extLst>
          </p:cNvPr>
          <p:cNvSpPr txBox="1"/>
          <p:nvPr userDrawn="1"/>
        </p:nvSpPr>
        <p:spPr>
          <a:xfrm>
            <a:off x="-1" y="6649279"/>
            <a:ext cx="12192001" cy="161583"/>
          </a:xfrm>
          <a:prstGeom prst="rect">
            <a:avLst/>
          </a:prstGeom>
          <a:noFill/>
        </p:spPr>
        <p:txBody>
          <a:bodyPr wrap="square" lIns="72000" tIns="0" rIns="0" bIns="0" rtlCol="0" anchor="ctr">
            <a:spAutoFit/>
          </a:bodyPr>
          <a:lstStyle/>
          <a:p>
            <a:pPr marL="0" marR="0" lvl="0" indent="0" algn="l" defTabSz="371464" rtl="0" eaLnBrk="1" fontAlgn="auto" latinLnBrk="0" hangingPunct="1">
              <a:lnSpc>
                <a:spcPct val="100000"/>
              </a:lnSpc>
              <a:spcBef>
                <a:spcPts val="0"/>
              </a:spcBef>
              <a:spcAft>
                <a:spcPts val="0"/>
              </a:spcAft>
              <a:buClrTx/>
              <a:buSzTx/>
              <a:buFontTx/>
              <a:buNone/>
              <a:tabLst/>
              <a:defRPr/>
            </a:pPr>
            <a:r>
              <a:rPr lang="en-US" altLang="ja-JP" sz="1050" b="1" i="0" u="none" strike="noStrike" baseline="0" dirty="0">
                <a:solidFill>
                  <a:srgbClr val="C0504D"/>
                </a:solidFill>
                <a:latin typeface="Century Gothic" panose="020B0502020202020204" pitchFamily="34" charset="0"/>
              </a:rPr>
              <a:t>CONFIDENTIAL</a:t>
            </a:r>
            <a:r>
              <a:rPr lang="en-US" altLang="ja-JP" sz="1050" b="0" i="0" u="none" strike="noStrike" baseline="0" dirty="0">
                <a:solidFill>
                  <a:srgbClr val="888888"/>
                </a:solidFill>
                <a:latin typeface="Century Gothic" panose="020B0502020202020204" pitchFamily="34" charset="0"/>
              </a:rPr>
              <a:t>|</a:t>
            </a:r>
            <a:r>
              <a:rPr lang="en-US" altLang="ja-JP" sz="1050" b="0" i="0" u="none" strike="noStrike" baseline="0" dirty="0">
                <a:solidFill>
                  <a:srgbClr val="7E7E7E"/>
                </a:solidFill>
                <a:latin typeface="Meiryo UI" panose="020B0604030504040204" pitchFamily="50" charset="-128"/>
                <a:ea typeface="Meiryo UI" panose="020B0604030504040204" pitchFamily="50" charset="-128"/>
              </a:rPr>
              <a:t>© SoftBank Corp.</a:t>
            </a:r>
            <a:endParaRPr kumimoji="1" lang="ja-JP" altLang="en-US" sz="500" b="0" i="0" u="none" strike="noStrike" kern="1200" cap="none" spc="0" normalizeH="0" baseline="0" noProof="0" dirty="0">
              <a:ln>
                <a:noFill/>
              </a:ln>
              <a:solidFill>
                <a:srgbClr val="707070"/>
              </a:solidFill>
              <a:effectLst/>
              <a:uLnTx/>
              <a:uFillTx/>
              <a:latin typeface="Century Gothic" panose="020B0502020202020204" pitchFamily="34" charset="0"/>
              <a:ea typeface="+mn-ea"/>
              <a:cs typeface="Lucida Grande"/>
            </a:endParaRPr>
          </a:p>
        </p:txBody>
      </p:sp>
    </p:spTree>
    <p:extLst>
      <p:ext uri="{BB962C8B-B14F-4D97-AF65-F5344CB8AC3E}">
        <p14:creationId xmlns:p14="http://schemas.microsoft.com/office/powerpoint/2010/main" val="34051320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2D6FBB9D-1CAA-4D05-AB33-BABDFE17B843}"/>
              </a:ext>
            </a:extLst>
          </p:cNvPr>
          <p:cNvSpPr/>
          <p:nvPr/>
        </p:nvSpPr>
        <p:spPr>
          <a:xfrm>
            <a:off x="558209" y="0"/>
            <a:ext cx="11167447" cy="2018806"/>
          </a:xfrm>
          <a:prstGeom prst="rect">
            <a:avLst/>
          </a:prstGeom>
          <a:ln w="9525">
            <a:solidFill>
              <a:schemeClr val="tx2">
                <a:lumMod val="10000"/>
                <a:lumOff val="90000"/>
              </a:schemeClr>
            </a:solidFill>
          </a:ln>
          <a:effectLst>
            <a:outerShdw blurRad="50800" dist="38100" dir="2700000" algn="t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useBgFill="1">
        <p:nvSpPr>
          <p:cNvPr id="10" name="Rectangle 9">
            <a:extLst>
              <a:ext uri="{FF2B5EF4-FFF2-40B4-BE49-F238E27FC236}">
                <a16:creationId xmlns:a16="http://schemas.microsoft.com/office/drawing/2014/main" id="{04727B71-B4B6-4823-80A1-68C40B475118}"/>
              </a:ext>
            </a:extLst>
          </p:cNvPr>
          <p:cNvSpPr/>
          <p:nvPr/>
        </p:nvSpPr>
        <p:spPr>
          <a:xfrm>
            <a:off x="566928" y="0"/>
            <a:ext cx="11155680" cy="2011680"/>
          </a:xfrm>
          <a:prstGeom prst="rect">
            <a:avLst/>
          </a:pr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a16="http://schemas.microsoft.com/office/drawing/2014/main" id="{79A6DB05-9FB5-4B07-8675-74C23D4FD89D}"/>
              </a:ext>
            </a:extLst>
          </p:cNvPr>
          <p:cNvSpPr/>
          <p:nvPr/>
        </p:nvSpPr>
        <p:spPr>
          <a:xfrm>
            <a:off x="498834" y="787352"/>
            <a:ext cx="128016" cy="704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48D358CF-0758-490A-A084-C46443B9ABE8}"/>
              </a:ext>
            </a:extLst>
          </p:cNvPr>
          <p:cNvSpPr>
            <a:spLocks noGrp="1"/>
          </p:cNvSpPr>
          <p:nvPr>
            <p:ph type="title"/>
          </p:nvPr>
        </p:nvSpPr>
        <p:spPr>
          <a:xfrm>
            <a:off x="1115568" y="548640"/>
            <a:ext cx="10168128" cy="1179576"/>
          </a:xfrm>
        </p:spPr>
        <p:txBody>
          <a:bodyPr>
            <a:normAutofit/>
          </a:bodyPr>
          <a:lstStyle>
            <a:lvl1pPr>
              <a:defRPr sz="4000"/>
            </a:lvl1pPr>
          </a:lstStyle>
          <a:p>
            <a:r>
              <a:rPr lang="en-US" dirty="0"/>
              <a:t>Click to edit Master title style</a:t>
            </a:r>
          </a:p>
        </p:txBody>
      </p:sp>
      <p:sp>
        <p:nvSpPr>
          <p:cNvPr id="3" name="Content Placeholder 2">
            <a:extLst>
              <a:ext uri="{FF2B5EF4-FFF2-40B4-BE49-F238E27FC236}">
                <a16:creationId xmlns:a16="http://schemas.microsoft.com/office/drawing/2014/main" id="{21671183-B3CE-4F45-92FB-98290CA0E2CA}"/>
              </a:ext>
            </a:extLst>
          </p:cNvPr>
          <p:cNvSpPr>
            <a:spLocks noGrp="1"/>
          </p:cNvSpPr>
          <p:nvPr>
            <p:ph idx="1"/>
          </p:nvPr>
        </p:nvSpPr>
        <p:spPr>
          <a:xfrm>
            <a:off x="1115568" y="2478024"/>
            <a:ext cx="10168128" cy="3694176"/>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3D7DED67-27EC-4D43-A21C-093C1DB04813}"/>
              </a:ext>
            </a:extLst>
          </p:cNvPr>
          <p:cNvSpPr>
            <a:spLocks noGrp="1"/>
          </p:cNvSpPr>
          <p:nvPr>
            <p:ph type="dt" sz="half" idx="10"/>
          </p:nvPr>
        </p:nvSpPr>
        <p:spPr>
          <a:xfrm>
            <a:off x="1115568" y="6356350"/>
            <a:ext cx="2743200" cy="365125"/>
          </a:xfrm>
        </p:spPr>
        <p:txBody>
          <a:bodyPr/>
          <a:lstStyle/>
          <a:p>
            <a:fld id="{33D5BE49-181A-4625-83BD-73E13DC6B4C7}" type="datetime1">
              <a:rPr lang="en-US" altLang="ja-JP" smtClean="0"/>
              <a:t>5/8/2025</a:t>
            </a:fld>
            <a:endParaRPr lang="en-US" dirty="0"/>
          </a:p>
        </p:txBody>
      </p:sp>
      <p:sp>
        <p:nvSpPr>
          <p:cNvPr id="5" name="Footer Placeholder 4">
            <a:extLst>
              <a:ext uri="{FF2B5EF4-FFF2-40B4-BE49-F238E27FC236}">
                <a16:creationId xmlns:a16="http://schemas.microsoft.com/office/drawing/2014/main" id="{36747CE3-4890-4BC1-94DB-5D49D02C9933}"/>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093C5AD3-D79A-4D46-B25B-822FE0252511}"/>
              </a:ext>
            </a:extLst>
          </p:cNvPr>
          <p:cNvSpPr>
            <a:spLocks noGrp="1"/>
          </p:cNvSpPr>
          <p:nvPr>
            <p:ph type="sldNum" sz="quarter" idx="12"/>
          </p:nvPr>
        </p:nvSpPr>
        <p:spPr>
          <a:xfrm>
            <a:off x="8540496" y="6356350"/>
            <a:ext cx="2743200" cy="365125"/>
          </a:xfrm>
        </p:spPr>
        <p:txBody>
          <a:bodyPr/>
          <a:lstStyle/>
          <a:p>
            <a:fld id="{B2DC25EE-239B-4C5F-AAD1-255A7D5F1EE2}" type="slidenum">
              <a:rPr lang="en-US" smtClean="0"/>
              <a:t>‹#›</a:t>
            </a:fld>
            <a:endParaRPr lang="en-US" dirty="0"/>
          </a:p>
        </p:txBody>
      </p:sp>
    </p:spTree>
    <p:extLst>
      <p:ext uri="{BB962C8B-B14F-4D97-AF65-F5344CB8AC3E}">
        <p14:creationId xmlns:p14="http://schemas.microsoft.com/office/powerpoint/2010/main" val="14488968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5AEDC5C-2E87-49C6-AB07-A95E5F39ED8E}"/>
              </a:ext>
            </a:extLst>
          </p:cNvPr>
          <p:cNvSpPr/>
          <p:nvPr/>
        </p:nvSpPr>
        <p:spPr>
          <a:xfrm>
            <a:off x="558210" y="4981421"/>
            <a:ext cx="11134956" cy="822960"/>
          </a:xfrm>
          <a:prstGeom prst="rect">
            <a:avLst/>
          </a:prstGeom>
          <a:ln w="12700">
            <a:solidFill>
              <a:schemeClr val="tx2">
                <a:lumMod val="10000"/>
                <a:lumOff val="90000"/>
              </a:schemeClr>
            </a:solidFill>
          </a:ln>
          <a:effectLst>
            <a:outerShdw blurRad="50800" dist="38100" dir="2700000" algn="t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0" name="Rectangle 9">
            <a:extLst>
              <a:ext uri="{FF2B5EF4-FFF2-40B4-BE49-F238E27FC236}">
                <a16:creationId xmlns:a16="http://schemas.microsoft.com/office/drawing/2014/main" id="{A57D88DE-E462-4C8A-BF99-609390DFB781}"/>
              </a:ext>
            </a:extLst>
          </p:cNvPr>
          <p:cNvSpPr/>
          <p:nvPr/>
        </p:nvSpPr>
        <p:spPr>
          <a:xfrm>
            <a:off x="498834" y="5118581"/>
            <a:ext cx="146304" cy="5486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B8E44900-E8BF-4B12-8BCB-41076E2B68C7}"/>
              </a:ext>
            </a:extLst>
          </p:cNvPr>
          <p:cNvSpPr>
            <a:spLocks noGrp="1"/>
          </p:cNvSpPr>
          <p:nvPr>
            <p:ph type="title"/>
          </p:nvPr>
        </p:nvSpPr>
        <p:spPr>
          <a:xfrm>
            <a:off x="557784" y="640080"/>
            <a:ext cx="10890504" cy="4114800"/>
          </a:xfrm>
        </p:spPr>
        <p:txBody>
          <a:bodyPr anchor="b">
            <a:normAutofit/>
          </a:bodyPr>
          <a:lstStyle>
            <a:lvl1pPr>
              <a:defRPr sz="6600"/>
            </a:lvl1pPr>
          </a:lstStyle>
          <a:p>
            <a:r>
              <a:rPr lang="en-US" dirty="0"/>
              <a:t>Click to edit Master title style</a:t>
            </a:r>
          </a:p>
        </p:txBody>
      </p:sp>
      <p:sp>
        <p:nvSpPr>
          <p:cNvPr id="3" name="Text Placeholder 2">
            <a:extLst>
              <a:ext uri="{FF2B5EF4-FFF2-40B4-BE49-F238E27FC236}">
                <a16:creationId xmlns:a16="http://schemas.microsoft.com/office/drawing/2014/main" id="{917741F9-B00F-4463-A257-6B66DABD9B4E}"/>
              </a:ext>
            </a:extLst>
          </p:cNvPr>
          <p:cNvSpPr>
            <a:spLocks noGrp="1"/>
          </p:cNvSpPr>
          <p:nvPr>
            <p:ph type="body" idx="1"/>
          </p:nvPr>
        </p:nvSpPr>
        <p:spPr>
          <a:xfrm>
            <a:off x="841248" y="5102352"/>
            <a:ext cx="10607040" cy="585216"/>
          </a:xfrm>
        </p:spPr>
        <p:txBody>
          <a:bodyPr anchor="ctr">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sp>
        <p:nvSpPr>
          <p:cNvPr id="4" name="Date Placeholder 3">
            <a:extLst>
              <a:ext uri="{FF2B5EF4-FFF2-40B4-BE49-F238E27FC236}">
                <a16:creationId xmlns:a16="http://schemas.microsoft.com/office/drawing/2014/main" id="{D48BFA7D-4401-4285-802B-1579165F0D6D}"/>
              </a:ext>
            </a:extLst>
          </p:cNvPr>
          <p:cNvSpPr>
            <a:spLocks noGrp="1"/>
          </p:cNvSpPr>
          <p:nvPr>
            <p:ph type="dt" sz="half" idx="10"/>
          </p:nvPr>
        </p:nvSpPr>
        <p:spPr/>
        <p:txBody>
          <a:bodyPr/>
          <a:lstStyle/>
          <a:p>
            <a:fld id="{6AAF0330-1D04-45E9-8EBF-90E3AFA0C842}" type="datetime1">
              <a:rPr lang="en-US" altLang="ja-JP" smtClean="0"/>
              <a:t>5/8/2025</a:t>
            </a:fld>
            <a:endParaRPr lang="en-US" dirty="0"/>
          </a:p>
        </p:txBody>
      </p:sp>
      <p:sp>
        <p:nvSpPr>
          <p:cNvPr id="5" name="Footer Placeholder 4">
            <a:extLst>
              <a:ext uri="{FF2B5EF4-FFF2-40B4-BE49-F238E27FC236}">
                <a16:creationId xmlns:a16="http://schemas.microsoft.com/office/drawing/2014/main" id="{49A909C5-AA19-4195-8376-9002D5DF4651}"/>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53AC3F32-46E0-47C8-8565-5969A475FDB0}"/>
              </a:ext>
            </a:extLst>
          </p:cNvPr>
          <p:cNvSpPr>
            <a:spLocks noGrp="1"/>
          </p:cNvSpPr>
          <p:nvPr>
            <p:ph type="sldNum" sz="quarter" idx="12"/>
          </p:nvPr>
        </p:nvSpPr>
        <p:spPr/>
        <p:txBody>
          <a:bodyPr/>
          <a:lstStyle/>
          <a:p>
            <a:fld id="{B2DC25EE-239B-4C5F-AAD1-255A7D5F1EE2}" type="slidenum">
              <a:rPr lang="en-US" smtClean="0"/>
              <a:t>‹#›</a:t>
            </a:fld>
            <a:endParaRPr lang="en-US" dirty="0"/>
          </a:p>
        </p:txBody>
      </p:sp>
    </p:spTree>
    <p:extLst>
      <p:ext uri="{BB962C8B-B14F-4D97-AF65-F5344CB8AC3E}">
        <p14:creationId xmlns:p14="http://schemas.microsoft.com/office/powerpoint/2010/main" val="35630894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2076262E-36A0-40C6-ADE6-90CD9FB9B9EA}"/>
              </a:ext>
            </a:extLst>
          </p:cNvPr>
          <p:cNvSpPr/>
          <p:nvPr/>
        </p:nvSpPr>
        <p:spPr>
          <a:xfrm>
            <a:off x="558209" y="0"/>
            <a:ext cx="11167447" cy="2018806"/>
          </a:xfrm>
          <a:prstGeom prst="rect">
            <a:avLst/>
          </a:prstGeom>
          <a:ln w="9525">
            <a:solidFill>
              <a:schemeClr val="tx2">
                <a:lumMod val="10000"/>
                <a:lumOff val="90000"/>
              </a:schemeClr>
            </a:solidFill>
          </a:ln>
          <a:effectLst>
            <a:outerShdw blurRad="50800" dist="38100" dir="2700000" algn="t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useBgFill="1">
        <p:nvSpPr>
          <p:cNvPr id="11" name="Rectangle 10">
            <a:extLst>
              <a:ext uri="{FF2B5EF4-FFF2-40B4-BE49-F238E27FC236}">
                <a16:creationId xmlns:a16="http://schemas.microsoft.com/office/drawing/2014/main" id="{42677A9B-4D1D-4D80-912C-24570140A650}"/>
              </a:ext>
            </a:extLst>
          </p:cNvPr>
          <p:cNvSpPr/>
          <p:nvPr/>
        </p:nvSpPr>
        <p:spPr>
          <a:xfrm>
            <a:off x="566928" y="0"/>
            <a:ext cx="11155680" cy="2011680"/>
          </a:xfrm>
          <a:prstGeom prst="rect">
            <a:avLst/>
          </a:pr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3" name="Rectangle 12">
            <a:extLst>
              <a:ext uri="{FF2B5EF4-FFF2-40B4-BE49-F238E27FC236}">
                <a16:creationId xmlns:a16="http://schemas.microsoft.com/office/drawing/2014/main" id="{03DC8C98-510F-48C9-82B2-9E4F760A68DF}"/>
              </a:ext>
            </a:extLst>
          </p:cNvPr>
          <p:cNvSpPr/>
          <p:nvPr/>
        </p:nvSpPr>
        <p:spPr>
          <a:xfrm>
            <a:off x="498834" y="787352"/>
            <a:ext cx="128016" cy="704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17A078AE-0BC3-48F9-87EC-2DB0CCE7E2AE}"/>
              </a:ext>
            </a:extLst>
          </p:cNvPr>
          <p:cNvSpPr>
            <a:spLocks noGrp="1"/>
          </p:cNvSpPr>
          <p:nvPr>
            <p:ph type="title"/>
          </p:nvPr>
        </p:nvSpPr>
        <p:spPr>
          <a:xfrm>
            <a:off x="1115568" y="548640"/>
            <a:ext cx="10168128" cy="1179576"/>
          </a:xfrm>
        </p:spPr>
        <p:txBody>
          <a:bodyPr>
            <a:normAutofit/>
          </a:bodyPr>
          <a:lstStyle>
            <a:lvl1pPr>
              <a:defRPr sz="4000"/>
            </a:lvl1pPr>
          </a:lstStyle>
          <a:p>
            <a:r>
              <a:rPr lang="en-US" dirty="0"/>
              <a:t>Click to edit Master title style</a:t>
            </a:r>
          </a:p>
        </p:txBody>
      </p:sp>
      <p:sp>
        <p:nvSpPr>
          <p:cNvPr id="3" name="Content Placeholder 2">
            <a:extLst>
              <a:ext uri="{FF2B5EF4-FFF2-40B4-BE49-F238E27FC236}">
                <a16:creationId xmlns:a16="http://schemas.microsoft.com/office/drawing/2014/main" id="{292A20DF-0829-4336-B59F-FF9D7AA9D8B6}"/>
              </a:ext>
            </a:extLst>
          </p:cNvPr>
          <p:cNvSpPr>
            <a:spLocks noGrp="1"/>
          </p:cNvSpPr>
          <p:nvPr>
            <p:ph sz="half" idx="1"/>
          </p:nvPr>
        </p:nvSpPr>
        <p:spPr>
          <a:xfrm>
            <a:off x="1115568" y="2478024"/>
            <a:ext cx="4937760" cy="3694176"/>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a:extLst>
              <a:ext uri="{FF2B5EF4-FFF2-40B4-BE49-F238E27FC236}">
                <a16:creationId xmlns:a16="http://schemas.microsoft.com/office/drawing/2014/main" id="{7935D01C-CF67-4DF6-B96C-FFC9D5BF847B}"/>
              </a:ext>
            </a:extLst>
          </p:cNvPr>
          <p:cNvSpPr>
            <a:spLocks noGrp="1"/>
          </p:cNvSpPr>
          <p:nvPr>
            <p:ph sz="half" idx="2"/>
          </p:nvPr>
        </p:nvSpPr>
        <p:spPr>
          <a:xfrm>
            <a:off x="6345936" y="2478024"/>
            <a:ext cx="4937760" cy="3694176"/>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a:extLst>
              <a:ext uri="{FF2B5EF4-FFF2-40B4-BE49-F238E27FC236}">
                <a16:creationId xmlns:a16="http://schemas.microsoft.com/office/drawing/2014/main" id="{29BBD797-6031-4F82-8726-EAB757027FF5}"/>
              </a:ext>
            </a:extLst>
          </p:cNvPr>
          <p:cNvSpPr>
            <a:spLocks noGrp="1"/>
          </p:cNvSpPr>
          <p:nvPr>
            <p:ph type="dt" sz="half" idx="10"/>
          </p:nvPr>
        </p:nvSpPr>
        <p:spPr>
          <a:xfrm>
            <a:off x="1115568" y="6356350"/>
            <a:ext cx="2743200" cy="365125"/>
          </a:xfrm>
        </p:spPr>
        <p:txBody>
          <a:bodyPr/>
          <a:lstStyle/>
          <a:p>
            <a:fld id="{7A444648-D24B-47FC-963D-A398CE06E5BE}" type="datetime1">
              <a:rPr lang="en-US" altLang="ja-JP" smtClean="0"/>
              <a:t>5/8/2025</a:t>
            </a:fld>
            <a:endParaRPr lang="en-US" dirty="0"/>
          </a:p>
        </p:txBody>
      </p:sp>
      <p:sp>
        <p:nvSpPr>
          <p:cNvPr id="6" name="Footer Placeholder 5">
            <a:extLst>
              <a:ext uri="{FF2B5EF4-FFF2-40B4-BE49-F238E27FC236}">
                <a16:creationId xmlns:a16="http://schemas.microsoft.com/office/drawing/2014/main" id="{76B3F71C-B897-4909-A75E-8716AD49C156}"/>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4F78BC14-5BB1-405F-A6F3-C07230F085C8}"/>
              </a:ext>
            </a:extLst>
          </p:cNvPr>
          <p:cNvSpPr>
            <a:spLocks noGrp="1"/>
          </p:cNvSpPr>
          <p:nvPr>
            <p:ph type="sldNum" sz="quarter" idx="12"/>
          </p:nvPr>
        </p:nvSpPr>
        <p:spPr>
          <a:xfrm>
            <a:off x="8540496" y="6356350"/>
            <a:ext cx="2743200" cy="365125"/>
          </a:xfrm>
        </p:spPr>
        <p:txBody>
          <a:bodyPr/>
          <a:lstStyle/>
          <a:p>
            <a:fld id="{B2DC25EE-239B-4C5F-AAD1-255A7D5F1EE2}" type="slidenum">
              <a:rPr lang="en-US" smtClean="0"/>
              <a:t>‹#›</a:t>
            </a:fld>
            <a:endParaRPr lang="en-US" dirty="0"/>
          </a:p>
        </p:txBody>
      </p:sp>
    </p:spTree>
    <p:extLst>
      <p:ext uri="{BB962C8B-B14F-4D97-AF65-F5344CB8AC3E}">
        <p14:creationId xmlns:p14="http://schemas.microsoft.com/office/powerpoint/2010/main" val="20783028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6B671BDE-E45C-41A1-9B98-4A607D703855}"/>
              </a:ext>
            </a:extLst>
          </p:cNvPr>
          <p:cNvSpPr/>
          <p:nvPr/>
        </p:nvSpPr>
        <p:spPr>
          <a:xfrm>
            <a:off x="558209" y="0"/>
            <a:ext cx="11167447" cy="2018806"/>
          </a:xfrm>
          <a:prstGeom prst="rect">
            <a:avLst/>
          </a:prstGeom>
          <a:ln w="9525">
            <a:solidFill>
              <a:schemeClr val="tx2">
                <a:lumMod val="10000"/>
                <a:lumOff val="90000"/>
              </a:schemeClr>
            </a:solidFill>
          </a:ln>
          <a:effectLst>
            <a:outerShdw blurRad="50800" dist="38100" dir="2700000" algn="t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useBgFill="1">
        <p:nvSpPr>
          <p:cNvPr id="13" name="Rectangle 12">
            <a:extLst>
              <a:ext uri="{FF2B5EF4-FFF2-40B4-BE49-F238E27FC236}">
                <a16:creationId xmlns:a16="http://schemas.microsoft.com/office/drawing/2014/main" id="{299500CE-917A-4D03-A7DF-71D8EBBC1537}"/>
              </a:ext>
            </a:extLst>
          </p:cNvPr>
          <p:cNvSpPr/>
          <p:nvPr/>
        </p:nvSpPr>
        <p:spPr>
          <a:xfrm>
            <a:off x="566928" y="0"/>
            <a:ext cx="11155680" cy="2011680"/>
          </a:xfrm>
          <a:prstGeom prst="rect">
            <a:avLst/>
          </a:pr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5" name="Rectangle 14">
            <a:extLst>
              <a:ext uri="{FF2B5EF4-FFF2-40B4-BE49-F238E27FC236}">
                <a16:creationId xmlns:a16="http://schemas.microsoft.com/office/drawing/2014/main" id="{C3D0D377-28B0-417D-886B-9483AF064975}"/>
              </a:ext>
            </a:extLst>
          </p:cNvPr>
          <p:cNvSpPr/>
          <p:nvPr/>
        </p:nvSpPr>
        <p:spPr>
          <a:xfrm>
            <a:off x="498834" y="787352"/>
            <a:ext cx="128016" cy="704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0F8F91F8-0767-40B5-A3AA-72931FC192EA}"/>
              </a:ext>
            </a:extLst>
          </p:cNvPr>
          <p:cNvSpPr>
            <a:spLocks noGrp="1"/>
          </p:cNvSpPr>
          <p:nvPr>
            <p:ph type="title"/>
          </p:nvPr>
        </p:nvSpPr>
        <p:spPr>
          <a:xfrm>
            <a:off x="1115568" y="548640"/>
            <a:ext cx="10168128" cy="1179576"/>
          </a:xfrm>
        </p:spPr>
        <p:txBody>
          <a:bodyPr>
            <a:normAutofit/>
          </a:bodyPr>
          <a:lstStyle>
            <a:lvl1pPr>
              <a:defRPr sz="4000"/>
            </a:lvl1pPr>
          </a:lstStyle>
          <a:p>
            <a:r>
              <a:rPr lang="en-US" dirty="0"/>
              <a:t>Click to edit Master title style</a:t>
            </a:r>
          </a:p>
        </p:txBody>
      </p:sp>
      <p:sp>
        <p:nvSpPr>
          <p:cNvPr id="3" name="Text Placeholder 2">
            <a:extLst>
              <a:ext uri="{FF2B5EF4-FFF2-40B4-BE49-F238E27FC236}">
                <a16:creationId xmlns:a16="http://schemas.microsoft.com/office/drawing/2014/main" id="{AAAE0554-8BEE-4BF6-9519-51B8475D35E1}"/>
              </a:ext>
            </a:extLst>
          </p:cNvPr>
          <p:cNvSpPr>
            <a:spLocks noGrp="1"/>
          </p:cNvSpPr>
          <p:nvPr>
            <p:ph type="body" idx="1"/>
          </p:nvPr>
        </p:nvSpPr>
        <p:spPr>
          <a:xfrm>
            <a:off x="1115568" y="2372650"/>
            <a:ext cx="4937760" cy="823912"/>
          </a:xfrm>
        </p:spPr>
        <p:txBody>
          <a:bodyPr anchor="b"/>
          <a:lstStyle>
            <a:lvl1pPr marL="0" indent="0">
              <a:buNone/>
              <a:defRPr sz="2400" b="1" cap="none"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a:extLst>
              <a:ext uri="{FF2B5EF4-FFF2-40B4-BE49-F238E27FC236}">
                <a16:creationId xmlns:a16="http://schemas.microsoft.com/office/drawing/2014/main" id="{FD4A358D-C930-48E0-B372-06A826B74C47}"/>
              </a:ext>
            </a:extLst>
          </p:cNvPr>
          <p:cNvSpPr>
            <a:spLocks noGrp="1"/>
          </p:cNvSpPr>
          <p:nvPr>
            <p:ph sz="half" idx="2"/>
          </p:nvPr>
        </p:nvSpPr>
        <p:spPr>
          <a:xfrm>
            <a:off x="1115568" y="3203688"/>
            <a:ext cx="4937760" cy="2968512"/>
          </a:xfrm>
        </p:spPr>
        <p:txBody>
          <a:bodyPr/>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a:extLst>
              <a:ext uri="{FF2B5EF4-FFF2-40B4-BE49-F238E27FC236}">
                <a16:creationId xmlns:a16="http://schemas.microsoft.com/office/drawing/2014/main" id="{83B6615E-4966-4150-83B6-C47591B36383}"/>
              </a:ext>
            </a:extLst>
          </p:cNvPr>
          <p:cNvSpPr>
            <a:spLocks noGrp="1"/>
          </p:cNvSpPr>
          <p:nvPr>
            <p:ph type="body" sz="quarter" idx="3"/>
          </p:nvPr>
        </p:nvSpPr>
        <p:spPr>
          <a:xfrm>
            <a:off x="6345936" y="2372650"/>
            <a:ext cx="4937760" cy="823912"/>
          </a:xfrm>
        </p:spPr>
        <p:txBody>
          <a:bodyPr anchor="b"/>
          <a:lstStyle>
            <a:lvl1pPr marL="0" indent="0">
              <a:buNone/>
              <a:defRPr sz="2400" b="1" cap="none"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a:extLst>
              <a:ext uri="{FF2B5EF4-FFF2-40B4-BE49-F238E27FC236}">
                <a16:creationId xmlns:a16="http://schemas.microsoft.com/office/drawing/2014/main" id="{BD409F6B-C17B-4B4F-9F35-5068BDC4E2FD}"/>
              </a:ext>
            </a:extLst>
          </p:cNvPr>
          <p:cNvSpPr>
            <a:spLocks noGrp="1"/>
          </p:cNvSpPr>
          <p:nvPr>
            <p:ph sz="quarter" idx="4"/>
          </p:nvPr>
        </p:nvSpPr>
        <p:spPr>
          <a:xfrm>
            <a:off x="6345936" y="3203687"/>
            <a:ext cx="4937760" cy="2968511"/>
          </a:xfrm>
        </p:spPr>
        <p:txBody>
          <a:bodyPr/>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a:extLst>
              <a:ext uri="{FF2B5EF4-FFF2-40B4-BE49-F238E27FC236}">
                <a16:creationId xmlns:a16="http://schemas.microsoft.com/office/drawing/2014/main" id="{C8BC356D-052B-4A9B-8B2F-6665FD325AB3}"/>
              </a:ext>
            </a:extLst>
          </p:cNvPr>
          <p:cNvSpPr>
            <a:spLocks noGrp="1"/>
          </p:cNvSpPr>
          <p:nvPr>
            <p:ph type="dt" sz="half" idx="10"/>
          </p:nvPr>
        </p:nvSpPr>
        <p:spPr>
          <a:xfrm>
            <a:off x="1115568" y="6356350"/>
            <a:ext cx="2743200" cy="365125"/>
          </a:xfrm>
        </p:spPr>
        <p:txBody>
          <a:bodyPr/>
          <a:lstStyle/>
          <a:p>
            <a:fld id="{D36EFAD0-E871-4C89-8E4C-B60C9FBC6D24}" type="datetime1">
              <a:rPr lang="en-US" altLang="ja-JP" smtClean="0"/>
              <a:t>5/8/2025</a:t>
            </a:fld>
            <a:endParaRPr lang="en-US" dirty="0"/>
          </a:p>
        </p:txBody>
      </p:sp>
      <p:sp>
        <p:nvSpPr>
          <p:cNvPr id="8" name="Footer Placeholder 7">
            <a:extLst>
              <a:ext uri="{FF2B5EF4-FFF2-40B4-BE49-F238E27FC236}">
                <a16:creationId xmlns:a16="http://schemas.microsoft.com/office/drawing/2014/main" id="{69C5E5FA-26A9-467C-93E3-8476142D1D46}"/>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D279E50C-1E40-4B48-871B-E392428D20A3}"/>
              </a:ext>
            </a:extLst>
          </p:cNvPr>
          <p:cNvSpPr>
            <a:spLocks noGrp="1"/>
          </p:cNvSpPr>
          <p:nvPr>
            <p:ph type="sldNum" sz="quarter" idx="12"/>
          </p:nvPr>
        </p:nvSpPr>
        <p:spPr>
          <a:xfrm>
            <a:off x="8540496" y="6356350"/>
            <a:ext cx="2743200" cy="365125"/>
          </a:xfrm>
        </p:spPr>
        <p:txBody>
          <a:bodyPr/>
          <a:lstStyle/>
          <a:p>
            <a:fld id="{B2DC25EE-239B-4C5F-AAD1-255A7D5F1EE2}" type="slidenum">
              <a:rPr lang="en-US" smtClean="0"/>
              <a:t>‹#›</a:t>
            </a:fld>
            <a:endParaRPr lang="en-US" dirty="0"/>
          </a:p>
        </p:txBody>
      </p:sp>
    </p:spTree>
    <p:extLst>
      <p:ext uri="{BB962C8B-B14F-4D97-AF65-F5344CB8AC3E}">
        <p14:creationId xmlns:p14="http://schemas.microsoft.com/office/powerpoint/2010/main" val="36943936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useBgFill="1">
        <p:nvSpPr>
          <p:cNvPr id="7" name="Rectangle 6">
            <a:extLst>
              <a:ext uri="{FF2B5EF4-FFF2-40B4-BE49-F238E27FC236}">
                <a16:creationId xmlns:a16="http://schemas.microsoft.com/office/drawing/2014/main" id="{8C0689C4-0DB3-408B-A956-40326B4AE4C4}"/>
              </a:ext>
            </a:extLst>
          </p:cNvPr>
          <p:cNvSpPr/>
          <p:nvPr/>
        </p:nvSpPr>
        <p:spPr>
          <a:xfrm>
            <a:off x="665853" y="1533525"/>
            <a:ext cx="10917063" cy="3790950"/>
          </a:xfrm>
          <a:prstGeom prst="rect">
            <a:avLst/>
          </a:prstGeom>
          <a:ln w="12700">
            <a:solidFill>
              <a:schemeClr val="tx2">
                <a:lumMod val="10000"/>
                <a:lumOff val="90000"/>
              </a:schemeClr>
            </a:solidFill>
          </a:ln>
          <a:effectLst>
            <a:outerShdw blurRad="50800" dist="38100" dir="2700000" algn="tl" rotWithShape="0">
              <a:schemeClr val="bg2">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 name="Rectangle 8">
            <a:extLst>
              <a:ext uri="{FF2B5EF4-FFF2-40B4-BE49-F238E27FC236}">
                <a16:creationId xmlns:a16="http://schemas.microsoft.com/office/drawing/2014/main" id="{56E1D10E-1C30-41BF-8C3B-C460C9B5597B}"/>
              </a:ext>
            </a:extLst>
          </p:cNvPr>
          <p:cNvSpPr/>
          <p:nvPr/>
        </p:nvSpPr>
        <p:spPr>
          <a:xfrm>
            <a:off x="609084" y="2971798"/>
            <a:ext cx="128016" cy="9144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779454F2-0EE5-4888-AF4C-82F825E6226E}"/>
              </a:ext>
            </a:extLst>
          </p:cNvPr>
          <p:cNvSpPr>
            <a:spLocks noGrp="1"/>
          </p:cNvSpPr>
          <p:nvPr>
            <p:ph type="title"/>
          </p:nvPr>
        </p:nvSpPr>
        <p:spPr>
          <a:xfrm>
            <a:off x="1078992" y="1938528"/>
            <a:ext cx="10177272" cy="2990088"/>
          </a:xfrm>
        </p:spPr>
        <p:txBody>
          <a:bodyPr>
            <a:normAutofit/>
          </a:bodyPr>
          <a:lstStyle>
            <a:lvl1pPr>
              <a:defRPr sz="5400"/>
            </a:lvl1pPr>
          </a:lstStyle>
          <a:p>
            <a:r>
              <a:rPr lang="en-US" dirty="0"/>
              <a:t>Click to edit Master title style</a:t>
            </a:r>
          </a:p>
        </p:txBody>
      </p:sp>
      <p:sp>
        <p:nvSpPr>
          <p:cNvPr id="3" name="Date Placeholder 2">
            <a:extLst>
              <a:ext uri="{FF2B5EF4-FFF2-40B4-BE49-F238E27FC236}">
                <a16:creationId xmlns:a16="http://schemas.microsoft.com/office/drawing/2014/main" id="{67C91241-A315-4643-91E5-CF2C25CC903A}"/>
              </a:ext>
            </a:extLst>
          </p:cNvPr>
          <p:cNvSpPr>
            <a:spLocks noGrp="1"/>
          </p:cNvSpPr>
          <p:nvPr>
            <p:ph type="dt" sz="half" idx="10"/>
          </p:nvPr>
        </p:nvSpPr>
        <p:spPr/>
        <p:txBody>
          <a:bodyPr/>
          <a:lstStyle/>
          <a:p>
            <a:fld id="{B2CBF319-CF54-4874-9A6F-3B425C867727}" type="datetime1">
              <a:rPr lang="en-US" altLang="ja-JP" smtClean="0"/>
              <a:t>5/8/2025</a:t>
            </a:fld>
            <a:endParaRPr lang="en-US" dirty="0"/>
          </a:p>
        </p:txBody>
      </p:sp>
      <p:sp>
        <p:nvSpPr>
          <p:cNvPr id="4" name="Footer Placeholder 3">
            <a:extLst>
              <a:ext uri="{FF2B5EF4-FFF2-40B4-BE49-F238E27FC236}">
                <a16:creationId xmlns:a16="http://schemas.microsoft.com/office/drawing/2014/main" id="{22706D86-5479-487D-94C8-76093D84F377}"/>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A7739411-CED6-43D4-868D-A65C4161A72B}"/>
              </a:ext>
            </a:extLst>
          </p:cNvPr>
          <p:cNvSpPr>
            <a:spLocks noGrp="1"/>
          </p:cNvSpPr>
          <p:nvPr>
            <p:ph type="sldNum" sz="quarter" idx="12"/>
          </p:nvPr>
        </p:nvSpPr>
        <p:spPr/>
        <p:txBody>
          <a:bodyPr/>
          <a:lstStyle/>
          <a:p>
            <a:fld id="{B2DC25EE-239B-4C5F-AAD1-255A7D5F1EE2}" type="slidenum">
              <a:rPr lang="en-US" smtClean="0"/>
              <a:t>‹#›</a:t>
            </a:fld>
            <a:endParaRPr lang="en-US" dirty="0"/>
          </a:p>
        </p:txBody>
      </p:sp>
    </p:spTree>
    <p:extLst>
      <p:ext uri="{BB962C8B-B14F-4D97-AF65-F5344CB8AC3E}">
        <p14:creationId xmlns:p14="http://schemas.microsoft.com/office/powerpoint/2010/main" val="14271978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AC447E0-1D4D-4EF2-B81B-4B2400EE3EDB}"/>
              </a:ext>
            </a:extLst>
          </p:cNvPr>
          <p:cNvSpPr>
            <a:spLocks noGrp="1"/>
          </p:cNvSpPr>
          <p:nvPr>
            <p:ph type="dt" sz="half" idx="10"/>
          </p:nvPr>
        </p:nvSpPr>
        <p:spPr/>
        <p:txBody>
          <a:bodyPr/>
          <a:lstStyle/>
          <a:p>
            <a:fld id="{12471380-75F6-4E56-8C5B-E510E4994154}" type="datetime1">
              <a:rPr lang="en-US" altLang="ja-JP" smtClean="0"/>
              <a:t>5/8/2025</a:t>
            </a:fld>
            <a:endParaRPr lang="en-US" dirty="0"/>
          </a:p>
        </p:txBody>
      </p:sp>
      <p:sp>
        <p:nvSpPr>
          <p:cNvPr id="3" name="Footer Placeholder 2">
            <a:extLst>
              <a:ext uri="{FF2B5EF4-FFF2-40B4-BE49-F238E27FC236}">
                <a16:creationId xmlns:a16="http://schemas.microsoft.com/office/drawing/2014/main" id="{C9984CA0-2A78-4600-9F3D-19B09E790FE8}"/>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38440955-B18E-49D3-AE7B-B331200E34C5}"/>
              </a:ext>
            </a:extLst>
          </p:cNvPr>
          <p:cNvSpPr>
            <a:spLocks noGrp="1"/>
          </p:cNvSpPr>
          <p:nvPr>
            <p:ph type="sldNum" sz="quarter" idx="12"/>
          </p:nvPr>
        </p:nvSpPr>
        <p:spPr/>
        <p:txBody>
          <a:bodyPr/>
          <a:lstStyle/>
          <a:p>
            <a:fld id="{B2DC25EE-239B-4C5F-AAD1-255A7D5F1EE2}" type="slidenum">
              <a:rPr lang="en-US" smtClean="0"/>
              <a:t>‹#›</a:t>
            </a:fld>
            <a:endParaRPr lang="en-US" dirty="0"/>
          </a:p>
        </p:txBody>
      </p:sp>
    </p:spTree>
    <p:extLst>
      <p:ext uri="{BB962C8B-B14F-4D97-AF65-F5344CB8AC3E}">
        <p14:creationId xmlns:p14="http://schemas.microsoft.com/office/powerpoint/2010/main" val="1501080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FA417FE-CD1A-486F-A4AC-E4000A2FB18E}"/>
              </a:ext>
            </a:extLst>
          </p:cNvPr>
          <p:cNvSpPr/>
          <p:nvPr/>
        </p:nvSpPr>
        <p:spPr>
          <a:xfrm>
            <a:off x="558210" y="1162033"/>
            <a:ext cx="3740740" cy="4643344"/>
          </a:xfrm>
          <a:prstGeom prst="rect">
            <a:avLst/>
          </a:prstGeom>
          <a:ln w="12700">
            <a:solidFill>
              <a:schemeClr val="tx2">
                <a:lumMod val="10000"/>
                <a:lumOff val="90000"/>
              </a:schemeClr>
            </a:solidFill>
          </a:ln>
          <a:effectLst>
            <a:outerShdw blurRad="50800" dist="38100" dir="2700000" algn="t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1" name="Rectangle 10">
            <a:extLst>
              <a:ext uri="{FF2B5EF4-FFF2-40B4-BE49-F238E27FC236}">
                <a16:creationId xmlns:a16="http://schemas.microsoft.com/office/drawing/2014/main" id="{1318F0F5-812B-472C-9408-B80F2553F5E0}"/>
              </a:ext>
            </a:extLst>
          </p:cNvPr>
          <p:cNvSpPr/>
          <p:nvPr/>
        </p:nvSpPr>
        <p:spPr>
          <a:xfrm>
            <a:off x="498834" y="1618375"/>
            <a:ext cx="146304" cy="8229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47F7751B-CD8F-4F5B-A903-1DCE5D1E8306}"/>
              </a:ext>
            </a:extLst>
          </p:cNvPr>
          <p:cNvSpPr>
            <a:spLocks noGrp="1"/>
          </p:cNvSpPr>
          <p:nvPr>
            <p:ph type="title"/>
          </p:nvPr>
        </p:nvSpPr>
        <p:spPr>
          <a:xfrm>
            <a:off x="868680" y="1709928"/>
            <a:ext cx="3099816" cy="1709928"/>
          </a:xfrm>
        </p:spPr>
        <p:txBody>
          <a:bodyPr tIns="45720" anchor="t">
            <a:normAutofit/>
          </a:bodyPr>
          <a:lstStyle>
            <a:lvl1pPr>
              <a:lnSpc>
                <a:spcPct val="100000"/>
              </a:lnSpc>
              <a:defRPr sz="3400"/>
            </a:lvl1pPr>
          </a:lstStyle>
          <a:p>
            <a:r>
              <a:rPr lang="en-US" dirty="0"/>
              <a:t>Click to edit Master title style</a:t>
            </a:r>
          </a:p>
        </p:txBody>
      </p:sp>
      <p:sp>
        <p:nvSpPr>
          <p:cNvPr id="3" name="Content Placeholder 2">
            <a:extLst>
              <a:ext uri="{FF2B5EF4-FFF2-40B4-BE49-F238E27FC236}">
                <a16:creationId xmlns:a16="http://schemas.microsoft.com/office/drawing/2014/main" id="{EFA55C8A-A0BB-441D-976F-EB56D4382DB6}"/>
              </a:ext>
            </a:extLst>
          </p:cNvPr>
          <p:cNvSpPr>
            <a:spLocks noGrp="1"/>
          </p:cNvSpPr>
          <p:nvPr>
            <p:ph idx="1"/>
          </p:nvPr>
        </p:nvSpPr>
        <p:spPr>
          <a:xfrm>
            <a:off x="4965192" y="1709928"/>
            <a:ext cx="6729984" cy="4096512"/>
          </a:xfrm>
        </p:spPr>
        <p:txBody>
          <a:bodyPr/>
          <a:lstStyle>
            <a:lvl1pPr>
              <a:defRPr sz="2800"/>
            </a:lvl1pPr>
            <a:lvl2pPr>
              <a:defRPr sz="2400"/>
            </a:lvl2pPr>
            <a:lvl3pPr>
              <a:defRPr sz="2000"/>
            </a:lvl3pPr>
            <a:lvl4pPr>
              <a:defRPr sz="2000"/>
            </a:lvl4pPr>
            <a:lvl5pPr>
              <a:defRPr sz="20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a:extLst>
              <a:ext uri="{FF2B5EF4-FFF2-40B4-BE49-F238E27FC236}">
                <a16:creationId xmlns:a16="http://schemas.microsoft.com/office/drawing/2014/main" id="{37DE6A51-A2E5-4BFA-B571-9FDFE1BBFB44}"/>
              </a:ext>
            </a:extLst>
          </p:cNvPr>
          <p:cNvSpPr>
            <a:spLocks noGrp="1"/>
          </p:cNvSpPr>
          <p:nvPr>
            <p:ph type="body" sz="half" idx="2"/>
          </p:nvPr>
        </p:nvSpPr>
        <p:spPr>
          <a:xfrm>
            <a:off x="868680" y="3429000"/>
            <a:ext cx="3099816" cy="2066544"/>
          </a:xfrm>
        </p:spPr>
        <p:txBody>
          <a:bodyP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a:extLst>
              <a:ext uri="{FF2B5EF4-FFF2-40B4-BE49-F238E27FC236}">
                <a16:creationId xmlns:a16="http://schemas.microsoft.com/office/drawing/2014/main" id="{3D92778A-DD4C-4651-9C53-8B0C44CD8805}"/>
              </a:ext>
            </a:extLst>
          </p:cNvPr>
          <p:cNvSpPr>
            <a:spLocks noGrp="1"/>
          </p:cNvSpPr>
          <p:nvPr>
            <p:ph type="dt" sz="half" idx="10"/>
          </p:nvPr>
        </p:nvSpPr>
        <p:spPr>
          <a:xfrm>
            <a:off x="868680" y="6356350"/>
            <a:ext cx="2743200" cy="365125"/>
          </a:xfrm>
        </p:spPr>
        <p:txBody>
          <a:bodyPr/>
          <a:lstStyle/>
          <a:p>
            <a:fld id="{1A3E071C-5543-41E9-8ED8-7AA905608D57}" type="datetime1">
              <a:rPr lang="en-US" altLang="ja-JP" smtClean="0"/>
              <a:t>5/8/2025</a:t>
            </a:fld>
            <a:endParaRPr lang="en-US" dirty="0"/>
          </a:p>
        </p:txBody>
      </p:sp>
      <p:sp>
        <p:nvSpPr>
          <p:cNvPr id="6" name="Footer Placeholder 5">
            <a:extLst>
              <a:ext uri="{FF2B5EF4-FFF2-40B4-BE49-F238E27FC236}">
                <a16:creationId xmlns:a16="http://schemas.microsoft.com/office/drawing/2014/main" id="{9D6C7F66-2DFA-4146-BE1A-CE2890FE45E2}"/>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D285D185-B1B6-4D62-81BE-BE82C80ACA6C}"/>
              </a:ext>
            </a:extLst>
          </p:cNvPr>
          <p:cNvSpPr>
            <a:spLocks noGrp="1"/>
          </p:cNvSpPr>
          <p:nvPr>
            <p:ph type="sldNum" sz="quarter" idx="12"/>
          </p:nvPr>
        </p:nvSpPr>
        <p:spPr/>
        <p:txBody>
          <a:bodyPr/>
          <a:lstStyle/>
          <a:p>
            <a:fld id="{B2DC25EE-239B-4C5F-AAD1-255A7D5F1EE2}" type="slidenum">
              <a:rPr lang="en-US" smtClean="0"/>
              <a:t>‹#›</a:t>
            </a:fld>
            <a:endParaRPr lang="en-US" dirty="0"/>
          </a:p>
        </p:txBody>
      </p:sp>
    </p:spTree>
    <p:extLst>
      <p:ext uri="{BB962C8B-B14F-4D97-AF65-F5344CB8AC3E}">
        <p14:creationId xmlns:p14="http://schemas.microsoft.com/office/powerpoint/2010/main" val="7735195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68B77B5-211C-456E-B79F-306CC3619347}"/>
              </a:ext>
            </a:extLst>
          </p:cNvPr>
          <p:cNvSpPr/>
          <p:nvPr/>
        </p:nvSpPr>
        <p:spPr>
          <a:xfrm>
            <a:off x="558210" y="1162033"/>
            <a:ext cx="3740740" cy="4643344"/>
          </a:xfrm>
          <a:prstGeom prst="rect">
            <a:avLst/>
          </a:prstGeom>
          <a:ln w="12700">
            <a:solidFill>
              <a:schemeClr val="tx2">
                <a:lumMod val="10000"/>
                <a:lumOff val="90000"/>
              </a:schemeClr>
            </a:solidFill>
          </a:ln>
          <a:effectLst>
            <a:outerShdw blurRad="50800" dist="38100" dir="2700000" algn="t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1" name="Rectangle 10">
            <a:extLst>
              <a:ext uri="{FF2B5EF4-FFF2-40B4-BE49-F238E27FC236}">
                <a16:creationId xmlns:a16="http://schemas.microsoft.com/office/drawing/2014/main" id="{3B63C338-194D-4F23-ABEC-60A7EA96F302}"/>
              </a:ext>
            </a:extLst>
          </p:cNvPr>
          <p:cNvSpPr/>
          <p:nvPr/>
        </p:nvSpPr>
        <p:spPr>
          <a:xfrm>
            <a:off x="498834" y="1618375"/>
            <a:ext cx="146304" cy="8229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A0C04DCC-0E3E-4F05-9FAC-9FA6CA4B2BAE}"/>
              </a:ext>
            </a:extLst>
          </p:cNvPr>
          <p:cNvSpPr>
            <a:spLocks noGrp="1"/>
          </p:cNvSpPr>
          <p:nvPr>
            <p:ph type="title"/>
          </p:nvPr>
        </p:nvSpPr>
        <p:spPr>
          <a:xfrm>
            <a:off x="868680" y="1709928"/>
            <a:ext cx="3099816" cy="1709928"/>
          </a:xfrm>
        </p:spPr>
        <p:txBody>
          <a:bodyPr tIns="45720" anchor="t">
            <a:normAutofit/>
          </a:bodyPr>
          <a:lstStyle>
            <a:lvl1pPr>
              <a:lnSpc>
                <a:spcPct val="100000"/>
              </a:lnSpc>
              <a:defRPr sz="3400"/>
            </a:lvl1pPr>
          </a:lstStyle>
          <a:p>
            <a:r>
              <a:rPr lang="en-US" dirty="0"/>
              <a:t>Click to edit Master title style</a:t>
            </a:r>
          </a:p>
        </p:txBody>
      </p:sp>
      <p:sp>
        <p:nvSpPr>
          <p:cNvPr id="3" name="Picture Placeholder 2">
            <a:extLst>
              <a:ext uri="{FF2B5EF4-FFF2-40B4-BE49-F238E27FC236}">
                <a16:creationId xmlns:a16="http://schemas.microsoft.com/office/drawing/2014/main" id="{EBA29649-B19F-499E-8E9A-3577EAC8F031}"/>
              </a:ext>
            </a:extLst>
          </p:cNvPr>
          <p:cNvSpPr>
            <a:spLocks noGrp="1"/>
          </p:cNvSpPr>
          <p:nvPr>
            <p:ph type="pic" idx="1"/>
          </p:nvPr>
        </p:nvSpPr>
        <p:spPr>
          <a:xfrm>
            <a:off x="4965192" y="1161288"/>
            <a:ext cx="6729984" cy="4645152"/>
          </a:xfrm>
        </p:spPr>
        <p:txBody>
          <a:bodyPr>
            <a:normAutofit/>
          </a:bodyPr>
          <a:lstStyle>
            <a:lvl1pPr marL="0" indent="0">
              <a:buNone/>
              <a:defRPr sz="2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a:extLst>
              <a:ext uri="{FF2B5EF4-FFF2-40B4-BE49-F238E27FC236}">
                <a16:creationId xmlns:a16="http://schemas.microsoft.com/office/drawing/2014/main" id="{1BC9EF2E-A8CD-41A1-B11A-0D8842797A98}"/>
              </a:ext>
            </a:extLst>
          </p:cNvPr>
          <p:cNvSpPr>
            <a:spLocks noGrp="1"/>
          </p:cNvSpPr>
          <p:nvPr>
            <p:ph type="body" sz="half" idx="2"/>
          </p:nvPr>
        </p:nvSpPr>
        <p:spPr>
          <a:xfrm>
            <a:off x="868680" y="3438144"/>
            <a:ext cx="3099816" cy="2057400"/>
          </a:xfrm>
        </p:spPr>
        <p:txBody>
          <a:bodyP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a:extLst>
              <a:ext uri="{FF2B5EF4-FFF2-40B4-BE49-F238E27FC236}">
                <a16:creationId xmlns:a16="http://schemas.microsoft.com/office/drawing/2014/main" id="{B44257B5-0DE0-401F-9171-E8687A97DBA7}"/>
              </a:ext>
            </a:extLst>
          </p:cNvPr>
          <p:cNvSpPr>
            <a:spLocks noGrp="1"/>
          </p:cNvSpPr>
          <p:nvPr>
            <p:ph type="dt" sz="half" idx="10"/>
          </p:nvPr>
        </p:nvSpPr>
        <p:spPr>
          <a:xfrm>
            <a:off x="868680" y="6356350"/>
            <a:ext cx="2743200" cy="365125"/>
          </a:xfrm>
        </p:spPr>
        <p:txBody>
          <a:bodyPr/>
          <a:lstStyle/>
          <a:p>
            <a:fld id="{522BE9EA-DA2E-477E-BD2C-07E972E49A31}" type="datetime1">
              <a:rPr lang="en-US" altLang="ja-JP" smtClean="0"/>
              <a:t>5/8/2025</a:t>
            </a:fld>
            <a:endParaRPr lang="en-US" dirty="0"/>
          </a:p>
        </p:txBody>
      </p:sp>
      <p:sp>
        <p:nvSpPr>
          <p:cNvPr id="6" name="Footer Placeholder 5">
            <a:extLst>
              <a:ext uri="{FF2B5EF4-FFF2-40B4-BE49-F238E27FC236}">
                <a16:creationId xmlns:a16="http://schemas.microsoft.com/office/drawing/2014/main" id="{788CD9AD-D667-4FD4-AA34-428AA0BCD09E}"/>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18770FB6-F273-4BA6-8B97-9835AC537871}"/>
              </a:ext>
            </a:extLst>
          </p:cNvPr>
          <p:cNvSpPr>
            <a:spLocks noGrp="1"/>
          </p:cNvSpPr>
          <p:nvPr>
            <p:ph type="sldNum" sz="quarter" idx="12"/>
          </p:nvPr>
        </p:nvSpPr>
        <p:spPr/>
        <p:txBody>
          <a:bodyPr/>
          <a:lstStyle/>
          <a:p>
            <a:fld id="{B2DC25EE-239B-4C5F-AAD1-255A7D5F1EE2}" type="slidenum">
              <a:rPr lang="en-US" smtClean="0"/>
              <a:t>‹#›</a:t>
            </a:fld>
            <a:endParaRPr lang="en-US" dirty="0"/>
          </a:p>
        </p:txBody>
      </p:sp>
    </p:spTree>
    <p:extLst>
      <p:ext uri="{BB962C8B-B14F-4D97-AF65-F5344CB8AC3E}">
        <p14:creationId xmlns:p14="http://schemas.microsoft.com/office/powerpoint/2010/main" val="42946499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B325BDE-35A4-4AAD-960B-C1415864ADD9}"/>
              </a:ext>
            </a:extLst>
          </p:cNvPr>
          <p:cNvSpPr>
            <a:spLocks noGrp="1"/>
          </p:cNvSpPr>
          <p:nvPr>
            <p:ph type="title"/>
          </p:nvPr>
        </p:nvSpPr>
        <p:spPr>
          <a:xfrm>
            <a:off x="838200" y="365125"/>
            <a:ext cx="10515600" cy="1325563"/>
          </a:xfrm>
          <a:prstGeom prst="rect">
            <a:avLst/>
          </a:prstGeom>
        </p:spPr>
        <p:txBody>
          <a:bodyPr lIns="109728" tIns="109728" rIns="109728" bIns="91440" anchor="ctr"/>
          <a:lstStyle/>
          <a:p>
            <a:r>
              <a:rPr lang="en-US"/>
              <a:t>Click to edit Master title style</a:t>
            </a:r>
            <a:endParaRPr lang="en-US" dirty="0"/>
          </a:p>
        </p:txBody>
      </p:sp>
      <p:sp>
        <p:nvSpPr>
          <p:cNvPr id="3" name="Text Placeholder 2">
            <a:extLst>
              <a:ext uri="{FF2B5EF4-FFF2-40B4-BE49-F238E27FC236}">
                <a16:creationId xmlns:a16="http://schemas.microsoft.com/office/drawing/2014/main" id="{BE459C78-0CC4-4552-93DD-49B4194D005D}"/>
              </a:ext>
            </a:extLst>
          </p:cNvPr>
          <p:cNvSpPr>
            <a:spLocks noGrp="1"/>
          </p:cNvSpPr>
          <p:nvPr>
            <p:ph type="body" idx="1"/>
          </p:nvPr>
        </p:nvSpPr>
        <p:spPr>
          <a:xfrm>
            <a:off x="838200" y="1825625"/>
            <a:ext cx="10515600" cy="4351338"/>
          </a:xfrm>
          <a:prstGeom prst="rect">
            <a:avLst/>
          </a:prstGeom>
        </p:spPr>
        <p:txBody>
          <a:bodyPr lIns="109728" tIns="109728" rIns="109728" bIns="9144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06744A3C-9C54-46A6-B3EF-5B36362423EB}"/>
              </a:ext>
            </a:extLst>
          </p:cNvPr>
          <p:cNvSpPr>
            <a:spLocks noGrp="1"/>
          </p:cNvSpPr>
          <p:nvPr>
            <p:ph type="dt" sz="half" idx="2"/>
          </p:nvPr>
        </p:nvSpPr>
        <p:spPr>
          <a:xfrm>
            <a:off x="838200" y="6356350"/>
            <a:ext cx="2743200" cy="365125"/>
          </a:xfrm>
          <a:prstGeom prst="rect">
            <a:avLst/>
          </a:prstGeom>
        </p:spPr>
        <p:txBody>
          <a:bodyPr lIns="109728" tIns="109728" rIns="109728" bIns="91440" anchor="ctr"/>
          <a:lstStyle>
            <a:lvl1pPr algn="l">
              <a:defRPr sz="1200" spc="100">
                <a:solidFill>
                  <a:schemeClr val="tx1">
                    <a:tint val="75000"/>
                  </a:schemeClr>
                </a:solidFill>
              </a:defRPr>
            </a:lvl1pPr>
          </a:lstStyle>
          <a:p>
            <a:fld id="{C57BB680-2AAD-4D15-BC7D-76CDCBEB85A4}" type="datetime1">
              <a:rPr lang="en-US" altLang="ja-JP" smtClean="0"/>
              <a:t>5/8/2025</a:t>
            </a:fld>
            <a:endParaRPr lang="en-US" dirty="0"/>
          </a:p>
        </p:txBody>
      </p:sp>
      <p:sp>
        <p:nvSpPr>
          <p:cNvPr id="5" name="Footer Placeholder 4">
            <a:extLst>
              <a:ext uri="{FF2B5EF4-FFF2-40B4-BE49-F238E27FC236}">
                <a16:creationId xmlns:a16="http://schemas.microsoft.com/office/drawing/2014/main" id="{07D5A696-7B4B-4181-A961-7D66556D507F}"/>
              </a:ext>
            </a:extLst>
          </p:cNvPr>
          <p:cNvSpPr>
            <a:spLocks noGrp="1"/>
          </p:cNvSpPr>
          <p:nvPr>
            <p:ph type="ftr" sz="quarter" idx="3"/>
          </p:nvPr>
        </p:nvSpPr>
        <p:spPr>
          <a:xfrm>
            <a:off x="4038600" y="6356350"/>
            <a:ext cx="4114800" cy="365125"/>
          </a:xfrm>
          <a:prstGeom prst="rect">
            <a:avLst/>
          </a:prstGeom>
        </p:spPr>
        <p:txBody>
          <a:bodyPr lIns="109728" tIns="109728" rIns="109728" bIns="91440" anchor="ctr"/>
          <a:lstStyle>
            <a:lvl1pPr algn="ctr">
              <a:defRPr sz="1200" spc="1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23038CB5-8F4A-401D-A3A9-B27DC15B7A81}"/>
              </a:ext>
            </a:extLst>
          </p:cNvPr>
          <p:cNvSpPr>
            <a:spLocks noGrp="1"/>
          </p:cNvSpPr>
          <p:nvPr>
            <p:ph type="sldNum" sz="quarter" idx="4"/>
          </p:nvPr>
        </p:nvSpPr>
        <p:spPr>
          <a:xfrm>
            <a:off x="8610600" y="6356350"/>
            <a:ext cx="2743200" cy="365125"/>
          </a:xfrm>
          <a:prstGeom prst="rect">
            <a:avLst/>
          </a:prstGeom>
        </p:spPr>
        <p:txBody>
          <a:bodyPr lIns="109728" tIns="109728" rIns="109728" bIns="91440" anchor="ctr"/>
          <a:lstStyle>
            <a:lvl1pPr algn="r">
              <a:defRPr sz="1200" spc="100">
                <a:solidFill>
                  <a:schemeClr val="tx1">
                    <a:tint val="75000"/>
                  </a:schemeClr>
                </a:solidFill>
              </a:defRPr>
            </a:lvl1pPr>
          </a:lstStyle>
          <a:p>
            <a:fld id="{B2DC25EE-239B-4C5F-AAD1-255A7D5F1EE2}" type="slidenum">
              <a:rPr lang="en-US" smtClean="0"/>
              <a:t>‹#›</a:t>
            </a:fld>
            <a:endParaRPr lang="en-US" dirty="0"/>
          </a:p>
        </p:txBody>
      </p:sp>
    </p:spTree>
    <p:extLst>
      <p:ext uri="{BB962C8B-B14F-4D97-AF65-F5344CB8AC3E}">
        <p14:creationId xmlns:p14="http://schemas.microsoft.com/office/powerpoint/2010/main" val="1654357579"/>
      </p:ext>
    </p:extLst>
  </p:cSld>
  <p:clrMap bg1="lt1" tx1="dk1" bg2="lt2" tx2="dk2" accent1="accent1" accent2="accent2" accent3="accent3" accent4="accent4" accent5="accent5" accent6="accent6" hlink="hlink" folHlink="folHlink"/>
  <p:sldLayoutIdLst>
    <p:sldLayoutId id="2147483680" r:id="rId1"/>
    <p:sldLayoutId id="2147483681" r:id="rId2"/>
    <p:sldLayoutId id="2147483682" r:id="rId3"/>
    <p:sldLayoutId id="2147483683" r:id="rId4"/>
    <p:sldLayoutId id="2147483684" r:id="rId5"/>
    <p:sldLayoutId id="2147483685" r:id="rId6"/>
    <p:sldLayoutId id="2147483686" r:id="rId7"/>
    <p:sldLayoutId id="2147483687" r:id="rId8"/>
    <p:sldLayoutId id="2147483688" r:id="rId9"/>
    <p:sldLayoutId id="2147483689" r:id="rId10"/>
    <p:sldLayoutId id="2147483690" r:id="rId11"/>
    <p:sldLayoutId id="2147483691" r:id="rId12"/>
  </p:sldLayoutIdLst>
  <p:hf sldNum="0" hdr="0" ftr="0" dt="0"/>
  <p:txStyles>
    <p:titleStyle>
      <a:lvl1pPr algn="l" defTabSz="914400" rtl="0" eaLnBrk="1" latinLnBrk="0" hangingPunct="1">
        <a:lnSpc>
          <a:spcPct val="105000"/>
        </a:lnSpc>
        <a:spcBef>
          <a:spcPct val="0"/>
        </a:spcBef>
        <a:buNone/>
        <a:defRPr sz="4400" kern="1200" spc="18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Font typeface="Arial" panose="020B0604020202020204" pitchFamily="34" charset="0"/>
        <a:buChar char="•"/>
        <a:defRPr sz="2600" kern="1200" spc="150">
          <a:solidFill>
            <a:schemeClr val="tx1"/>
          </a:solidFill>
          <a:latin typeface="+mn-lt"/>
          <a:ea typeface="+mn-ea"/>
          <a:cs typeface="+mn-cs"/>
        </a:defRPr>
      </a:lvl1pPr>
      <a:lvl2pPr marL="685800" indent="-228600" algn="l" defTabSz="914400" rtl="0" eaLnBrk="1" latinLnBrk="0" hangingPunct="1">
        <a:lnSpc>
          <a:spcPct val="120000"/>
        </a:lnSpc>
        <a:spcBef>
          <a:spcPts val="500"/>
        </a:spcBef>
        <a:buFont typeface="Arial" panose="020B0604020202020204" pitchFamily="34" charset="0"/>
        <a:buChar char="•"/>
        <a:defRPr sz="2200" kern="1200" spc="150">
          <a:solidFill>
            <a:schemeClr val="tx1"/>
          </a:solidFill>
          <a:latin typeface="+mn-lt"/>
          <a:ea typeface="+mn-ea"/>
          <a:cs typeface="+mn-cs"/>
        </a:defRPr>
      </a:lvl2pPr>
      <a:lvl3pPr marL="1143000" indent="-228600" algn="l" defTabSz="914400" rtl="0" eaLnBrk="1" latinLnBrk="0" hangingPunct="1">
        <a:lnSpc>
          <a:spcPct val="120000"/>
        </a:lnSpc>
        <a:spcBef>
          <a:spcPts val="500"/>
        </a:spcBef>
        <a:buFont typeface="Arial" panose="020B0604020202020204" pitchFamily="34" charset="0"/>
        <a:buChar char="•"/>
        <a:defRPr sz="2000" kern="1200" spc="150">
          <a:solidFill>
            <a:schemeClr val="tx1"/>
          </a:solidFill>
          <a:latin typeface="+mn-lt"/>
          <a:ea typeface="+mn-ea"/>
          <a:cs typeface="+mn-cs"/>
        </a:defRPr>
      </a:lvl3pPr>
      <a:lvl4pPr marL="1600200" indent="-228600" algn="l" defTabSz="914400" rtl="0" eaLnBrk="1" latinLnBrk="0" hangingPunct="1">
        <a:lnSpc>
          <a:spcPct val="120000"/>
        </a:lnSpc>
        <a:spcBef>
          <a:spcPts val="500"/>
        </a:spcBef>
        <a:buFont typeface="Arial" panose="020B0604020202020204" pitchFamily="34" charset="0"/>
        <a:buChar char="•"/>
        <a:defRPr sz="1800" kern="1200" spc="150">
          <a:solidFill>
            <a:schemeClr val="tx1"/>
          </a:solidFill>
          <a:latin typeface="+mn-lt"/>
          <a:ea typeface="+mn-ea"/>
          <a:cs typeface="+mn-cs"/>
        </a:defRPr>
      </a:lvl4pPr>
      <a:lvl5pPr marL="2057400" indent="-228600" algn="l" defTabSz="914400" rtl="0" eaLnBrk="1" latinLnBrk="0" hangingPunct="1">
        <a:lnSpc>
          <a:spcPct val="120000"/>
        </a:lnSpc>
        <a:spcBef>
          <a:spcPts val="500"/>
        </a:spcBef>
        <a:buFont typeface="Arial" panose="020B0604020202020204" pitchFamily="34" charset="0"/>
        <a:buChar char="•"/>
        <a:defRPr sz="1800" kern="1200" spc="15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6.emf"/><Relationship Id="rId7" Type="http://schemas.openxmlformats.org/officeDocument/2006/relationships/image" Target="../media/image8.png"/><Relationship Id="rId2" Type="http://schemas.openxmlformats.org/officeDocument/2006/relationships/hyperlink" Target="mailto:mac001735@city.sendai.jp" TargetMode="External"/><Relationship Id="rId1" Type="http://schemas.openxmlformats.org/officeDocument/2006/relationships/slideLayout" Target="../slideLayouts/slideLayout5.xml"/><Relationship Id="rId6" Type="http://schemas.openxmlformats.org/officeDocument/2006/relationships/hyperlink" Target="https://logoform.jp/form/3PrJ/1013149" TargetMode="External"/><Relationship Id="rId5" Type="http://schemas.openxmlformats.org/officeDocument/2006/relationships/hyperlink" Target="https://www.city.sendai.jp/renkeisuishin/cellphone/softbank_koushihaken.html" TargetMode="External"/><Relationship Id="rId4" Type="http://schemas.openxmlformats.org/officeDocument/2006/relationships/image" Target="../media/image7.png"/></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直線コネクタ 1">
            <a:extLst>
              <a:ext uri="{FF2B5EF4-FFF2-40B4-BE49-F238E27FC236}">
                <a16:creationId xmlns:a16="http://schemas.microsoft.com/office/drawing/2014/main" id="{405E7031-3E23-4F7A-968C-A47DAE33CF9C}"/>
              </a:ext>
            </a:extLst>
          </p:cNvPr>
          <p:cNvCxnSpPr>
            <a:cxnSpLocks/>
          </p:cNvCxnSpPr>
          <p:nvPr/>
        </p:nvCxnSpPr>
        <p:spPr>
          <a:xfrm>
            <a:off x="-6694" y="5892258"/>
            <a:ext cx="12198694" cy="0"/>
          </a:xfrm>
          <a:prstGeom prst="line">
            <a:avLst/>
          </a:prstGeom>
          <a:ln w="28575">
            <a:solidFill>
              <a:srgbClr val="D54C29"/>
            </a:solidFill>
          </a:ln>
        </p:spPr>
        <p:style>
          <a:lnRef idx="1">
            <a:schemeClr val="accent2"/>
          </a:lnRef>
          <a:fillRef idx="0">
            <a:schemeClr val="accent2"/>
          </a:fillRef>
          <a:effectRef idx="0">
            <a:schemeClr val="accent2"/>
          </a:effectRef>
          <a:fontRef idx="minor">
            <a:schemeClr val="tx1"/>
          </a:fontRef>
        </p:style>
      </p:cxnSp>
      <p:sp>
        <p:nvSpPr>
          <p:cNvPr id="3" name="テキスト ボックス 2">
            <a:extLst>
              <a:ext uri="{FF2B5EF4-FFF2-40B4-BE49-F238E27FC236}">
                <a16:creationId xmlns:a16="http://schemas.microsoft.com/office/drawing/2014/main" id="{91CA2755-1F65-4338-BADD-193C03CDEC05}"/>
              </a:ext>
            </a:extLst>
          </p:cNvPr>
          <p:cNvSpPr txBox="1">
            <a:spLocks noChangeAspect="1"/>
          </p:cNvSpPr>
          <p:nvPr/>
        </p:nvSpPr>
        <p:spPr>
          <a:xfrm>
            <a:off x="0" y="2685143"/>
            <a:ext cx="7418411" cy="4172856"/>
          </a:xfrm>
          <a:prstGeom prst="rect">
            <a:avLst/>
          </a:prstGeom>
          <a:blipFill dpi="0" rotWithShape="1">
            <a:blip r:embed="rId2">
              <a:alphaModFix amt="30000"/>
              <a:extLst>
                <a:ext uri="{BEBA8EAE-BF5A-486C-A8C5-ECC9F3942E4B}">
                  <a14:imgProps xmlns:a14="http://schemas.microsoft.com/office/drawing/2010/main">
                    <a14:imgLayer r:embed="rId3">
                      <a14:imgEffect>
                        <a14:backgroundRemoval t="7494" b="100000" l="0" r="75156">
                          <a14:foregroundMark x1="781" y1="22951" x2="7500" y2="61593"/>
                        </a14:backgroundRemoval>
                      </a14:imgEffect>
                    </a14:imgLayer>
                  </a14:imgProps>
                </a:ext>
              </a:extLst>
            </a:blip>
            <a:srcRect/>
            <a:stretch>
              <a:fillRect/>
            </a:stretch>
          </a:blipFill>
          <a:ln>
            <a:gradFill>
              <a:gsLst>
                <a:gs pos="12784">
                  <a:schemeClr val="bg1"/>
                </a:gs>
                <a:gs pos="29261">
                  <a:schemeClr val="bg1"/>
                </a:gs>
                <a:gs pos="69000">
                  <a:schemeClr val="bg1"/>
                </a:gs>
                <a:gs pos="44000">
                  <a:srgbClr val="FFE09E"/>
                </a:gs>
                <a:gs pos="91000">
                  <a:schemeClr val="accent1">
                    <a:lumMod val="30000"/>
                    <a:lumOff val="70000"/>
                  </a:schemeClr>
                </a:gs>
              </a:gsLst>
              <a:lin ang="9600000" scaled="0"/>
            </a:gradFill>
          </a:ln>
        </p:spPr>
        <p:txBody>
          <a:bodyPr wrap="square" lIns="0" tIns="0" rIns="0" bIns="0" rtlCol="0" anchor="ctr" anchorCtr="0">
            <a:noAutofit/>
          </a:bodyPr>
          <a:lstStyle/>
          <a:p>
            <a:pPr algn="ctr">
              <a:lnSpc>
                <a:spcPct val="150000"/>
              </a:lnSpc>
            </a:pPr>
            <a:endParaRPr kumimoji="1" lang="ja-JP" altLang="en-US" sz="2000" b="1" dirty="0">
              <a:ln w="12700">
                <a:solidFill>
                  <a:schemeClr val="tx1">
                    <a:lumMod val="75000"/>
                    <a:lumOff val="25000"/>
                    <a:alpha val="33000"/>
                  </a:schemeClr>
                </a:solidFill>
              </a:ln>
              <a:solidFill>
                <a:srgbClr val="CB4A32"/>
              </a:solidFill>
              <a:latin typeface="Century Gothic" panose="020B0502020202020204" pitchFamily="34" charset="0"/>
              <a:ea typeface="Meiryo UI" panose="020B0604030504040204" pitchFamily="50" charset="-128"/>
            </a:endParaRPr>
          </a:p>
        </p:txBody>
      </p:sp>
      <p:sp>
        <p:nvSpPr>
          <p:cNvPr id="4" name="Google Shape;38;p8">
            <a:extLst>
              <a:ext uri="{FF2B5EF4-FFF2-40B4-BE49-F238E27FC236}">
                <a16:creationId xmlns:a16="http://schemas.microsoft.com/office/drawing/2014/main" id="{0A176868-CB3B-73AA-70CB-569ED695E54D}"/>
              </a:ext>
            </a:extLst>
          </p:cNvPr>
          <p:cNvSpPr txBox="1"/>
          <p:nvPr/>
        </p:nvSpPr>
        <p:spPr>
          <a:xfrm>
            <a:off x="2863272" y="6013776"/>
            <a:ext cx="6458761" cy="761100"/>
          </a:xfrm>
          <a:prstGeom prst="rect">
            <a:avLst/>
          </a:prstGeom>
          <a:noFill/>
          <a:ln>
            <a:noFill/>
          </a:ln>
        </p:spPr>
        <p:txBody>
          <a:bodyPr spcFirstLastPara="1" wrap="square" lIns="0" tIns="0" rIns="0" bIns="0" anchor="ctr" anchorCtr="0">
            <a:noAutofit/>
          </a:bodyPr>
          <a:lstStyle/>
          <a:p>
            <a:pPr marL="0" marR="0" lvl="0" indent="0" algn="ctr" rtl="0">
              <a:lnSpc>
                <a:spcPct val="100000"/>
              </a:lnSpc>
              <a:spcBef>
                <a:spcPts val="0"/>
              </a:spcBef>
              <a:spcAft>
                <a:spcPts val="0"/>
              </a:spcAft>
              <a:buClr>
                <a:srgbClr val="000000"/>
              </a:buClr>
              <a:buSzPts val="2400"/>
              <a:buFont typeface="Arial"/>
              <a:buNone/>
            </a:pPr>
            <a:r>
              <a:rPr lang="ja-JP" sz="2000" i="0" u="none" strike="noStrike" cap="none" dirty="0">
                <a:solidFill>
                  <a:srgbClr val="000000"/>
                </a:solidFill>
                <a:latin typeface="メイリオ" panose="020B0604030504040204" pitchFamily="50" charset="-128"/>
                <a:ea typeface="メイリオ" panose="020B0604030504040204" pitchFamily="50" charset="-128"/>
                <a:cs typeface="M PLUS 1p"/>
                <a:sym typeface="M PLUS 1p"/>
              </a:rPr>
              <a:t>202</a:t>
            </a:r>
            <a:r>
              <a:rPr lang="en-US" altLang="ja-JP" sz="2000" dirty="0">
                <a:solidFill>
                  <a:srgbClr val="000000"/>
                </a:solidFill>
                <a:latin typeface="メイリオ" panose="020B0604030504040204" pitchFamily="50" charset="-128"/>
                <a:ea typeface="メイリオ" panose="020B0604030504040204" pitchFamily="50" charset="-128"/>
                <a:cs typeface="M PLUS 1p"/>
                <a:sym typeface="M PLUS 1p"/>
              </a:rPr>
              <a:t>5</a:t>
            </a:r>
            <a:r>
              <a:rPr lang="ja-JP" sz="2000" i="0" u="none" strike="noStrike" cap="none" dirty="0">
                <a:solidFill>
                  <a:srgbClr val="000000"/>
                </a:solidFill>
                <a:latin typeface="メイリオ" panose="020B0604030504040204" pitchFamily="50" charset="-128"/>
                <a:ea typeface="メイリオ" panose="020B0604030504040204" pitchFamily="50" charset="-128"/>
                <a:cs typeface="M PLUS 1p"/>
                <a:sym typeface="M PLUS 1p"/>
              </a:rPr>
              <a:t>年</a:t>
            </a:r>
            <a:r>
              <a:rPr lang="ja-JP" altLang="en-US" sz="2000" i="0" u="none" strike="noStrike" cap="none" dirty="0">
                <a:solidFill>
                  <a:srgbClr val="000000"/>
                </a:solidFill>
                <a:latin typeface="メイリオ" panose="020B0604030504040204" pitchFamily="50" charset="-128"/>
                <a:ea typeface="メイリオ" panose="020B0604030504040204" pitchFamily="50" charset="-128"/>
                <a:cs typeface="M PLUS 1p"/>
                <a:sym typeface="M PLUS 1p"/>
              </a:rPr>
              <a:t>５</a:t>
            </a:r>
            <a:r>
              <a:rPr lang="ja-JP" sz="2000" i="0" u="none" strike="noStrike" cap="none" dirty="0">
                <a:solidFill>
                  <a:srgbClr val="000000"/>
                </a:solidFill>
                <a:latin typeface="メイリオ" panose="020B0604030504040204" pitchFamily="50" charset="-128"/>
                <a:ea typeface="メイリオ" panose="020B0604030504040204" pitchFamily="50" charset="-128"/>
                <a:cs typeface="M PLUS 1p"/>
                <a:sym typeface="M PLUS 1p"/>
              </a:rPr>
              <a:t>月</a:t>
            </a:r>
            <a:endParaRPr sz="2000" i="0" u="none" strike="noStrike" cap="none" dirty="0">
              <a:solidFill>
                <a:srgbClr val="000000"/>
              </a:solidFill>
              <a:latin typeface="メイリオ" panose="020B0604030504040204" pitchFamily="50" charset="-128"/>
              <a:ea typeface="メイリオ" panose="020B0604030504040204" pitchFamily="50" charset="-128"/>
              <a:cs typeface="M PLUS 1p"/>
              <a:sym typeface="M PLUS 1p"/>
            </a:endParaRPr>
          </a:p>
          <a:p>
            <a:pPr marL="0" marR="0" lvl="0" indent="0" algn="ctr" rtl="0">
              <a:lnSpc>
                <a:spcPct val="100000"/>
              </a:lnSpc>
              <a:spcBef>
                <a:spcPts val="0"/>
              </a:spcBef>
              <a:spcAft>
                <a:spcPts val="0"/>
              </a:spcAft>
              <a:buClr>
                <a:srgbClr val="000000"/>
              </a:buClr>
              <a:buSzPts val="2400"/>
              <a:buFont typeface="Arial"/>
              <a:buNone/>
            </a:pPr>
            <a:r>
              <a:rPr lang="ja-JP" altLang="en-US" sz="2000" dirty="0">
                <a:solidFill>
                  <a:srgbClr val="000000"/>
                </a:solidFill>
                <a:latin typeface="メイリオ" panose="020B0604030504040204" pitchFamily="50" charset="-128"/>
                <a:ea typeface="メイリオ" panose="020B0604030504040204" pitchFamily="50" charset="-128"/>
                <a:cs typeface="M PLUS 1p"/>
                <a:sym typeface="M PLUS 1p"/>
              </a:rPr>
              <a:t>まちづくり政策局まちのデジタル推進課</a:t>
            </a:r>
            <a:endParaRPr sz="1600" i="0" u="none" strike="noStrike" cap="none" dirty="0">
              <a:solidFill>
                <a:srgbClr val="000000"/>
              </a:solidFill>
              <a:latin typeface="メイリオ" panose="020B0604030504040204" pitchFamily="50" charset="-128"/>
              <a:ea typeface="メイリオ" panose="020B0604030504040204" pitchFamily="50" charset="-128"/>
              <a:cs typeface="M PLUS 1p"/>
              <a:sym typeface="M PLUS 1p"/>
            </a:endParaRPr>
          </a:p>
        </p:txBody>
      </p:sp>
      <p:sp>
        <p:nvSpPr>
          <p:cNvPr id="7" name="テキスト ボックス 6">
            <a:extLst>
              <a:ext uri="{FF2B5EF4-FFF2-40B4-BE49-F238E27FC236}">
                <a16:creationId xmlns:a16="http://schemas.microsoft.com/office/drawing/2014/main" id="{91CA2755-1F65-4338-BADD-193C03CDEC05}"/>
              </a:ext>
            </a:extLst>
          </p:cNvPr>
          <p:cNvSpPr txBox="1"/>
          <p:nvPr/>
        </p:nvSpPr>
        <p:spPr>
          <a:xfrm>
            <a:off x="199852" y="859701"/>
            <a:ext cx="11785600" cy="3429000"/>
          </a:xfrm>
          <a:prstGeom prst="rect">
            <a:avLst/>
          </a:prstGeom>
          <a:noFill/>
          <a:ln>
            <a:noFill/>
          </a:ln>
        </p:spPr>
        <p:txBody>
          <a:bodyPr wrap="square" lIns="0" tIns="0" rIns="0" bIns="0" rtlCol="0" anchor="ctr" anchorCtr="0">
            <a:noAutofit/>
          </a:bodyPr>
          <a:lstStyle/>
          <a:p>
            <a:pPr algn="ctr">
              <a:lnSpc>
                <a:spcPct val="150000"/>
              </a:lnSpc>
            </a:pPr>
            <a:r>
              <a:rPr lang="en-US" altLang="ja-JP" sz="3600" b="1" dirty="0">
                <a:ln w="12700">
                  <a:noFill/>
                </a:ln>
                <a:solidFill>
                  <a:srgbClr val="CB4A32"/>
                </a:solidFill>
                <a:latin typeface="メイリオ" panose="020B0604030504040204" pitchFamily="50" charset="-128"/>
                <a:ea typeface="メイリオ" panose="020B0604030504040204" pitchFamily="50" charset="-128"/>
              </a:rPr>
              <a:t>【</a:t>
            </a:r>
            <a:r>
              <a:rPr lang="ja-JP" altLang="en-US" sz="3600" b="1" dirty="0">
                <a:ln w="12700">
                  <a:noFill/>
                </a:ln>
                <a:solidFill>
                  <a:srgbClr val="CB4A32"/>
                </a:solidFill>
                <a:latin typeface="メイリオ" panose="020B0604030504040204" pitchFamily="50" charset="-128"/>
                <a:ea typeface="メイリオ" panose="020B0604030504040204" pitchFamily="50" charset="-128"/>
              </a:rPr>
              <a:t>ソフトバンク株式会社提供</a:t>
            </a:r>
            <a:r>
              <a:rPr lang="en-US" altLang="ja-JP" sz="3600" b="1" dirty="0">
                <a:ln w="12700">
                  <a:noFill/>
                </a:ln>
                <a:solidFill>
                  <a:srgbClr val="CB4A32"/>
                </a:solidFill>
                <a:latin typeface="メイリオ" panose="020B0604030504040204" pitchFamily="50" charset="-128"/>
                <a:ea typeface="メイリオ" panose="020B0604030504040204" pitchFamily="50" charset="-128"/>
              </a:rPr>
              <a:t>】</a:t>
            </a:r>
            <a:endParaRPr kumimoji="1" lang="en-US" altLang="ja-JP" sz="3600" b="1" dirty="0">
              <a:ln w="12700">
                <a:noFill/>
              </a:ln>
              <a:solidFill>
                <a:srgbClr val="CB4A32"/>
              </a:solidFill>
              <a:latin typeface="メイリオ" panose="020B0604030504040204" pitchFamily="50" charset="-128"/>
              <a:ea typeface="メイリオ" panose="020B0604030504040204" pitchFamily="50" charset="-128"/>
            </a:endParaRPr>
          </a:p>
          <a:p>
            <a:pPr algn="ctr">
              <a:lnSpc>
                <a:spcPct val="150000"/>
              </a:lnSpc>
            </a:pPr>
            <a:r>
              <a:rPr lang="ja-JP" altLang="en-US" sz="5400" b="1" dirty="0">
                <a:ln w="12700">
                  <a:noFill/>
                </a:ln>
                <a:solidFill>
                  <a:srgbClr val="CB4A32"/>
                </a:solidFill>
                <a:latin typeface="メイリオ" panose="020B0604030504040204" pitchFamily="50" charset="-128"/>
                <a:ea typeface="メイリオ" panose="020B0604030504040204" pitchFamily="50" charset="-128"/>
              </a:rPr>
              <a:t>スマホ教室講師派遣サービスのご案内</a:t>
            </a:r>
            <a:endParaRPr kumimoji="1" lang="ja-JP" altLang="en-US" b="1" dirty="0">
              <a:ln w="12700">
                <a:noFill/>
              </a:ln>
              <a:solidFill>
                <a:srgbClr val="CB4A32"/>
              </a:solidFill>
              <a:latin typeface="メイリオ" panose="020B0604030504040204" pitchFamily="50" charset="-128"/>
              <a:ea typeface="メイリオ" panose="020B0604030504040204" pitchFamily="50" charset="-128"/>
            </a:endParaRPr>
          </a:p>
        </p:txBody>
      </p:sp>
      <p:sp>
        <p:nvSpPr>
          <p:cNvPr id="6" name="Google Shape;38;p8">
            <a:extLst>
              <a:ext uri="{FF2B5EF4-FFF2-40B4-BE49-F238E27FC236}">
                <a16:creationId xmlns:a16="http://schemas.microsoft.com/office/drawing/2014/main" id="{0A176868-CB3B-73AA-70CB-569ED695E54D}"/>
              </a:ext>
            </a:extLst>
          </p:cNvPr>
          <p:cNvSpPr txBox="1"/>
          <p:nvPr/>
        </p:nvSpPr>
        <p:spPr>
          <a:xfrm>
            <a:off x="10878457" y="6522858"/>
            <a:ext cx="1186776" cy="252018"/>
          </a:xfrm>
          <a:prstGeom prst="rect">
            <a:avLst/>
          </a:prstGeom>
          <a:noFill/>
          <a:ln>
            <a:noFill/>
          </a:ln>
        </p:spPr>
        <p:txBody>
          <a:bodyPr spcFirstLastPara="1" wrap="square" lIns="0" tIns="0" rIns="0" bIns="0" anchor="ctr" anchorCtr="0">
            <a:noAutofit/>
          </a:bodyPr>
          <a:lstStyle/>
          <a:p>
            <a:pPr marL="0" marR="0" lvl="0" indent="0" algn="r" rtl="0">
              <a:lnSpc>
                <a:spcPct val="100000"/>
              </a:lnSpc>
              <a:spcBef>
                <a:spcPts val="0"/>
              </a:spcBef>
              <a:spcAft>
                <a:spcPts val="0"/>
              </a:spcAft>
              <a:buClr>
                <a:srgbClr val="000000"/>
              </a:buClr>
              <a:buSzPts val="2400"/>
              <a:buFont typeface="Arial"/>
              <a:buNone/>
            </a:pPr>
            <a:r>
              <a:rPr lang="ja-JP" altLang="en-US" sz="1400" i="0" u="none" strike="noStrike" cap="none" dirty="0">
                <a:solidFill>
                  <a:schemeClr val="tx1">
                    <a:lumMod val="50000"/>
                    <a:lumOff val="50000"/>
                  </a:schemeClr>
                </a:solidFill>
                <a:latin typeface="メイリオ" panose="020B0604030504040204" pitchFamily="50" charset="-128"/>
                <a:ea typeface="メイリオ" panose="020B0604030504040204" pitchFamily="50" charset="-128"/>
                <a:cs typeface="M PLUS 1p"/>
                <a:sym typeface="M PLUS 1p"/>
              </a:rPr>
              <a:t>１</a:t>
            </a:r>
            <a:endParaRPr sz="1100" i="0" u="none" strike="noStrike" cap="none" dirty="0">
              <a:solidFill>
                <a:schemeClr val="tx1">
                  <a:lumMod val="50000"/>
                  <a:lumOff val="50000"/>
                </a:schemeClr>
              </a:solidFill>
              <a:latin typeface="メイリオ" panose="020B0604030504040204" pitchFamily="50" charset="-128"/>
              <a:ea typeface="メイリオ" panose="020B0604030504040204" pitchFamily="50" charset="-128"/>
              <a:cs typeface="M PLUS 1p"/>
              <a:sym typeface="M PLUS 1p"/>
            </a:endParaRPr>
          </a:p>
        </p:txBody>
      </p:sp>
      <p:sp>
        <p:nvSpPr>
          <p:cNvPr id="9" name="正方形/長方形 8"/>
          <p:cNvSpPr/>
          <p:nvPr/>
        </p:nvSpPr>
        <p:spPr>
          <a:xfrm>
            <a:off x="11080527" y="229102"/>
            <a:ext cx="904925" cy="886735"/>
          </a:xfrm>
          <a:prstGeom prst="rect">
            <a:avLst/>
          </a:prstGeom>
          <a:blipFill dpi="0" rotWithShape="1">
            <a:blip r:embed="rId4">
              <a:alphaModFix amt="57000"/>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58446975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C2D38EB-9DEF-4003-BDD1-D1B24B88E6DC}"/>
              </a:ext>
            </a:extLst>
          </p:cNvPr>
          <p:cNvSpPr>
            <a:spLocks noGrp="1"/>
          </p:cNvSpPr>
          <p:nvPr>
            <p:ph type="title"/>
          </p:nvPr>
        </p:nvSpPr>
        <p:spPr/>
        <p:txBody>
          <a:bodyPr>
            <a:normAutofit/>
          </a:bodyPr>
          <a:lstStyle/>
          <a:p>
            <a:r>
              <a:rPr kumimoji="1" lang="ja-JP" altLang="en-US" b="1" dirty="0">
                <a:latin typeface="メイリオ" panose="020B0604030504040204" pitchFamily="50" charset="-128"/>
                <a:ea typeface="メイリオ" panose="020B0604030504040204" pitchFamily="50" charset="-128"/>
              </a:rPr>
              <a:t>実施までの流れ</a:t>
            </a:r>
            <a:r>
              <a:rPr kumimoji="1" lang="en-US" altLang="ja-JP" b="1" dirty="0">
                <a:latin typeface="メイリオ" panose="020B0604030504040204" pitchFamily="50" charset="-128"/>
                <a:ea typeface="メイリオ" panose="020B0604030504040204" pitchFamily="50" charset="-128"/>
              </a:rPr>
              <a:t>(1)</a:t>
            </a:r>
            <a:r>
              <a:rPr kumimoji="1" lang="ja-JP" altLang="en-US" b="1" dirty="0">
                <a:latin typeface="メイリオ" panose="020B0604030504040204" pitchFamily="50" charset="-128"/>
                <a:ea typeface="メイリオ" panose="020B0604030504040204" pitchFamily="50" charset="-128"/>
              </a:rPr>
              <a:t>（～実施日決定まで）</a:t>
            </a:r>
          </a:p>
        </p:txBody>
      </p:sp>
      <p:graphicFrame>
        <p:nvGraphicFramePr>
          <p:cNvPr id="33" name="表 32"/>
          <p:cNvGraphicFramePr>
            <a:graphicFrameLocks noGrp="1"/>
          </p:cNvGraphicFramePr>
          <p:nvPr>
            <p:extLst>
              <p:ext uri="{D42A27DB-BD31-4B8C-83A1-F6EECF244321}">
                <p14:modId xmlns:p14="http://schemas.microsoft.com/office/powerpoint/2010/main" val="3923718624"/>
              </p:ext>
            </p:extLst>
          </p:nvPr>
        </p:nvGraphicFramePr>
        <p:xfrm>
          <a:off x="547632" y="2062045"/>
          <a:ext cx="11304000" cy="4480560"/>
        </p:xfrm>
        <a:graphic>
          <a:graphicData uri="http://schemas.openxmlformats.org/drawingml/2006/table">
            <a:tbl>
              <a:tblPr firstRow="1" bandRow="1">
                <a:tableStyleId>{5C22544A-7EE6-4342-B048-85BDC9FD1C3A}</a:tableStyleId>
              </a:tblPr>
              <a:tblGrid>
                <a:gridCol w="3528000">
                  <a:extLst>
                    <a:ext uri="{9D8B030D-6E8A-4147-A177-3AD203B41FA5}">
                      <a16:colId xmlns:a16="http://schemas.microsoft.com/office/drawing/2014/main" val="3530260973"/>
                    </a:ext>
                  </a:extLst>
                </a:gridCol>
                <a:gridCol w="360000">
                  <a:extLst>
                    <a:ext uri="{9D8B030D-6E8A-4147-A177-3AD203B41FA5}">
                      <a16:colId xmlns:a16="http://schemas.microsoft.com/office/drawing/2014/main" val="2485626901"/>
                    </a:ext>
                  </a:extLst>
                </a:gridCol>
                <a:gridCol w="3528000">
                  <a:extLst>
                    <a:ext uri="{9D8B030D-6E8A-4147-A177-3AD203B41FA5}">
                      <a16:colId xmlns:a16="http://schemas.microsoft.com/office/drawing/2014/main" val="3711207824"/>
                    </a:ext>
                  </a:extLst>
                </a:gridCol>
                <a:gridCol w="360000">
                  <a:extLst>
                    <a:ext uri="{9D8B030D-6E8A-4147-A177-3AD203B41FA5}">
                      <a16:colId xmlns:a16="http://schemas.microsoft.com/office/drawing/2014/main" val="2136303050"/>
                    </a:ext>
                  </a:extLst>
                </a:gridCol>
                <a:gridCol w="3528000">
                  <a:extLst>
                    <a:ext uri="{9D8B030D-6E8A-4147-A177-3AD203B41FA5}">
                      <a16:colId xmlns:a16="http://schemas.microsoft.com/office/drawing/2014/main" val="449290056"/>
                    </a:ext>
                  </a:extLst>
                </a:gridCol>
              </a:tblGrid>
              <a:tr h="432000">
                <a:tc>
                  <a:txBody>
                    <a:bodyPr/>
                    <a:lstStyle/>
                    <a:p>
                      <a:pPr algn="ctr"/>
                      <a:r>
                        <a:rPr kumimoji="1" lang="ja-JP" altLang="en-US" sz="1800" dirty="0">
                          <a:solidFill>
                            <a:schemeClr val="tx1"/>
                          </a:solidFill>
                        </a:rPr>
                        <a:t>事業実施団体等</a:t>
                      </a:r>
                      <a:endParaRPr kumimoji="1" lang="en-US" altLang="ja-JP" sz="1800" dirty="0">
                        <a:solidFill>
                          <a:schemeClr val="tx1"/>
                        </a:solidFill>
                      </a:endParaRPr>
                    </a:p>
                    <a:p>
                      <a:pPr algn="ctr"/>
                      <a:r>
                        <a:rPr kumimoji="1" lang="ja-JP" altLang="en-US" sz="1800" dirty="0">
                          <a:solidFill>
                            <a:schemeClr val="tx1"/>
                          </a:solidFill>
                        </a:rPr>
                        <a:t>（庁内各課含む）</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kumimoji="1" lang="ja-JP" altLang="en-US" sz="20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1800" dirty="0">
                          <a:solidFill>
                            <a:schemeClr val="tx1"/>
                          </a:solidFill>
                        </a:rPr>
                        <a:t>仙台市</a:t>
                      </a:r>
                      <a:endParaRPr kumimoji="1" lang="en-US" altLang="ja-JP" sz="1800" dirty="0">
                        <a:solidFill>
                          <a:schemeClr val="tx1"/>
                        </a:solidFill>
                      </a:endParaRPr>
                    </a:p>
                    <a:p>
                      <a:pPr algn="ctr"/>
                      <a:r>
                        <a:rPr kumimoji="1" lang="ja-JP" altLang="en-US" sz="1800" dirty="0">
                          <a:solidFill>
                            <a:schemeClr val="tx1"/>
                          </a:solidFill>
                        </a:rPr>
                        <a:t>（まちのデジタル推進課）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kumimoji="1" lang="ja-JP" altLang="en-US" sz="20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1800" dirty="0">
                          <a:solidFill>
                            <a:schemeClr val="tx1"/>
                          </a:solidFill>
                        </a:rPr>
                        <a:t>ソフトバンク株式会社</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853942695"/>
                  </a:ext>
                </a:extLst>
              </a:tr>
              <a:tr h="640080">
                <a:tc>
                  <a:txBody>
                    <a:bodyPr/>
                    <a:lstStyle/>
                    <a:p>
                      <a:pPr algn="l"/>
                      <a:r>
                        <a:rPr kumimoji="1" lang="ja-JP" altLang="en-US" sz="1800" dirty="0">
                          <a:solidFill>
                            <a:schemeClr val="tx1"/>
                          </a:solidFill>
                        </a:rPr>
                        <a:t>①まちのデジタル推進課へ申請</a:t>
                      </a:r>
                      <a:endParaRPr kumimoji="1" lang="en-US" altLang="ja-JP" sz="1800" dirty="0">
                        <a:solidFill>
                          <a:schemeClr val="tx1"/>
                        </a:solidFill>
                      </a:endParaRPr>
                    </a:p>
                    <a:p>
                      <a:pPr algn="l"/>
                      <a:r>
                        <a:rPr kumimoji="1" lang="en-US" altLang="ja-JP" sz="1400" dirty="0">
                          <a:solidFill>
                            <a:srgbClr val="C00000"/>
                          </a:solidFill>
                        </a:rPr>
                        <a:t>※</a:t>
                      </a:r>
                      <a:r>
                        <a:rPr kumimoji="1" lang="ja-JP" altLang="en-US" sz="1400" dirty="0">
                          <a:solidFill>
                            <a:srgbClr val="C00000"/>
                          </a:solidFill>
                        </a:rPr>
                        <a:t>申込申請フォーム（</a:t>
                      </a:r>
                      <a:r>
                        <a:rPr kumimoji="1" lang="en-US" altLang="ja-JP" sz="1400" dirty="0">
                          <a:solidFill>
                            <a:srgbClr val="C00000"/>
                          </a:solidFill>
                        </a:rPr>
                        <a:t>P14</a:t>
                      </a:r>
                      <a:r>
                        <a:rPr kumimoji="1" lang="ja-JP" altLang="en-US" sz="1400" dirty="0">
                          <a:solidFill>
                            <a:srgbClr val="C00000"/>
                          </a:solidFill>
                        </a:rPr>
                        <a:t>参照）を利用</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2000" b="1" dirty="0">
                          <a:solidFill>
                            <a:schemeClr val="tx1"/>
                          </a:solidFill>
                        </a:rPr>
                        <a:t>→</a:t>
                      </a:r>
                      <a:endParaRPr kumimoji="1" lang="en-US" altLang="ja-JP" sz="20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r>
                        <a:rPr kumimoji="1" lang="ja-JP" altLang="en-US" sz="1800" dirty="0">
                          <a:solidFill>
                            <a:schemeClr val="tx1"/>
                          </a:solidFill>
                        </a:rPr>
                        <a:t>②実施内容の確認</a:t>
                      </a:r>
                      <a:endParaRPr kumimoji="1" lang="en-US" altLang="ja-JP" sz="18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kumimoji="1" lang="en-US" altLang="ja-JP" sz="20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endParaRPr kumimoji="1" lang="ja-JP" altLang="en-US" sz="18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853890235"/>
                  </a:ext>
                </a:extLst>
              </a:tr>
              <a:tr h="640080">
                <a:tc>
                  <a:txBody>
                    <a:bodyPr/>
                    <a:lstStyle/>
                    <a:p>
                      <a:pPr algn="l"/>
                      <a:endParaRPr kumimoji="1" lang="ja-JP" altLang="en-US" sz="18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kumimoji="1" lang="ja-JP" altLang="en-US" sz="20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r>
                        <a:rPr kumimoji="1" lang="ja-JP" altLang="en-US" sz="1800" dirty="0">
                          <a:solidFill>
                            <a:schemeClr val="tx1"/>
                          </a:solidFill>
                        </a:rPr>
                        <a:t>③ソフトバンクへ確認</a:t>
                      </a:r>
                      <a:endParaRPr kumimoji="1" lang="en-US" altLang="ja-JP" sz="1800" dirty="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dirty="0">
                          <a:solidFill>
                            <a:srgbClr val="C00000"/>
                          </a:solidFill>
                        </a:rPr>
                        <a:t>※</a:t>
                      </a:r>
                      <a:r>
                        <a:rPr kumimoji="1" lang="ja-JP" altLang="en-US" sz="1400" dirty="0">
                          <a:solidFill>
                            <a:srgbClr val="C00000"/>
                          </a:solidFill>
                        </a:rPr>
                        <a:t>相談内容を伝達</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2000" b="1" dirty="0">
                          <a:solidFill>
                            <a:schemeClr val="tx1"/>
                          </a:solidFill>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r>
                        <a:rPr kumimoji="1" lang="ja-JP" altLang="en-US" sz="1800" dirty="0">
                          <a:solidFill>
                            <a:schemeClr val="tx1"/>
                          </a:solidFill>
                        </a:rPr>
                        <a:t>④実施日の確認・講師手配</a:t>
                      </a:r>
                      <a:endParaRPr kumimoji="1" lang="en-US" altLang="ja-JP" sz="18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797539268"/>
                  </a:ext>
                </a:extLst>
              </a:tr>
              <a:tr h="640080">
                <a:tc>
                  <a:txBody>
                    <a:bodyPr/>
                    <a:lstStyle/>
                    <a:p>
                      <a:pPr algn="l"/>
                      <a:r>
                        <a:rPr kumimoji="1" lang="en-US" altLang="ja-JP" sz="1800" dirty="0">
                          <a:solidFill>
                            <a:schemeClr val="tx1"/>
                          </a:solidFill>
                        </a:rPr>
                        <a:t>※</a:t>
                      </a:r>
                      <a:r>
                        <a:rPr kumimoji="1" lang="ja-JP" altLang="en-US" sz="1800" dirty="0">
                          <a:solidFill>
                            <a:schemeClr val="tx1"/>
                          </a:solidFill>
                        </a:rPr>
                        <a:t>必要に応じて実施日調整</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kumimoji="1" lang="ja-JP" altLang="en-US" sz="20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r>
                        <a:rPr kumimoji="1" lang="en-US" altLang="ja-JP" sz="1800" dirty="0">
                          <a:solidFill>
                            <a:schemeClr val="tx1"/>
                          </a:solidFill>
                        </a:rPr>
                        <a:t>※</a:t>
                      </a:r>
                      <a:r>
                        <a:rPr kumimoji="1" lang="ja-JP" altLang="en-US" sz="1800" dirty="0">
                          <a:solidFill>
                            <a:schemeClr val="tx1"/>
                          </a:solidFill>
                        </a:rPr>
                        <a:t>必要に応じて実施日ﾋｱﾘﾝｸﾞ</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kumimoji="1" lang="ja-JP" altLang="en-US" sz="20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r>
                        <a:rPr kumimoji="1" lang="en-US" altLang="ja-JP" sz="1800" dirty="0">
                          <a:solidFill>
                            <a:schemeClr val="tx1"/>
                          </a:solidFill>
                        </a:rPr>
                        <a:t>※</a:t>
                      </a:r>
                      <a:r>
                        <a:rPr kumimoji="1" lang="ja-JP" altLang="en-US" sz="1800" dirty="0">
                          <a:solidFill>
                            <a:schemeClr val="tx1"/>
                          </a:solidFill>
                        </a:rPr>
                        <a:t>必要に応じて実施日調整依頼</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355299360"/>
                  </a:ext>
                </a:extLst>
              </a:tr>
              <a:tr h="640080">
                <a:tc>
                  <a:txBody>
                    <a:bodyPr/>
                    <a:lstStyle/>
                    <a:p>
                      <a:pPr algn="l"/>
                      <a:r>
                        <a:rPr kumimoji="1" lang="ja-JP" altLang="en-US" sz="1800" dirty="0">
                          <a:solidFill>
                            <a:schemeClr val="tx1"/>
                          </a:solidFill>
                        </a:rPr>
                        <a:t>⑦ソフトバンク担当者様の把握</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2000" b="1" dirty="0">
                          <a:solidFill>
                            <a:schemeClr val="tx1"/>
                          </a:solidFill>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r>
                        <a:rPr kumimoji="1" lang="ja-JP" altLang="en-US" sz="1800" dirty="0">
                          <a:solidFill>
                            <a:schemeClr val="tx1"/>
                          </a:solidFill>
                        </a:rPr>
                        <a:t>⑥ソフトバンク担当者様を紹介</a:t>
                      </a:r>
                      <a:endParaRPr kumimoji="1" lang="en-US" altLang="ja-JP" sz="1800" dirty="0">
                        <a:solidFill>
                          <a:schemeClr val="tx1"/>
                        </a:solidFill>
                      </a:endParaRPr>
                    </a:p>
                    <a:p>
                      <a:pPr algn="l"/>
                      <a:r>
                        <a:rPr kumimoji="1" lang="en-US" altLang="ja-JP" sz="1800" dirty="0">
                          <a:solidFill>
                            <a:schemeClr val="tx1"/>
                          </a:solidFill>
                        </a:rPr>
                        <a:t>※</a:t>
                      </a:r>
                      <a:r>
                        <a:rPr kumimoji="1" lang="ja-JP" altLang="en-US" sz="1800" dirty="0">
                          <a:solidFill>
                            <a:schemeClr val="tx1"/>
                          </a:solidFill>
                        </a:rPr>
                        <a:t>⑧で申請する内容を伝達</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2000" b="1" dirty="0">
                          <a:solidFill>
                            <a:schemeClr val="tx1"/>
                          </a:solidFill>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r>
                        <a:rPr kumimoji="1" lang="ja-JP" altLang="en-US" sz="1800" dirty="0">
                          <a:solidFill>
                            <a:schemeClr val="tx1"/>
                          </a:solidFill>
                        </a:rPr>
                        <a:t>⑤対応可否の回答</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610820129"/>
                  </a:ext>
                </a:extLst>
              </a:tr>
              <a:tr h="640080">
                <a:tc>
                  <a:txBody>
                    <a:bodyPr/>
                    <a:lstStyle/>
                    <a:p>
                      <a:pPr algn="l"/>
                      <a:r>
                        <a:rPr kumimoji="1" lang="ja-JP" altLang="en-US" sz="1800" dirty="0">
                          <a:solidFill>
                            <a:schemeClr val="tx1"/>
                          </a:solidFill>
                        </a:rPr>
                        <a:t>⑧ソフトバンク担当者様へ申請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2000" b="1" dirty="0">
                          <a:solidFill>
                            <a:schemeClr val="tx1"/>
                          </a:solidFill>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1800" dirty="0">
                          <a:solidFill>
                            <a:schemeClr val="tx1"/>
                          </a:solidFill>
                        </a:rPr>
                        <a:t>（電子メールの場合は共有）</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2000" b="1" dirty="0">
                          <a:solidFill>
                            <a:schemeClr val="tx1"/>
                          </a:solidFill>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r>
                        <a:rPr kumimoji="1" lang="ja-JP" altLang="en-US" sz="1800" dirty="0">
                          <a:solidFill>
                            <a:schemeClr val="tx1"/>
                          </a:solidFill>
                        </a:rPr>
                        <a:t>⑨申請内容の確認</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776055195"/>
                  </a:ext>
                </a:extLst>
              </a:tr>
              <a:tr h="640080">
                <a:tc>
                  <a:txBody>
                    <a:bodyPr/>
                    <a:lstStyle/>
                    <a:p>
                      <a:pPr algn="ctr"/>
                      <a:r>
                        <a:rPr kumimoji="1" lang="ja-JP" altLang="en-US" sz="1800" dirty="0">
                          <a:solidFill>
                            <a:schemeClr val="tx1"/>
                          </a:solidFill>
                        </a:rPr>
                        <a:t>（申請手続き完了）</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2000" b="1" dirty="0">
                          <a:solidFill>
                            <a:schemeClr val="tx1"/>
                          </a:solidFill>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800" dirty="0">
                          <a:solidFill>
                            <a:schemeClr val="tx1"/>
                          </a:solidFill>
                        </a:rPr>
                        <a:t>（電子メールの場合は共有）</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2000" b="1" dirty="0">
                          <a:solidFill>
                            <a:schemeClr val="tx1"/>
                          </a:solidFill>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r>
                        <a:rPr kumimoji="1" lang="ja-JP" altLang="en-US" sz="1800" dirty="0">
                          <a:solidFill>
                            <a:schemeClr val="tx1"/>
                          </a:solidFill>
                        </a:rPr>
                        <a:t>⑩受付完了メール（又は電話）</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281087307"/>
                  </a:ext>
                </a:extLst>
              </a:tr>
            </a:tbl>
          </a:graphicData>
        </a:graphic>
      </p:graphicFrame>
      <p:sp>
        <p:nvSpPr>
          <p:cNvPr id="4" name="Google Shape;38;p8">
            <a:extLst>
              <a:ext uri="{FF2B5EF4-FFF2-40B4-BE49-F238E27FC236}">
                <a16:creationId xmlns:a16="http://schemas.microsoft.com/office/drawing/2014/main" id="{0A176868-CB3B-73AA-70CB-569ED695E54D}"/>
              </a:ext>
            </a:extLst>
          </p:cNvPr>
          <p:cNvSpPr txBox="1"/>
          <p:nvPr/>
        </p:nvSpPr>
        <p:spPr>
          <a:xfrm>
            <a:off x="10878457" y="6522858"/>
            <a:ext cx="1186776" cy="252018"/>
          </a:xfrm>
          <a:prstGeom prst="rect">
            <a:avLst/>
          </a:prstGeom>
          <a:noFill/>
          <a:ln>
            <a:noFill/>
          </a:ln>
        </p:spPr>
        <p:txBody>
          <a:bodyPr spcFirstLastPara="1" wrap="square" lIns="0" tIns="0" rIns="0" bIns="0" anchor="ctr" anchorCtr="0">
            <a:noAutofit/>
          </a:bodyPr>
          <a:lstStyle/>
          <a:p>
            <a:pPr marL="0" marR="0" lvl="0" indent="0" algn="r" rtl="0">
              <a:lnSpc>
                <a:spcPct val="100000"/>
              </a:lnSpc>
              <a:spcBef>
                <a:spcPts val="0"/>
              </a:spcBef>
              <a:spcAft>
                <a:spcPts val="0"/>
              </a:spcAft>
              <a:buClr>
                <a:srgbClr val="000000"/>
              </a:buClr>
              <a:buSzPts val="2400"/>
              <a:buFont typeface="Arial"/>
              <a:buNone/>
            </a:pPr>
            <a:r>
              <a:rPr lang="en-US" altLang="ja-JP" sz="1400" dirty="0">
                <a:solidFill>
                  <a:schemeClr val="tx1">
                    <a:lumMod val="50000"/>
                    <a:lumOff val="50000"/>
                  </a:schemeClr>
                </a:solidFill>
                <a:latin typeface="メイリオ" panose="020B0604030504040204" pitchFamily="50" charset="-128"/>
                <a:ea typeface="メイリオ" panose="020B0604030504040204" pitchFamily="50" charset="-128"/>
                <a:cs typeface="M PLUS 1p"/>
                <a:sym typeface="M PLUS 1p"/>
              </a:rPr>
              <a:t>10</a:t>
            </a:r>
            <a:endParaRPr sz="1100" i="0" u="none" strike="noStrike" cap="none" dirty="0">
              <a:solidFill>
                <a:schemeClr val="tx1">
                  <a:lumMod val="50000"/>
                  <a:lumOff val="50000"/>
                </a:schemeClr>
              </a:solidFill>
              <a:latin typeface="メイリオ" panose="020B0604030504040204" pitchFamily="50" charset="-128"/>
              <a:ea typeface="メイリオ" panose="020B0604030504040204" pitchFamily="50" charset="-128"/>
              <a:cs typeface="M PLUS 1p"/>
              <a:sym typeface="M PLUS 1p"/>
            </a:endParaRPr>
          </a:p>
        </p:txBody>
      </p:sp>
    </p:spTree>
    <p:extLst>
      <p:ext uri="{BB962C8B-B14F-4D97-AF65-F5344CB8AC3E}">
        <p14:creationId xmlns:p14="http://schemas.microsoft.com/office/powerpoint/2010/main" val="295501580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C2D38EB-9DEF-4003-BDD1-D1B24B88E6DC}"/>
              </a:ext>
            </a:extLst>
          </p:cNvPr>
          <p:cNvSpPr>
            <a:spLocks noGrp="1"/>
          </p:cNvSpPr>
          <p:nvPr>
            <p:ph type="title"/>
          </p:nvPr>
        </p:nvSpPr>
        <p:spPr/>
        <p:txBody>
          <a:bodyPr>
            <a:normAutofit/>
          </a:bodyPr>
          <a:lstStyle/>
          <a:p>
            <a:r>
              <a:rPr kumimoji="1" lang="ja-JP" altLang="en-US" b="1" dirty="0">
                <a:latin typeface="メイリオ" panose="020B0604030504040204" pitchFamily="50" charset="-128"/>
                <a:ea typeface="メイリオ" panose="020B0604030504040204" pitchFamily="50" charset="-128"/>
              </a:rPr>
              <a:t>実施までの流れ</a:t>
            </a:r>
            <a:r>
              <a:rPr kumimoji="1" lang="en-US" altLang="ja-JP" b="1" dirty="0">
                <a:latin typeface="メイリオ" panose="020B0604030504040204" pitchFamily="50" charset="-128"/>
                <a:ea typeface="メイリオ" panose="020B0604030504040204" pitchFamily="50" charset="-128"/>
              </a:rPr>
              <a:t>(2)</a:t>
            </a:r>
            <a:r>
              <a:rPr kumimoji="1" lang="ja-JP" altLang="en-US" b="1" dirty="0">
                <a:latin typeface="メイリオ" panose="020B0604030504040204" pitchFamily="50" charset="-128"/>
                <a:ea typeface="メイリオ" panose="020B0604030504040204" pitchFamily="50" charset="-128"/>
              </a:rPr>
              <a:t>（～実施日前日まで）</a:t>
            </a:r>
          </a:p>
        </p:txBody>
      </p:sp>
      <p:graphicFrame>
        <p:nvGraphicFramePr>
          <p:cNvPr id="33" name="表 32"/>
          <p:cNvGraphicFramePr>
            <a:graphicFrameLocks noGrp="1"/>
          </p:cNvGraphicFramePr>
          <p:nvPr>
            <p:extLst>
              <p:ext uri="{D42A27DB-BD31-4B8C-83A1-F6EECF244321}">
                <p14:modId xmlns:p14="http://schemas.microsoft.com/office/powerpoint/2010/main" val="214344212"/>
              </p:ext>
            </p:extLst>
          </p:nvPr>
        </p:nvGraphicFramePr>
        <p:xfrm>
          <a:off x="548948" y="2061605"/>
          <a:ext cx="11304000" cy="4389120"/>
        </p:xfrm>
        <a:graphic>
          <a:graphicData uri="http://schemas.openxmlformats.org/drawingml/2006/table">
            <a:tbl>
              <a:tblPr firstRow="1" bandRow="1">
                <a:tableStyleId>{5C22544A-7EE6-4342-B048-85BDC9FD1C3A}</a:tableStyleId>
              </a:tblPr>
              <a:tblGrid>
                <a:gridCol w="3528000">
                  <a:extLst>
                    <a:ext uri="{9D8B030D-6E8A-4147-A177-3AD203B41FA5}">
                      <a16:colId xmlns:a16="http://schemas.microsoft.com/office/drawing/2014/main" val="3530260973"/>
                    </a:ext>
                  </a:extLst>
                </a:gridCol>
                <a:gridCol w="360000">
                  <a:extLst>
                    <a:ext uri="{9D8B030D-6E8A-4147-A177-3AD203B41FA5}">
                      <a16:colId xmlns:a16="http://schemas.microsoft.com/office/drawing/2014/main" val="2485626901"/>
                    </a:ext>
                  </a:extLst>
                </a:gridCol>
                <a:gridCol w="3528000">
                  <a:extLst>
                    <a:ext uri="{9D8B030D-6E8A-4147-A177-3AD203B41FA5}">
                      <a16:colId xmlns:a16="http://schemas.microsoft.com/office/drawing/2014/main" val="3711207824"/>
                    </a:ext>
                  </a:extLst>
                </a:gridCol>
                <a:gridCol w="360000">
                  <a:extLst>
                    <a:ext uri="{9D8B030D-6E8A-4147-A177-3AD203B41FA5}">
                      <a16:colId xmlns:a16="http://schemas.microsoft.com/office/drawing/2014/main" val="2136303050"/>
                    </a:ext>
                  </a:extLst>
                </a:gridCol>
                <a:gridCol w="3528000">
                  <a:extLst>
                    <a:ext uri="{9D8B030D-6E8A-4147-A177-3AD203B41FA5}">
                      <a16:colId xmlns:a16="http://schemas.microsoft.com/office/drawing/2014/main" val="449290056"/>
                    </a:ext>
                  </a:extLst>
                </a:gridCol>
              </a:tblGrid>
              <a:tr h="432000">
                <a:tc>
                  <a:txBody>
                    <a:bodyPr/>
                    <a:lstStyle/>
                    <a:p>
                      <a:pPr algn="ctr"/>
                      <a:r>
                        <a:rPr kumimoji="1" lang="ja-JP" altLang="en-US" sz="1800" dirty="0">
                          <a:solidFill>
                            <a:schemeClr val="tx1"/>
                          </a:solidFill>
                        </a:rPr>
                        <a:t>事業実施団体等</a:t>
                      </a:r>
                      <a:endParaRPr kumimoji="1" lang="en-US" altLang="ja-JP" sz="1800" dirty="0">
                        <a:solidFill>
                          <a:schemeClr val="tx1"/>
                        </a:solidFill>
                      </a:endParaRPr>
                    </a:p>
                    <a:p>
                      <a:pPr algn="ctr"/>
                      <a:r>
                        <a:rPr kumimoji="1" lang="ja-JP" altLang="en-US" sz="1800" dirty="0">
                          <a:solidFill>
                            <a:schemeClr val="tx1"/>
                          </a:solidFill>
                        </a:rPr>
                        <a:t>（庁内各課含む）</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kumimoji="1" lang="ja-JP" altLang="en-US" sz="20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1800" dirty="0">
                          <a:solidFill>
                            <a:schemeClr val="tx1"/>
                          </a:solidFill>
                        </a:rPr>
                        <a:t>仙台市</a:t>
                      </a:r>
                      <a:endParaRPr kumimoji="1" lang="en-US" altLang="ja-JP" sz="1800" dirty="0">
                        <a:solidFill>
                          <a:schemeClr val="tx1"/>
                        </a:solidFill>
                      </a:endParaRPr>
                    </a:p>
                    <a:p>
                      <a:pPr algn="ctr"/>
                      <a:r>
                        <a:rPr kumimoji="1" lang="ja-JP" altLang="en-US" sz="1800" dirty="0">
                          <a:solidFill>
                            <a:schemeClr val="tx1"/>
                          </a:solidFill>
                        </a:rPr>
                        <a:t>（まちのデジタル推進課）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kumimoji="1" lang="ja-JP" altLang="en-US" sz="20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1800" dirty="0">
                          <a:solidFill>
                            <a:schemeClr val="tx1"/>
                          </a:solidFill>
                        </a:rPr>
                        <a:t>ソフトバンク株式会社</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853942695"/>
                  </a:ext>
                </a:extLst>
              </a:tr>
              <a:tr h="640080">
                <a:tc>
                  <a:txBody>
                    <a:bodyPr/>
                    <a:lstStyle/>
                    <a:p>
                      <a:pPr algn="l"/>
                      <a:endParaRPr kumimoji="1" lang="ja-JP" altLang="en-US" sz="18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2000" b="1" dirty="0">
                          <a:solidFill>
                            <a:schemeClr val="tx1"/>
                          </a:solidFill>
                        </a:rPr>
                        <a:t>↙</a:t>
                      </a:r>
                      <a:endParaRPr kumimoji="1" lang="en-US" altLang="ja-JP" sz="20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endParaRPr kumimoji="1" lang="en-US" altLang="ja-JP" sz="18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2000" b="1" dirty="0">
                          <a:solidFill>
                            <a:schemeClr val="tx1"/>
                          </a:solidFill>
                        </a:rPr>
                        <a:t>←</a:t>
                      </a:r>
                      <a:endParaRPr kumimoji="1" lang="en-US" altLang="ja-JP" sz="20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r>
                        <a:rPr kumimoji="1" lang="ja-JP" altLang="en-US" sz="1800" dirty="0">
                          <a:solidFill>
                            <a:schemeClr val="tx1"/>
                          </a:solidFill>
                        </a:rPr>
                        <a:t>①物品借用依頼・調整等</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853890235"/>
                  </a:ext>
                </a:extLst>
              </a:tr>
              <a:tr h="640080">
                <a:tc>
                  <a:txBody>
                    <a:bodyPr/>
                    <a:lstStyle/>
                    <a:p>
                      <a:pPr algn="l"/>
                      <a:r>
                        <a:rPr kumimoji="1" lang="ja-JP" altLang="en-US" sz="1800" dirty="0">
                          <a:solidFill>
                            <a:schemeClr val="tx1"/>
                          </a:solidFill>
                        </a:rPr>
                        <a:t>②物品貸出確認・調整等</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kumimoji="1" lang="ja-JP" altLang="en-US" sz="20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endParaRPr kumimoji="1" lang="ja-JP" altLang="en-US" sz="18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kumimoji="1" lang="ja-JP" altLang="en-US" sz="20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endParaRPr kumimoji="1" lang="en-US" altLang="ja-JP" sz="18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797539268"/>
                  </a:ext>
                </a:extLst>
              </a:tr>
              <a:tr h="640080">
                <a:tc>
                  <a:txBody>
                    <a:bodyPr/>
                    <a:lstStyle/>
                    <a:p>
                      <a:pPr algn="l"/>
                      <a:r>
                        <a:rPr kumimoji="1" lang="ja-JP" altLang="en-US" sz="1800" dirty="0">
                          <a:solidFill>
                            <a:schemeClr val="tx1"/>
                          </a:solidFill>
                        </a:rPr>
                        <a:t>③以下は必要に応じて準備</a:t>
                      </a:r>
                      <a:endParaRPr kumimoji="1" lang="en-US" altLang="ja-JP" sz="1800" dirty="0">
                        <a:solidFill>
                          <a:schemeClr val="tx1"/>
                        </a:solidFill>
                      </a:endParaRPr>
                    </a:p>
                    <a:p>
                      <a:pPr algn="l"/>
                      <a:r>
                        <a:rPr kumimoji="1" lang="ja-JP" altLang="en-US" sz="1800" dirty="0">
                          <a:solidFill>
                            <a:schemeClr val="tx1"/>
                          </a:solidFill>
                        </a:rPr>
                        <a:t>・会場確保・広報・申込受付</a:t>
                      </a:r>
                    </a:p>
                    <a:p>
                      <a:pPr algn="l"/>
                      <a:r>
                        <a:rPr kumimoji="1" lang="ja-JP" altLang="en-US" sz="1800" dirty="0">
                          <a:solidFill>
                            <a:schemeClr val="tx1"/>
                          </a:solidFill>
                        </a:rPr>
                        <a:t>・参加者選定・参加者案内通知</a:t>
                      </a:r>
                    </a:p>
                    <a:p>
                      <a:pPr algn="l"/>
                      <a:r>
                        <a:rPr kumimoji="1" lang="ja-JP" altLang="en-US" sz="1800" dirty="0">
                          <a:solidFill>
                            <a:schemeClr val="tx1"/>
                          </a:solidFill>
                        </a:rPr>
                        <a:t>・当日運営準備　　　　　など</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kumimoji="1" lang="ja-JP" altLang="en-US" sz="20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endParaRPr kumimoji="1" lang="ja-JP" altLang="en-US" sz="18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kumimoji="1" lang="ja-JP" altLang="en-US" sz="20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endParaRPr kumimoji="1" lang="ja-JP" altLang="en-US" sz="18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355299360"/>
                  </a:ext>
                </a:extLst>
              </a:tr>
              <a:tr h="640080">
                <a:tc>
                  <a:txBody>
                    <a:bodyPr/>
                    <a:lstStyle/>
                    <a:p>
                      <a:pPr algn="l"/>
                      <a:r>
                        <a:rPr kumimoji="1" lang="ja-JP" altLang="en-US" sz="1800" dirty="0">
                          <a:solidFill>
                            <a:schemeClr val="tx1"/>
                          </a:solidFill>
                        </a:rPr>
                        <a:t>④参加者数の報告</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2000" b="1" dirty="0">
                          <a:solidFill>
                            <a:schemeClr val="tx1"/>
                          </a:solidFill>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endParaRPr kumimoji="1" lang="ja-JP" altLang="en-US" sz="18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2000" b="1" dirty="0">
                          <a:solidFill>
                            <a:schemeClr val="tx1"/>
                          </a:solidFill>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r>
                        <a:rPr kumimoji="1" lang="ja-JP" altLang="en-US" sz="1800" dirty="0">
                          <a:solidFill>
                            <a:schemeClr val="tx1"/>
                          </a:solidFill>
                        </a:rPr>
                        <a:t>⑤参加者数の把握</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610820129"/>
                  </a:ext>
                </a:extLst>
              </a:tr>
              <a:tr h="640080">
                <a:tc>
                  <a:txBody>
                    <a:bodyPr/>
                    <a:lstStyle/>
                    <a:p>
                      <a:pPr algn="l"/>
                      <a:r>
                        <a:rPr kumimoji="1" lang="ja-JP" altLang="en-US" sz="1800" dirty="0">
                          <a:solidFill>
                            <a:schemeClr val="tx1"/>
                          </a:solidFill>
                        </a:rPr>
                        <a:t>⑦派遣講師の把握</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2000" b="1" dirty="0">
                          <a:solidFill>
                            <a:schemeClr val="tx1"/>
                          </a:solidFill>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endParaRPr kumimoji="1" lang="ja-JP" altLang="en-US" sz="18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2000" b="1" dirty="0">
                          <a:solidFill>
                            <a:schemeClr val="tx1"/>
                          </a:solidFill>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r>
                        <a:rPr kumimoji="1" lang="ja-JP" altLang="en-US" sz="1800" dirty="0">
                          <a:solidFill>
                            <a:schemeClr val="tx1"/>
                          </a:solidFill>
                        </a:rPr>
                        <a:t>⑥講師派遣調整完了・報告</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776055195"/>
                  </a:ext>
                </a:extLst>
              </a:tr>
            </a:tbl>
          </a:graphicData>
        </a:graphic>
      </p:graphicFrame>
      <p:sp>
        <p:nvSpPr>
          <p:cNvPr id="3" name="角丸四角形 2"/>
          <p:cNvSpPr/>
          <p:nvPr/>
        </p:nvSpPr>
        <p:spPr>
          <a:xfrm>
            <a:off x="4579258" y="2800818"/>
            <a:ext cx="3243942" cy="3577771"/>
          </a:xfrm>
          <a:prstGeom prst="roundRect">
            <a:avLst>
              <a:gd name="adj" fmla="val 5481"/>
            </a:avLst>
          </a:prstGeom>
          <a:solidFill>
            <a:schemeClr val="bg1"/>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dirty="0">
                <a:solidFill>
                  <a:srgbClr val="C00000"/>
                </a:solidFill>
              </a:rPr>
              <a:t>※</a:t>
            </a:r>
            <a:r>
              <a:rPr kumimoji="1" lang="ja-JP" altLang="en-US" dirty="0">
                <a:solidFill>
                  <a:srgbClr val="C00000"/>
                </a:solidFill>
              </a:rPr>
              <a:t>本市は情報把握のみ</a:t>
            </a:r>
            <a:endParaRPr kumimoji="1" lang="en-US" altLang="ja-JP" dirty="0">
              <a:solidFill>
                <a:srgbClr val="C00000"/>
              </a:solidFill>
            </a:endParaRPr>
          </a:p>
          <a:p>
            <a:r>
              <a:rPr lang="en-US" altLang="ja-JP" dirty="0">
                <a:solidFill>
                  <a:srgbClr val="C00000"/>
                </a:solidFill>
              </a:rPr>
              <a:t>※</a:t>
            </a:r>
            <a:r>
              <a:rPr lang="ja-JP" altLang="en-US" dirty="0">
                <a:solidFill>
                  <a:srgbClr val="C00000"/>
                </a:solidFill>
              </a:rPr>
              <a:t>事業実施団体等とソフトバンク様にて直接調整行う</a:t>
            </a:r>
            <a:endParaRPr lang="en-US" altLang="ja-JP" dirty="0">
              <a:solidFill>
                <a:srgbClr val="C00000"/>
              </a:solidFill>
            </a:endParaRPr>
          </a:p>
        </p:txBody>
      </p:sp>
      <p:sp>
        <p:nvSpPr>
          <p:cNvPr id="5" name="Google Shape;38;p8">
            <a:extLst>
              <a:ext uri="{FF2B5EF4-FFF2-40B4-BE49-F238E27FC236}">
                <a16:creationId xmlns:a16="http://schemas.microsoft.com/office/drawing/2014/main" id="{0A176868-CB3B-73AA-70CB-569ED695E54D}"/>
              </a:ext>
            </a:extLst>
          </p:cNvPr>
          <p:cNvSpPr txBox="1"/>
          <p:nvPr/>
        </p:nvSpPr>
        <p:spPr>
          <a:xfrm>
            <a:off x="10878457" y="6522858"/>
            <a:ext cx="1186776" cy="252018"/>
          </a:xfrm>
          <a:prstGeom prst="rect">
            <a:avLst/>
          </a:prstGeom>
          <a:noFill/>
          <a:ln>
            <a:noFill/>
          </a:ln>
        </p:spPr>
        <p:txBody>
          <a:bodyPr spcFirstLastPara="1" wrap="square" lIns="0" tIns="0" rIns="0" bIns="0" anchor="ctr" anchorCtr="0">
            <a:noAutofit/>
          </a:bodyPr>
          <a:lstStyle/>
          <a:p>
            <a:pPr marL="0" marR="0" lvl="0" indent="0" algn="r" rtl="0">
              <a:lnSpc>
                <a:spcPct val="100000"/>
              </a:lnSpc>
              <a:spcBef>
                <a:spcPts val="0"/>
              </a:spcBef>
              <a:spcAft>
                <a:spcPts val="0"/>
              </a:spcAft>
              <a:buClr>
                <a:srgbClr val="000000"/>
              </a:buClr>
              <a:buSzPts val="2400"/>
              <a:buFont typeface="Arial"/>
              <a:buNone/>
            </a:pPr>
            <a:r>
              <a:rPr lang="en-US" altLang="ja-JP" sz="1400" dirty="0">
                <a:solidFill>
                  <a:schemeClr val="tx1">
                    <a:lumMod val="50000"/>
                    <a:lumOff val="50000"/>
                  </a:schemeClr>
                </a:solidFill>
                <a:latin typeface="メイリオ" panose="020B0604030504040204" pitchFamily="50" charset="-128"/>
                <a:ea typeface="メイリオ" panose="020B0604030504040204" pitchFamily="50" charset="-128"/>
                <a:cs typeface="M PLUS 1p"/>
                <a:sym typeface="M PLUS 1p"/>
              </a:rPr>
              <a:t>11</a:t>
            </a:r>
            <a:endParaRPr sz="1100" i="0" u="none" strike="noStrike" cap="none" dirty="0">
              <a:solidFill>
                <a:schemeClr val="tx1">
                  <a:lumMod val="50000"/>
                  <a:lumOff val="50000"/>
                </a:schemeClr>
              </a:solidFill>
              <a:latin typeface="メイリオ" panose="020B0604030504040204" pitchFamily="50" charset="-128"/>
              <a:ea typeface="メイリオ" panose="020B0604030504040204" pitchFamily="50" charset="-128"/>
              <a:cs typeface="M PLUS 1p"/>
              <a:sym typeface="M PLUS 1p"/>
            </a:endParaRPr>
          </a:p>
        </p:txBody>
      </p:sp>
    </p:spTree>
    <p:extLst>
      <p:ext uri="{BB962C8B-B14F-4D97-AF65-F5344CB8AC3E}">
        <p14:creationId xmlns:p14="http://schemas.microsoft.com/office/powerpoint/2010/main" val="14187741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C2D38EB-9DEF-4003-BDD1-D1B24B88E6DC}"/>
              </a:ext>
            </a:extLst>
          </p:cNvPr>
          <p:cNvSpPr>
            <a:spLocks noGrp="1"/>
          </p:cNvSpPr>
          <p:nvPr>
            <p:ph type="title"/>
          </p:nvPr>
        </p:nvSpPr>
        <p:spPr/>
        <p:txBody>
          <a:bodyPr>
            <a:normAutofit/>
          </a:bodyPr>
          <a:lstStyle/>
          <a:p>
            <a:r>
              <a:rPr kumimoji="1" lang="ja-JP" altLang="en-US" b="1" dirty="0">
                <a:latin typeface="メイリオ" panose="020B0604030504040204" pitchFamily="50" charset="-128"/>
                <a:ea typeface="メイリオ" panose="020B0604030504040204" pitchFamily="50" charset="-128"/>
              </a:rPr>
              <a:t>実施までの流れ</a:t>
            </a:r>
            <a:r>
              <a:rPr kumimoji="1" lang="en-US" altLang="ja-JP" b="1" dirty="0">
                <a:latin typeface="メイリオ" panose="020B0604030504040204" pitchFamily="50" charset="-128"/>
                <a:ea typeface="メイリオ" panose="020B0604030504040204" pitchFamily="50" charset="-128"/>
              </a:rPr>
              <a:t>(3)</a:t>
            </a:r>
            <a:r>
              <a:rPr kumimoji="1" lang="ja-JP" altLang="en-US" b="1" dirty="0">
                <a:latin typeface="メイリオ" panose="020B0604030504040204" pitchFamily="50" charset="-128"/>
                <a:ea typeface="メイリオ" panose="020B0604030504040204" pitchFamily="50" charset="-128"/>
              </a:rPr>
              <a:t>（実施日当日～）</a:t>
            </a:r>
          </a:p>
        </p:txBody>
      </p:sp>
      <p:graphicFrame>
        <p:nvGraphicFramePr>
          <p:cNvPr id="33" name="表 32"/>
          <p:cNvGraphicFramePr>
            <a:graphicFrameLocks noGrp="1"/>
          </p:cNvGraphicFramePr>
          <p:nvPr>
            <p:extLst>
              <p:ext uri="{D42A27DB-BD31-4B8C-83A1-F6EECF244321}">
                <p14:modId xmlns:p14="http://schemas.microsoft.com/office/powerpoint/2010/main" val="33602663"/>
              </p:ext>
            </p:extLst>
          </p:nvPr>
        </p:nvGraphicFramePr>
        <p:xfrm>
          <a:off x="548949" y="2065085"/>
          <a:ext cx="11304000" cy="4480560"/>
        </p:xfrm>
        <a:graphic>
          <a:graphicData uri="http://schemas.openxmlformats.org/drawingml/2006/table">
            <a:tbl>
              <a:tblPr firstRow="1" bandRow="1">
                <a:tableStyleId>{5C22544A-7EE6-4342-B048-85BDC9FD1C3A}</a:tableStyleId>
              </a:tblPr>
              <a:tblGrid>
                <a:gridCol w="3528000">
                  <a:extLst>
                    <a:ext uri="{9D8B030D-6E8A-4147-A177-3AD203B41FA5}">
                      <a16:colId xmlns:a16="http://schemas.microsoft.com/office/drawing/2014/main" val="3530260973"/>
                    </a:ext>
                  </a:extLst>
                </a:gridCol>
                <a:gridCol w="360000">
                  <a:extLst>
                    <a:ext uri="{9D8B030D-6E8A-4147-A177-3AD203B41FA5}">
                      <a16:colId xmlns:a16="http://schemas.microsoft.com/office/drawing/2014/main" val="2485626901"/>
                    </a:ext>
                  </a:extLst>
                </a:gridCol>
                <a:gridCol w="3528000">
                  <a:extLst>
                    <a:ext uri="{9D8B030D-6E8A-4147-A177-3AD203B41FA5}">
                      <a16:colId xmlns:a16="http://schemas.microsoft.com/office/drawing/2014/main" val="3711207824"/>
                    </a:ext>
                  </a:extLst>
                </a:gridCol>
                <a:gridCol w="360000">
                  <a:extLst>
                    <a:ext uri="{9D8B030D-6E8A-4147-A177-3AD203B41FA5}">
                      <a16:colId xmlns:a16="http://schemas.microsoft.com/office/drawing/2014/main" val="2136303050"/>
                    </a:ext>
                  </a:extLst>
                </a:gridCol>
                <a:gridCol w="3528000">
                  <a:extLst>
                    <a:ext uri="{9D8B030D-6E8A-4147-A177-3AD203B41FA5}">
                      <a16:colId xmlns:a16="http://schemas.microsoft.com/office/drawing/2014/main" val="449290056"/>
                    </a:ext>
                  </a:extLst>
                </a:gridCol>
              </a:tblGrid>
              <a:tr h="432000">
                <a:tc>
                  <a:txBody>
                    <a:bodyPr/>
                    <a:lstStyle/>
                    <a:p>
                      <a:pPr algn="ctr"/>
                      <a:r>
                        <a:rPr kumimoji="1" lang="ja-JP" altLang="en-US" sz="1800" dirty="0">
                          <a:solidFill>
                            <a:schemeClr val="tx1"/>
                          </a:solidFill>
                        </a:rPr>
                        <a:t>事業実施団体等</a:t>
                      </a:r>
                      <a:endParaRPr kumimoji="1" lang="en-US" altLang="ja-JP" sz="1800" dirty="0">
                        <a:solidFill>
                          <a:schemeClr val="tx1"/>
                        </a:solidFill>
                      </a:endParaRPr>
                    </a:p>
                    <a:p>
                      <a:pPr algn="ctr"/>
                      <a:r>
                        <a:rPr kumimoji="1" lang="ja-JP" altLang="en-US" sz="1800" dirty="0">
                          <a:solidFill>
                            <a:schemeClr val="tx1"/>
                          </a:solidFill>
                        </a:rPr>
                        <a:t>（庁内各課含む）</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kumimoji="1" lang="ja-JP" altLang="en-US" sz="20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1800" dirty="0">
                          <a:solidFill>
                            <a:schemeClr val="tx1"/>
                          </a:solidFill>
                        </a:rPr>
                        <a:t>仙台市</a:t>
                      </a:r>
                      <a:endParaRPr kumimoji="1" lang="en-US" altLang="ja-JP" sz="1800" dirty="0">
                        <a:solidFill>
                          <a:schemeClr val="tx1"/>
                        </a:solidFill>
                      </a:endParaRPr>
                    </a:p>
                    <a:p>
                      <a:pPr algn="ctr"/>
                      <a:r>
                        <a:rPr kumimoji="1" lang="ja-JP" altLang="en-US" sz="1800" dirty="0">
                          <a:solidFill>
                            <a:schemeClr val="tx1"/>
                          </a:solidFill>
                        </a:rPr>
                        <a:t>（まちのデジタル推進課）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kumimoji="1" lang="ja-JP" altLang="en-US" sz="20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1800" dirty="0">
                          <a:solidFill>
                            <a:schemeClr val="tx1"/>
                          </a:solidFill>
                        </a:rPr>
                        <a:t>ソフトバンク株式会社</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853942695"/>
                  </a:ext>
                </a:extLst>
              </a:tr>
              <a:tr h="640080">
                <a:tc>
                  <a:txBody>
                    <a:bodyPr/>
                    <a:lstStyle/>
                    <a:p>
                      <a:pPr algn="l"/>
                      <a:r>
                        <a:rPr kumimoji="1" lang="ja-JP" altLang="en-US" sz="1800" dirty="0">
                          <a:solidFill>
                            <a:schemeClr val="tx1"/>
                          </a:solidFill>
                        </a:rPr>
                        <a:t>①会場設営</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kumimoji="1" lang="en-US" altLang="ja-JP" sz="20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endParaRPr kumimoji="1" lang="en-US" altLang="ja-JP" sz="18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kumimoji="1" lang="en-US" altLang="ja-JP" sz="20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r>
                        <a:rPr kumimoji="1" lang="ja-JP" altLang="en-US" sz="1800" dirty="0">
                          <a:solidFill>
                            <a:schemeClr val="tx1"/>
                          </a:solidFill>
                        </a:rPr>
                        <a:t>②会場到着・設営等</a:t>
                      </a:r>
                      <a:endParaRPr kumimoji="1" lang="en-US" altLang="ja-JP" sz="18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853890235"/>
                  </a:ext>
                </a:extLst>
              </a:tr>
              <a:tr h="640080">
                <a:tc>
                  <a:txBody>
                    <a:bodyPr/>
                    <a:lstStyle/>
                    <a:p>
                      <a:pPr algn="l"/>
                      <a:r>
                        <a:rPr kumimoji="1" lang="ja-JP" altLang="en-US" sz="1800" dirty="0">
                          <a:solidFill>
                            <a:schemeClr val="tx1"/>
                          </a:solidFill>
                        </a:rPr>
                        <a:t>③参加者受付</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kumimoji="1" lang="ja-JP" altLang="en-US" sz="20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endParaRPr kumimoji="1" lang="ja-JP" altLang="en-US" sz="18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kumimoji="1" lang="ja-JP" altLang="en-US" sz="20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endParaRPr kumimoji="1" lang="en-US" altLang="ja-JP" sz="18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797539268"/>
                  </a:ext>
                </a:extLst>
              </a:tr>
              <a:tr h="640080">
                <a:tc>
                  <a:txBody>
                    <a:bodyPr/>
                    <a:lstStyle/>
                    <a:p>
                      <a:pPr algn="l"/>
                      <a:r>
                        <a:rPr kumimoji="1" lang="ja-JP" altLang="en-US" sz="1800" dirty="0">
                          <a:solidFill>
                            <a:schemeClr val="tx1"/>
                          </a:solidFill>
                        </a:rPr>
                        <a:t>④スマホ教室開始（運営）</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kumimoji="1" lang="ja-JP" altLang="en-US" sz="20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1800" dirty="0">
                          <a:solidFill>
                            <a:schemeClr val="tx1"/>
                          </a:solidFill>
                        </a:rPr>
                        <a:t>（可能な範囲で見学予定）</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kumimoji="1" lang="ja-JP" altLang="en-US" sz="20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r>
                        <a:rPr kumimoji="1" lang="ja-JP" altLang="en-US" sz="1800" dirty="0">
                          <a:solidFill>
                            <a:schemeClr val="tx1"/>
                          </a:solidFill>
                        </a:rPr>
                        <a:t>④スマホ教室開始（説明）</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355299360"/>
                  </a:ext>
                </a:extLst>
              </a:tr>
              <a:tr h="640080">
                <a:tc>
                  <a:txBody>
                    <a:bodyPr/>
                    <a:lstStyle/>
                    <a:p>
                      <a:pPr algn="l"/>
                      <a:r>
                        <a:rPr kumimoji="1" lang="ja-JP" altLang="en-US" sz="1800" dirty="0">
                          <a:solidFill>
                            <a:schemeClr val="tx1"/>
                          </a:solidFill>
                        </a:rPr>
                        <a:t>⑤スマホ教室終了</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kumimoji="1" lang="ja-JP" altLang="en-US" sz="20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8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kumimoji="1" lang="ja-JP" altLang="en-US" sz="20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r>
                        <a:rPr kumimoji="1" lang="ja-JP" altLang="en-US" sz="1800" dirty="0">
                          <a:solidFill>
                            <a:schemeClr val="tx1"/>
                          </a:solidFill>
                        </a:rPr>
                        <a:t>⑤スマホ教室終了</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610820129"/>
                  </a:ext>
                </a:extLst>
              </a:tr>
              <a:tr h="640080">
                <a:tc>
                  <a:txBody>
                    <a:bodyPr/>
                    <a:lstStyle/>
                    <a:p>
                      <a:pPr algn="l"/>
                      <a:r>
                        <a:rPr kumimoji="1" lang="ja-JP" altLang="en-US" sz="1800" dirty="0">
                          <a:solidFill>
                            <a:schemeClr val="tx1"/>
                          </a:solidFill>
                        </a:rPr>
                        <a:t>⑥片付け・撤収</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kumimoji="1" lang="ja-JP" altLang="en-US" sz="20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endParaRPr kumimoji="1" lang="ja-JP" altLang="en-US" sz="18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kumimoji="1" lang="ja-JP" altLang="en-US" sz="20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r>
                        <a:rPr kumimoji="1" lang="ja-JP" altLang="en-US" sz="1800" dirty="0">
                          <a:solidFill>
                            <a:schemeClr val="tx1"/>
                          </a:solidFill>
                        </a:rPr>
                        <a:t>⑥片付け・撤収</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776055195"/>
                  </a:ext>
                </a:extLst>
              </a:tr>
              <a:tr h="640080">
                <a:tc>
                  <a:txBody>
                    <a:bodyPr/>
                    <a:lstStyle/>
                    <a:p>
                      <a:pPr algn="l"/>
                      <a:r>
                        <a:rPr kumimoji="1" lang="ja-JP" altLang="en-US" sz="1800" dirty="0">
                          <a:solidFill>
                            <a:schemeClr val="tx1"/>
                          </a:solidFill>
                        </a:rPr>
                        <a:t>⑦実施報告書（指定様式）提出</a:t>
                      </a:r>
                      <a:endParaRPr kumimoji="1" lang="en-US" altLang="ja-JP" sz="1800" dirty="0">
                        <a:solidFill>
                          <a:schemeClr val="tx1"/>
                        </a:solidFill>
                      </a:endParaRPr>
                    </a:p>
                    <a:p>
                      <a:pPr algn="l"/>
                      <a:r>
                        <a:rPr kumimoji="1" lang="en-US" altLang="ja-JP" sz="1400" dirty="0">
                          <a:solidFill>
                            <a:srgbClr val="C00000"/>
                          </a:solidFill>
                        </a:rPr>
                        <a:t>※</a:t>
                      </a:r>
                      <a:r>
                        <a:rPr kumimoji="1" lang="ja-JP" altLang="en-US" sz="1400" dirty="0">
                          <a:solidFill>
                            <a:srgbClr val="C00000"/>
                          </a:solidFill>
                        </a:rPr>
                        <a:t>様式は申請受付時に提供</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2000" b="1" dirty="0">
                          <a:solidFill>
                            <a:schemeClr val="tx1"/>
                          </a:solidFill>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r>
                        <a:rPr kumimoji="1" lang="ja-JP" altLang="en-US" sz="1800" dirty="0">
                          <a:solidFill>
                            <a:schemeClr val="tx1"/>
                          </a:solidFill>
                        </a:rPr>
                        <a:t>⑧実施報告書の確認</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kumimoji="1" lang="ja-JP" altLang="en-US" sz="20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endParaRPr kumimoji="1" lang="ja-JP" altLang="en-US" sz="18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281087307"/>
                  </a:ext>
                </a:extLst>
              </a:tr>
            </a:tbl>
          </a:graphicData>
        </a:graphic>
      </p:graphicFrame>
      <p:sp>
        <p:nvSpPr>
          <p:cNvPr id="4" name="Google Shape;38;p8">
            <a:extLst>
              <a:ext uri="{FF2B5EF4-FFF2-40B4-BE49-F238E27FC236}">
                <a16:creationId xmlns:a16="http://schemas.microsoft.com/office/drawing/2014/main" id="{0A176868-CB3B-73AA-70CB-569ED695E54D}"/>
              </a:ext>
            </a:extLst>
          </p:cNvPr>
          <p:cNvSpPr txBox="1"/>
          <p:nvPr/>
        </p:nvSpPr>
        <p:spPr>
          <a:xfrm>
            <a:off x="10878457" y="6522858"/>
            <a:ext cx="1186776" cy="252018"/>
          </a:xfrm>
          <a:prstGeom prst="rect">
            <a:avLst/>
          </a:prstGeom>
          <a:noFill/>
          <a:ln>
            <a:noFill/>
          </a:ln>
        </p:spPr>
        <p:txBody>
          <a:bodyPr spcFirstLastPara="1" wrap="square" lIns="0" tIns="0" rIns="0" bIns="0" anchor="ctr" anchorCtr="0">
            <a:noAutofit/>
          </a:bodyPr>
          <a:lstStyle/>
          <a:p>
            <a:pPr marL="0" marR="0" lvl="0" indent="0" algn="r" rtl="0">
              <a:lnSpc>
                <a:spcPct val="100000"/>
              </a:lnSpc>
              <a:spcBef>
                <a:spcPts val="0"/>
              </a:spcBef>
              <a:spcAft>
                <a:spcPts val="0"/>
              </a:spcAft>
              <a:buClr>
                <a:srgbClr val="000000"/>
              </a:buClr>
              <a:buSzPts val="2400"/>
              <a:buFont typeface="Arial"/>
              <a:buNone/>
            </a:pPr>
            <a:r>
              <a:rPr lang="en-US" altLang="ja-JP" sz="1100" dirty="0">
                <a:solidFill>
                  <a:schemeClr val="tx1">
                    <a:lumMod val="50000"/>
                    <a:lumOff val="50000"/>
                  </a:schemeClr>
                </a:solidFill>
                <a:latin typeface="メイリオ" panose="020B0604030504040204" pitchFamily="50" charset="-128"/>
                <a:ea typeface="メイリオ" panose="020B0604030504040204" pitchFamily="50" charset="-128"/>
                <a:cs typeface="M PLUS 1p"/>
                <a:sym typeface="M PLUS 1p"/>
              </a:rPr>
              <a:t>12</a:t>
            </a:r>
            <a:endParaRPr sz="1100" i="0" u="none" strike="noStrike" cap="none" dirty="0">
              <a:solidFill>
                <a:schemeClr val="tx1">
                  <a:lumMod val="50000"/>
                  <a:lumOff val="50000"/>
                </a:schemeClr>
              </a:solidFill>
              <a:latin typeface="メイリオ" panose="020B0604030504040204" pitchFamily="50" charset="-128"/>
              <a:ea typeface="メイリオ" panose="020B0604030504040204" pitchFamily="50" charset="-128"/>
              <a:cs typeface="M PLUS 1p"/>
              <a:sym typeface="M PLUS 1p"/>
            </a:endParaRPr>
          </a:p>
        </p:txBody>
      </p:sp>
    </p:spTree>
    <p:extLst>
      <p:ext uri="{BB962C8B-B14F-4D97-AF65-F5344CB8AC3E}">
        <p14:creationId xmlns:p14="http://schemas.microsoft.com/office/powerpoint/2010/main" val="383754144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AD46E62-088E-4AB0-AD44-0873F636AB4C}"/>
              </a:ext>
            </a:extLst>
          </p:cNvPr>
          <p:cNvSpPr>
            <a:spLocks noGrp="1"/>
          </p:cNvSpPr>
          <p:nvPr>
            <p:ph type="title"/>
          </p:nvPr>
        </p:nvSpPr>
        <p:spPr/>
        <p:txBody>
          <a:bodyPr>
            <a:normAutofit/>
          </a:bodyPr>
          <a:lstStyle/>
          <a:p>
            <a:r>
              <a:rPr kumimoji="1" lang="ja-JP" altLang="en-US" b="1" dirty="0">
                <a:latin typeface="メイリオ" panose="020B0604030504040204" pitchFamily="50" charset="-128"/>
                <a:ea typeface="メイリオ" panose="020B0604030504040204" pitchFamily="50" charset="-128"/>
              </a:rPr>
              <a:t>過去の利用団体</a:t>
            </a:r>
          </a:p>
        </p:txBody>
      </p:sp>
      <p:sp>
        <p:nvSpPr>
          <p:cNvPr id="3" name="コンテンツ プレースホルダー 2">
            <a:extLst>
              <a:ext uri="{FF2B5EF4-FFF2-40B4-BE49-F238E27FC236}">
                <a16:creationId xmlns:a16="http://schemas.microsoft.com/office/drawing/2014/main" id="{73CE955C-9F59-45F0-9DF9-213B9C49468D}"/>
              </a:ext>
            </a:extLst>
          </p:cNvPr>
          <p:cNvSpPr>
            <a:spLocks noGrp="1"/>
          </p:cNvSpPr>
          <p:nvPr>
            <p:ph idx="1"/>
          </p:nvPr>
        </p:nvSpPr>
        <p:spPr>
          <a:xfrm>
            <a:off x="849785" y="2159358"/>
            <a:ext cx="4520726" cy="3876539"/>
          </a:xfrm>
        </p:spPr>
        <p:txBody>
          <a:bodyPr/>
          <a:lstStyle/>
          <a:p>
            <a:pPr marL="0" indent="0">
              <a:lnSpc>
                <a:spcPts val="4000"/>
              </a:lnSpc>
              <a:spcBef>
                <a:spcPts val="0"/>
              </a:spcBef>
              <a:buNone/>
            </a:pPr>
            <a:endParaRPr kumimoji="1" lang="en-US" altLang="ja-JP" sz="2000" dirty="0">
              <a:latin typeface="メイリオ" panose="020B0604030504040204" pitchFamily="50" charset="-128"/>
              <a:ea typeface="メイリオ" panose="020B0604030504040204" pitchFamily="50" charset="-128"/>
            </a:endParaRPr>
          </a:p>
          <a:p>
            <a:pPr marL="355600" indent="-355600">
              <a:lnSpc>
                <a:spcPts val="4000"/>
              </a:lnSpc>
              <a:spcBef>
                <a:spcPts val="0"/>
              </a:spcBef>
              <a:buFont typeface="Wingdings" panose="05000000000000000000" pitchFamily="2" charset="2"/>
              <a:buChar char="l"/>
            </a:pPr>
            <a:r>
              <a:rPr kumimoji="1" lang="ja-JP" altLang="en-US" sz="2000" dirty="0">
                <a:latin typeface="メイリオ" panose="020B0604030504040204" pitchFamily="50" charset="-128"/>
                <a:ea typeface="メイリオ" panose="020B0604030504040204" pitchFamily="50" charset="-128"/>
              </a:rPr>
              <a:t>町内会</a:t>
            </a:r>
            <a:endParaRPr kumimoji="1" lang="en-US" altLang="ja-JP" sz="2000" dirty="0">
              <a:latin typeface="メイリオ" panose="020B0604030504040204" pitchFamily="50" charset="-128"/>
              <a:ea typeface="メイリオ" panose="020B0604030504040204" pitchFamily="50" charset="-128"/>
            </a:endParaRPr>
          </a:p>
          <a:p>
            <a:pPr marL="355600" indent="-355600">
              <a:lnSpc>
                <a:spcPts val="4000"/>
              </a:lnSpc>
              <a:spcBef>
                <a:spcPts val="0"/>
              </a:spcBef>
              <a:buFont typeface="Wingdings" panose="05000000000000000000" pitchFamily="2" charset="2"/>
              <a:buChar char="l"/>
            </a:pPr>
            <a:r>
              <a:rPr kumimoji="1" lang="ja-JP" altLang="en-US" sz="2000" dirty="0">
                <a:latin typeface="メイリオ" panose="020B0604030504040204" pitchFamily="50" charset="-128"/>
                <a:ea typeface="メイリオ" panose="020B0604030504040204" pitchFamily="50" charset="-128"/>
              </a:rPr>
              <a:t>サークル団体</a:t>
            </a:r>
            <a:endParaRPr kumimoji="1" lang="en-US" altLang="ja-JP" sz="2000" dirty="0">
              <a:latin typeface="メイリオ" panose="020B0604030504040204" pitchFamily="50" charset="-128"/>
              <a:ea typeface="メイリオ" panose="020B0604030504040204" pitchFamily="50" charset="-128"/>
            </a:endParaRPr>
          </a:p>
          <a:p>
            <a:pPr marL="355600" indent="-355600">
              <a:lnSpc>
                <a:spcPts val="4000"/>
              </a:lnSpc>
              <a:spcBef>
                <a:spcPts val="0"/>
              </a:spcBef>
              <a:buFont typeface="Wingdings" panose="05000000000000000000" pitchFamily="2" charset="2"/>
              <a:buChar char="l"/>
            </a:pPr>
            <a:r>
              <a:rPr kumimoji="1" lang="ja-JP" altLang="en-US" sz="2000" dirty="0">
                <a:latin typeface="メイリオ" panose="020B0604030504040204" pitchFamily="50" charset="-128"/>
                <a:ea typeface="メイリオ" panose="020B0604030504040204" pitchFamily="50" charset="-128"/>
              </a:rPr>
              <a:t>市民センター</a:t>
            </a:r>
            <a:endParaRPr kumimoji="1" lang="en-US" altLang="ja-JP" sz="2000" dirty="0">
              <a:latin typeface="メイリオ" panose="020B0604030504040204" pitchFamily="50" charset="-128"/>
              <a:ea typeface="メイリオ" panose="020B0604030504040204" pitchFamily="50" charset="-128"/>
            </a:endParaRPr>
          </a:p>
          <a:p>
            <a:pPr marL="355600" indent="-355600">
              <a:lnSpc>
                <a:spcPts val="4000"/>
              </a:lnSpc>
              <a:spcBef>
                <a:spcPts val="0"/>
              </a:spcBef>
              <a:buFont typeface="Wingdings" panose="05000000000000000000" pitchFamily="2" charset="2"/>
              <a:buChar char="l"/>
            </a:pPr>
            <a:r>
              <a:rPr kumimoji="1" lang="ja-JP" altLang="en-US" sz="2000" dirty="0">
                <a:latin typeface="メイリオ" panose="020B0604030504040204" pitchFamily="50" charset="-128"/>
                <a:ea typeface="メイリオ" panose="020B0604030504040204" pitchFamily="50" charset="-128"/>
              </a:rPr>
              <a:t>地域包括支援センター</a:t>
            </a:r>
            <a:endParaRPr kumimoji="1" lang="en-US" altLang="ja-JP" sz="2000" dirty="0">
              <a:latin typeface="メイリオ" panose="020B0604030504040204" pitchFamily="50" charset="-128"/>
              <a:ea typeface="メイリオ" panose="020B0604030504040204" pitchFamily="50" charset="-128"/>
            </a:endParaRPr>
          </a:p>
          <a:p>
            <a:pPr marL="355600" indent="-355600">
              <a:lnSpc>
                <a:spcPts val="4000"/>
              </a:lnSpc>
              <a:spcBef>
                <a:spcPts val="0"/>
              </a:spcBef>
              <a:buFont typeface="Wingdings" panose="05000000000000000000" pitchFamily="2" charset="2"/>
              <a:buChar char="l"/>
            </a:pPr>
            <a:r>
              <a:rPr kumimoji="1" lang="ja-JP" altLang="en-US" sz="2000" dirty="0">
                <a:latin typeface="メイリオ" panose="020B0604030504040204" pitchFamily="50" charset="-128"/>
                <a:ea typeface="メイリオ" panose="020B0604030504040204" pitchFamily="50" charset="-128"/>
              </a:rPr>
              <a:t>老人福祉センター</a:t>
            </a:r>
            <a:endParaRPr kumimoji="1" lang="en-US" altLang="ja-JP" sz="2000" dirty="0">
              <a:latin typeface="メイリオ" panose="020B0604030504040204" pitchFamily="50" charset="-128"/>
              <a:ea typeface="メイリオ" panose="020B0604030504040204" pitchFamily="50" charset="-128"/>
            </a:endParaRPr>
          </a:p>
          <a:p>
            <a:pPr marL="355600" indent="-355600">
              <a:lnSpc>
                <a:spcPts val="4000"/>
              </a:lnSpc>
              <a:spcBef>
                <a:spcPts val="0"/>
              </a:spcBef>
              <a:buFont typeface="Wingdings" panose="05000000000000000000" pitchFamily="2" charset="2"/>
              <a:buChar char="l"/>
            </a:pPr>
            <a:r>
              <a:rPr kumimoji="1" lang="ja-JP" altLang="en-US" sz="2000" dirty="0">
                <a:latin typeface="メイリオ" panose="020B0604030504040204" pitchFamily="50" charset="-128"/>
                <a:ea typeface="メイリオ" panose="020B0604030504040204" pitchFamily="50" charset="-128"/>
              </a:rPr>
              <a:t>女性防火クラブ　など</a:t>
            </a:r>
            <a:endParaRPr kumimoji="1" lang="en-US" altLang="ja-JP" sz="2000" dirty="0">
              <a:latin typeface="メイリオ" panose="020B0604030504040204" pitchFamily="50" charset="-128"/>
              <a:ea typeface="メイリオ" panose="020B0604030504040204" pitchFamily="50" charset="-128"/>
            </a:endParaRPr>
          </a:p>
        </p:txBody>
      </p:sp>
      <p:sp>
        <p:nvSpPr>
          <p:cNvPr id="7" name="Google Shape;38;p8">
            <a:extLst>
              <a:ext uri="{FF2B5EF4-FFF2-40B4-BE49-F238E27FC236}">
                <a16:creationId xmlns:a16="http://schemas.microsoft.com/office/drawing/2014/main" id="{0A176868-CB3B-73AA-70CB-569ED695E54D}"/>
              </a:ext>
            </a:extLst>
          </p:cNvPr>
          <p:cNvSpPr txBox="1"/>
          <p:nvPr/>
        </p:nvSpPr>
        <p:spPr>
          <a:xfrm>
            <a:off x="10878457" y="6522858"/>
            <a:ext cx="1186776" cy="252018"/>
          </a:xfrm>
          <a:prstGeom prst="rect">
            <a:avLst/>
          </a:prstGeom>
          <a:noFill/>
          <a:ln>
            <a:noFill/>
          </a:ln>
        </p:spPr>
        <p:txBody>
          <a:bodyPr spcFirstLastPara="1" wrap="square" lIns="0" tIns="0" rIns="0" bIns="0" anchor="ctr" anchorCtr="0">
            <a:noAutofit/>
          </a:bodyPr>
          <a:lstStyle/>
          <a:p>
            <a:pPr marL="0" marR="0" lvl="0" indent="0" algn="r" rtl="0">
              <a:lnSpc>
                <a:spcPct val="100000"/>
              </a:lnSpc>
              <a:spcBef>
                <a:spcPts val="0"/>
              </a:spcBef>
              <a:spcAft>
                <a:spcPts val="0"/>
              </a:spcAft>
              <a:buClr>
                <a:srgbClr val="000000"/>
              </a:buClr>
              <a:buSzPts val="2400"/>
              <a:buFont typeface="Arial"/>
              <a:buNone/>
            </a:pPr>
            <a:r>
              <a:rPr lang="en-US" altLang="ja-JP" sz="1400" dirty="0">
                <a:solidFill>
                  <a:schemeClr val="tx1">
                    <a:lumMod val="50000"/>
                    <a:lumOff val="50000"/>
                  </a:schemeClr>
                </a:solidFill>
                <a:latin typeface="メイリオ" panose="020B0604030504040204" pitchFamily="50" charset="-128"/>
                <a:ea typeface="メイリオ" panose="020B0604030504040204" pitchFamily="50" charset="-128"/>
                <a:cs typeface="M PLUS 1p"/>
                <a:sym typeface="M PLUS 1p"/>
              </a:rPr>
              <a:t>13</a:t>
            </a:r>
            <a:endParaRPr sz="1100" i="0" u="none" strike="noStrike" cap="none" dirty="0">
              <a:solidFill>
                <a:schemeClr val="tx1">
                  <a:lumMod val="50000"/>
                  <a:lumOff val="50000"/>
                </a:schemeClr>
              </a:solidFill>
              <a:latin typeface="メイリオ" panose="020B0604030504040204" pitchFamily="50" charset="-128"/>
              <a:ea typeface="メイリオ" panose="020B0604030504040204" pitchFamily="50" charset="-128"/>
              <a:cs typeface="M PLUS 1p"/>
              <a:sym typeface="M PLUS 1p"/>
            </a:endParaRPr>
          </a:p>
        </p:txBody>
      </p:sp>
      <p:sp>
        <p:nvSpPr>
          <p:cNvPr id="10" name="テキスト プレースホルダー 5">
            <a:extLst>
              <a:ext uri="{FF2B5EF4-FFF2-40B4-BE49-F238E27FC236}">
                <a16:creationId xmlns:a16="http://schemas.microsoft.com/office/drawing/2014/main" id="{78860BC0-E4D8-4428-8741-459A09C46875}"/>
              </a:ext>
            </a:extLst>
          </p:cNvPr>
          <p:cNvSpPr txBox="1">
            <a:spLocks/>
          </p:cNvSpPr>
          <p:nvPr/>
        </p:nvSpPr>
        <p:spPr>
          <a:xfrm>
            <a:off x="5308851" y="2133191"/>
            <a:ext cx="3588204" cy="655776"/>
          </a:xfrm>
          <a:prstGeom prst="rect">
            <a:avLst/>
          </a:prstGeom>
        </p:spPr>
        <p:txBody>
          <a:bodyPr lIns="109728" tIns="109728" rIns="109728" bIns="91440" anchor="t"/>
          <a:lstStyle>
            <a:lvl1pPr marL="228600" indent="-228600" algn="l" defTabSz="914400" rtl="0" eaLnBrk="1" latinLnBrk="0" hangingPunct="1">
              <a:lnSpc>
                <a:spcPct val="120000"/>
              </a:lnSpc>
              <a:spcBef>
                <a:spcPts val="1000"/>
              </a:spcBef>
              <a:buFont typeface="Arial" panose="020B0604020202020204" pitchFamily="34" charset="0"/>
              <a:buChar char="•"/>
              <a:defRPr sz="2600" kern="1200" spc="150">
                <a:solidFill>
                  <a:schemeClr val="tx1"/>
                </a:solidFill>
                <a:latin typeface="+mn-lt"/>
                <a:ea typeface="+mn-ea"/>
                <a:cs typeface="+mn-cs"/>
              </a:defRPr>
            </a:lvl1pPr>
            <a:lvl2pPr marL="685800" indent="-228600" algn="l" defTabSz="914400" rtl="0" eaLnBrk="1" latinLnBrk="0" hangingPunct="1">
              <a:lnSpc>
                <a:spcPct val="120000"/>
              </a:lnSpc>
              <a:spcBef>
                <a:spcPts val="500"/>
              </a:spcBef>
              <a:buFont typeface="Arial" panose="020B0604020202020204" pitchFamily="34" charset="0"/>
              <a:buChar char="•"/>
              <a:defRPr sz="2200" kern="1200" spc="150">
                <a:solidFill>
                  <a:schemeClr val="tx1"/>
                </a:solidFill>
                <a:latin typeface="+mn-lt"/>
                <a:ea typeface="+mn-ea"/>
                <a:cs typeface="+mn-cs"/>
              </a:defRPr>
            </a:lvl2pPr>
            <a:lvl3pPr marL="1143000" indent="-228600" algn="l" defTabSz="914400" rtl="0" eaLnBrk="1" latinLnBrk="0" hangingPunct="1">
              <a:lnSpc>
                <a:spcPct val="120000"/>
              </a:lnSpc>
              <a:spcBef>
                <a:spcPts val="500"/>
              </a:spcBef>
              <a:buFont typeface="Arial" panose="020B0604020202020204" pitchFamily="34" charset="0"/>
              <a:buChar char="•"/>
              <a:defRPr sz="2000" kern="1200" spc="150">
                <a:solidFill>
                  <a:schemeClr val="tx1"/>
                </a:solidFill>
                <a:latin typeface="+mn-lt"/>
                <a:ea typeface="+mn-ea"/>
                <a:cs typeface="+mn-cs"/>
              </a:defRPr>
            </a:lvl3pPr>
            <a:lvl4pPr marL="1600200" indent="-228600" algn="l" defTabSz="914400" rtl="0" eaLnBrk="1" latinLnBrk="0" hangingPunct="1">
              <a:lnSpc>
                <a:spcPct val="120000"/>
              </a:lnSpc>
              <a:spcBef>
                <a:spcPts val="500"/>
              </a:spcBef>
              <a:buFont typeface="Arial" panose="020B0604020202020204" pitchFamily="34" charset="0"/>
              <a:buChar char="•"/>
              <a:defRPr sz="1800" kern="1200" spc="150">
                <a:solidFill>
                  <a:schemeClr val="tx1"/>
                </a:solidFill>
                <a:latin typeface="+mn-lt"/>
                <a:ea typeface="+mn-ea"/>
                <a:cs typeface="+mn-cs"/>
              </a:defRPr>
            </a:lvl4pPr>
            <a:lvl5pPr marL="2057400" indent="-228600" algn="l" defTabSz="914400" rtl="0" eaLnBrk="1" latinLnBrk="0" hangingPunct="1">
              <a:lnSpc>
                <a:spcPct val="120000"/>
              </a:lnSpc>
              <a:spcBef>
                <a:spcPts val="500"/>
              </a:spcBef>
              <a:buFont typeface="Arial" panose="020B0604020202020204" pitchFamily="34" charset="0"/>
              <a:buChar char="•"/>
              <a:defRPr sz="1800" kern="1200" spc="15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kumimoji="1" lang="en-US" altLang="ja-JP" sz="2000" b="1" dirty="0">
                <a:latin typeface="メイリオ" panose="020B0604030504040204" pitchFamily="50" charset="-128"/>
                <a:ea typeface="メイリオ" panose="020B0604030504040204" pitchFamily="50" charset="-128"/>
              </a:rPr>
              <a:t>【</a:t>
            </a:r>
            <a:r>
              <a:rPr lang="ja-JP" altLang="en-US" sz="2000" b="1" dirty="0">
                <a:latin typeface="メイリオ" panose="020B0604030504040204" pitchFamily="50" charset="-128"/>
                <a:ea typeface="メイリオ" panose="020B0604030504040204" pitchFamily="50" charset="-128"/>
              </a:rPr>
              <a:t>開催</a:t>
            </a:r>
            <a:r>
              <a:rPr kumimoji="1" lang="ja-JP" altLang="en-US" sz="2000" b="1" dirty="0">
                <a:latin typeface="メイリオ" panose="020B0604030504040204" pitchFamily="50" charset="-128"/>
                <a:ea typeface="メイリオ" panose="020B0604030504040204" pitchFamily="50" charset="-128"/>
              </a:rPr>
              <a:t>の様子</a:t>
            </a:r>
            <a:r>
              <a:rPr kumimoji="1" lang="en-US" altLang="ja-JP" sz="2000" b="1" dirty="0">
                <a:latin typeface="メイリオ" panose="020B0604030504040204" pitchFamily="50" charset="-128"/>
                <a:ea typeface="メイリオ" panose="020B0604030504040204" pitchFamily="50" charset="-128"/>
              </a:rPr>
              <a:t>】</a:t>
            </a:r>
          </a:p>
        </p:txBody>
      </p:sp>
      <p:pic>
        <p:nvPicPr>
          <p:cNvPr id="11" name="図 10"/>
          <p:cNvPicPr>
            <a:picLocks noChangeAspect="1"/>
          </p:cNvPicPr>
          <p:nvPr/>
        </p:nvPicPr>
        <p:blipFill rotWithShape="1">
          <a:blip r:embed="rId2" cstate="print">
            <a:extLst>
              <a:ext uri="{28A0092B-C50C-407E-A947-70E740481C1C}">
                <a14:useLocalDpi xmlns:a14="http://schemas.microsoft.com/office/drawing/2010/main" val="0"/>
              </a:ext>
            </a:extLst>
          </a:blip>
          <a:srcRect l="4132" t="24225" r="-1221" b="-250"/>
          <a:stretch/>
        </p:blipFill>
        <p:spPr>
          <a:xfrm>
            <a:off x="5559380" y="2746820"/>
            <a:ext cx="5786907" cy="3398549"/>
          </a:xfrm>
          <a:prstGeom prst="rect">
            <a:avLst/>
          </a:prstGeom>
        </p:spPr>
      </p:pic>
      <p:sp>
        <p:nvSpPr>
          <p:cNvPr id="12" name="テキスト プレースホルダー 5">
            <a:extLst>
              <a:ext uri="{FF2B5EF4-FFF2-40B4-BE49-F238E27FC236}">
                <a16:creationId xmlns:a16="http://schemas.microsoft.com/office/drawing/2014/main" id="{78860BC0-E4D8-4428-8741-459A09C46875}"/>
              </a:ext>
            </a:extLst>
          </p:cNvPr>
          <p:cNvSpPr txBox="1">
            <a:spLocks/>
          </p:cNvSpPr>
          <p:nvPr/>
        </p:nvSpPr>
        <p:spPr>
          <a:xfrm>
            <a:off x="711092" y="2133191"/>
            <a:ext cx="3843735" cy="655776"/>
          </a:xfrm>
          <a:prstGeom prst="rect">
            <a:avLst/>
          </a:prstGeom>
        </p:spPr>
        <p:txBody>
          <a:bodyPr lIns="109728" tIns="109728" rIns="109728" bIns="91440" anchor="t"/>
          <a:lstStyle>
            <a:lvl1pPr marL="228600" indent="-228600" algn="l" defTabSz="914400" rtl="0" eaLnBrk="1" latinLnBrk="0" hangingPunct="1">
              <a:lnSpc>
                <a:spcPct val="120000"/>
              </a:lnSpc>
              <a:spcBef>
                <a:spcPts val="1000"/>
              </a:spcBef>
              <a:buFont typeface="Arial" panose="020B0604020202020204" pitchFamily="34" charset="0"/>
              <a:buChar char="•"/>
              <a:defRPr sz="2600" kern="1200" spc="150">
                <a:solidFill>
                  <a:schemeClr val="tx1"/>
                </a:solidFill>
                <a:latin typeface="+mn-lt"/>
                <a:ea typeface="+mn-ea"/>
                <a:cs typeface="+mn-cs"/>
              </a:defRPr>
            </a:lvl1pPr>
            <a:lvl2pPr marL="685800" indent="-228600" algn="l" defTabSz="914400" rtl="0" eaLnBrk="1" latinLnBrk="0" hangingPunct="1">
              <a:lnSpc>
                <a:spcPct val="120000"/>
              </a:lnSpc>
              <a:spcBef>
                <a:spcPts val="500"/>
              </a:spcBef>
              <a:buFont typeface="Arial" panose="020B0604020202020204" pitchFamily="34" charset="0"/>
              <a:buChar char="•"/>
              <a:defRPr sz="2200" kern="1200" spc="150">
                <a:solidFill>
                  <a:schemeClr val="tx1"/>
                </a:solidFill>
                <a:latin typeface="+mn-lt"/>
                <a:ea typeface="+mn-ea"/>
                <a:cs typeface="+mn-cs"/>
              </a:defRPr>
            </a:lvl2pPr>
            <a:lvl3pPr marL="1143000" indent="-228600" algn="l" defTabSz="914400" rtl="0" eaLnBrk="1" latinLnBrk="0" hangingPunct="1">
              <a:lnSpc>
                <a:spcPct val="120000"/>
              </a:lnSpc>
              <a:spcBef>
                <a:spcPts val="500"/>
              </a:spcBef>
              <a:buFont typeface="Arial" panose="020B0604020202020204" pitchFamily="34" charset="0"/>
              <a:buChar char="•"/>
              <a:defRPr sz="2000" kern="1200" spc="150">
                <a:solidFill>
                  <a:schemeClr val="tx1"/>
                </a:solidFill>
                <a:latin typeface="+mn-lt"/>
                <a:ea typeface="+mn-ea"/>
                <a:cs typeface="+mn-cs"/>
              </a:defRPr>
            </a:lvl3pPr>
            <a:lvl4pPr marL="1600200" indent="-228600" algn="l" defTabSz="914400" rtl="0" eaLnBrk="1" latinLnBrk="0" hangingPunct="1">
              <a:lnSpc>
                <a:spcPct val="120000"/>
              </a:lnSpc>
              <a:spcBef>
                <a:spcPts val="500"/>
              </a:spcBef>
              <a:buFont typeface="Arial" panose="020B0604020202020204" pitchFamily="34" charset="0"/>
              <a:buChar char="•"/>
              <a:defRPr sz="1800" kern="1200" spc="150">
                <a:solidFill>
                  <a:schemeClr val="tx1"/>
                </a:solidFill>
                <a:latin typeface="+mn-lt"/>
                <a:ea typeface="+mn-ea"/>
                <a:cs typeface="+mn-cs"/>
              </a:defRPr>
            </a:lvl4pPr>
            <a:lvl5pPr marL="2057400" indent="-228600" algn="l" defTabSz="914400" rtl="0" eaLnBrk="1" latinLnBrk="0" hangingPunct="1">
              <a:lnSpc>
                <a:spcPct val="120000"/>
              </a:lnSpc>
              <a:spcBef>
                <a:spcPts val="500"/>
              </a:spcBef>
              <a:buFont typeface="Arial" panose="020B0604020202020204" pitchFamily="34" charset="0"/>
              <a:buChar char="•"/>
              <a:defRPr sz="1800" kern="1200" spc="15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kumimoji="1" lang="en-US" altLang="ja-JP" sz="2000" b="1" dirty="0">
                <a:latin typeface="メイリオ" panose="020B0604030504040204" pitchFamily="50" charset="-128"/>
                <a:ea typeface="メイリオ" panose="020B0604030504040204" pitchFamily="50" charset="-128"/>
              </a:rPr>
              <a:t>【</a:t>
            </a:r>
            <a:r>
              <a:rPr lang="ja-JP" altLang="en-US" sz="2000" b="1" dirty="0">
                <a:latin typeface="メイリオ" panose="020B0604030504040204" pitchFamily="50" charset="-128"/>
                <a:ea typeface="メイリオ" panose="020B0604030504040204" pitchFamily="50" charset="-128"/>
              </a:rPr>
              <a:t>利用団体（</a:t>
            </a:r>
            <a:r>
              <a:rPr lang="en-US" altLang="ja-JP" sz="2000" b="1" dirty="0">
                <a:latin typeface="メイリオ" panose="020B0604030504040204" pitchFamily="50" charset="-128"/>
                <a:ea typeface="メイリオ" panose="020B0604030504040204" pitchFamily="50" charset="-128"/>
              </a:rPr>
              <a:t>※</a:t>
            </a:r>
            <a:r>
              <a:rPr lang="ja-JP" altLang="en-US" sz="2000" b="1" dirty="0">
                <a:latin typeface="メイリオ" panose="020B0604030504040204" pitchFamily="50" charset="-128"/>
                <a:ea typeface="メイリオ" panose="020B0604030504040204" pitchFamily="50" charset="-128"/>
              </a:rPr>
              <a:t>一部抜粋）</a:t>
            </a:r>
            <a:r>
              <a:rPr kumimoji="1" lang="en-US" altLang="ja-JP" sz="2000" b="1" dirty="0">
                <a:latin typeface="メイリオ" panose="020B0604030504040204" pitchFamily="50" charset="-128"/>
                <a:ea typeface="メイリオ" panose="020B0604030504040204" pitchFamily="50" charset="-128"/>
              </a:rPr>
              <a:t>】</a:t>
            </a:r>
          </a:p>
        </p:txBody>
      </p:sp>
    </p:spTree>
    <p:extLst>
      <p:ext uri="{BB962C8B-B14F-4D97-AF65-F5344CB8AC3E}">
        <p14:creationId xmlns:p14="http://schemas.microsoft.com/office/powerpoint/2010/main" val="85493240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48B9DED-1D0C-464A-AB3F-1DA64648A680}"/>
              </a:ext>
            </a:extLst>
          </p:cNvPr>
          <p:cNvSpPr>
            <a:spLocks noGrp="1"/>
          </p:cNvSpPr>
          <p:nvPr>
            <p:ph type="title"/>
          </p:nvPr>
        </p:nvSpPr>
        <p:spPr/>
        <p:txBody>
          <a:bodyPr/>
          <a:lstStyle/>
          <a:p>
            <a:r>
              <a:rPr kumimoji="1" lang="ja-JP" altLang="en-US" b="1" dirty="0">
                <a:latin typeface="メイリオ" panose="020B0604030504040204" pitchFamily="50" charset="-128"/>
                <a:ea typeface="メイリオ" panose="020B0604030504040204" pitchFamily="50" charset="-128"/>
              </a:rPr>
              <a:t>その他</a:t>
            </a:r>
          </a:p>
        </p:txBody>
      </p:sp>
      <p:sp>
        <p:nvSpPr>
          <p:cNvPr id="10" name="コンテンツ プレースホルダー 2">
            <a:extLst>
              <a:ext uri="{FF2B5EF4-FFF2-40B4-BE49-F238E27FC236}">
                <a16:creationId xmlns:a16="http://schemas.microsoft.com/office/drawing/2014/main" id="{73CE955C-9F59-45F0-9DF9-213B9C49468D}"/>
              </a:ext>
            </a:extLst>
          </p:cNvPr>
          <p:cNvSpPr>
            <a:spLocks noGrp="1"/>
          </p:cNvSpPr>
          <p:nvPr>
            <p:ph idx="1"/>
          </p:nvPr>
        </p:nvSpPr>
        <p:spPr>
          <a:xfrm>
            <a:off x="534782" y="2421203"/>
            <a:ext cx="10837512" cy="4201805"/>
          </a:xfrm>
        </p:spPr>
        <p:txBody>
          <a:bodyPr anchor="t"/>
          <a:lstStyle/>
          <a:p>
            <a:pPr marL="355600" indent="-355600">
              <a:lnSpc>
                <a:spcPts val="2300"/>
              </a:lnSpc>
              <a:spcBef>
                <a:spcPts val="0"/>
              </a:spcBef>
              <a:buFont typeface="Wingdings" panose="05000000000000000000" pitchFamily="2" charset="2"/>
              <a:buChar char="l"/>
            </a:pPr>
            <a:r>
              <a:rPr kumimoji="1" lang="ja-JP" altLang="en-US" sz="1600" b="0" dirty="0">
                <a:latin typeface="メイリオ" panose="020B0604030504040204" pitchFamily="50" charset="-128"/>
                <a:ea typeface="メイリオ" panose="020B0604030504040204" pitchFamily="50" charset="-128"/>
              </a:rPr>
              <a:t>実施希望日によっては日時調整をお願いする場合がございますのでご了承ください。</a:t>
            </a:r>
            <a:endParaRPr kumimoji="1" lang="en-US" altLang="ja-JP" sz="1600" b="0" dirty="0">
              <a:latin typeface="メイリオ" panose="020B0604030504040204" pitchFamily="50" charset="-128"/>
              <a:ea typeface="メイリオ" panose="020B0604030504040204" pitchFamily="50" charset="-128"/>
            </a:endParaRPr>
          </a:p>
          <a:p>
            <a:pPr marL="355600" indent="-355600">
              <a:lnSpc>
                <a:spcPts val="2300"/>
              </a:lnSpc>
              <a:spcBef>
                <a:spcPts val="0"/>
              </a:spcBef>
              <a:buFont typeface="Wingdings" panose="05000000000000000000" pitchFamily="2" charset="2"/>
              <a:buChar char="l"/>
            </a:pPr>
            <a:r>
              <a:rPr kumimoji="1" lang="ja-JP" altLang="en-US" sz="1600" b="0" dirty="0">
                <a:latin typeface="メイリオ" panose="020B0604030504040204" pitchFamily="50" charset="-128"/>
                <a:ea typeface="メイリオ" panose="020B0604030504040204" pitchFamily="50" charset="-128"/>
              </a:rPr>
              <a:t>定員多数により対応困難な場合は、複数日でご検討いただく場合などがございますのでご了承ください。</a:t>
            </a:r>
            <a:endParaRPr kumimoji="1" lang="en-US" altLang="ja-JP" sz="1600" b="0" dirty="0">
              <a:latin typeface="メイリオ" panose="020B0604030504040204" pitchFamily="50" charset="-128"/>
              <a:ea typeface="メイリオ" panose="020B0604030504040204" pitchFamily="50" charset="-128"/>
            </a:endParaRPr>
          </a:p>
          <a:p>
            <a:pPr marL="355600" indent="-355600">
              <a:lnSpc>
                <a:spcPts val="2300"/>
              </a:lnSpc>
              <a:spcBef>
                <a:spcPts val="0"/>
              </a:spcBef>
              <a:buFont typeface="Wingdings" panose="05000000000000000000" pitchFamily="2" charset="2"/>
              <a:buChar char="l"/>
            </a:pPr>
            <a:r>
              <a:rPr kumimoji="1" lang="ja-JP" altLang="en-US" sz="1600" b="0" dirty="0">
                <a:latin typeface="メイリオ" panose="020B0604030504040204" pitchFamily="50" charset="-128"/>
                <a:ea typeface="メイリオ" panose="020B0604030504040204" pitchFamily="50" charset="-128"/>
              </a:rPr>
              <a:t>まちのデジタル推進課に講座内容等を相談する際は、できる限り電子メールにてご連絡ください。</a:t>
            </a:r>
            <a:endParaRPr kumimoji="1" lang="en-US" altLang="ja-JP" sz="1600" b="0" dirty="0">
              <a:latin typeface="メイリオ" panose="020B0604030504040204" pitchFamily="50" charset="-128"/>
              <a:ea typeface="メイリオ" panose="020B0604030504040204" pitchFamily="50" charset="-128"/>
            </a:endParaRPr>
          </a:p>
          <a:p>
            <a:pPr marL="355600" indent="-355600">
              <a:lnSpc>
                <a:spcPts val="2300"/>
              </a:lnSpc>
              <a:spcBef>
                <a:spcPts val="0"/>
              </a:spcBef>
              <a:buFont typeface="Wingdings" panose="05000000000000000000" pitchFamily="2" charset="2"/>
              <a:buChar char="l"/>
            </a:pPr>
            <a:r>
              <a:rPr kumimoji="1" lang="ja-JP" altLang="en-US" sz="1600" b="0" dirty="0">
                <a:latin typeface="メイリオ" panose="020B0604030504040204" pitchFamily="50" charset="-128"/>
                <a:ea typeface="メイリオ" panose="020B0604030504040204" pitchFamily="50" charset="-128"/>
              </a:rPr>
              <a:t>実施日当日、まちのデジタル推進課の職員が見学に行く場合がございますのでご了承ください（事前連絡あり）。この際、記録写真を撮影するので撮影へのご協力をお願いします。</a:t>
            </a:r>
            <a:endParaRPr kumimoji="1" lang="en-US" altLang="ja-JP" sz="1600" b="0" dirty="0">
              <a:latin typeface="メイリオ" panose="020B0604030504040204" pitchFamily="50" charset="-128"/>
              <a:ea typeface="メイリオ" panose="020B0604030504040204" pitchFamily="50" charset="-128"/>
            </a:endParaRPr>
          </a:p>
          <a:p>
            <a:pPr marL="355600" indent="-355600">
              <a:lnSpc>
                <a:spcPts val="2300"/>
              </a:lnSpc>
              <a:spcBef>
                <a:spcPts val="0"/>
              </a:spcBef>
              <a:buFont typeface="Wingdings" panose="05000000000000000000" pitchFamily="2" charset="2"/>
              <a:buChar char="l"/>
            </a:pPr>
            <a:r>
              <a:rPr kumimoji="1" lang="ja-JP" altLang="en-US" sz="1600" b="0" dirty="0">
                <a:latin typeface="メイリオ" panose="020B0604030504040204" pitchFamily="50" charset="-128"/>
                <a:ea typeface="メイリオ" panose="020B0604030504040204" pitchFamily="50" charset="-128"/>
              </a:rPr>
              <a:t>実施状況（記録写真等）を庁内外に向けて紹介する場合がございますが、ご要望がある際はご相談の際にお申し付けください。</a:t>
            </a:r>
            <a:endParaRPr kumimoji="1" lang="en-US" altLang="ja-JP" sz="1600" b="0" dirty="0">
              <a:latin typeface="メイリオ" panose="020B0604030504040204" pitchFamily="50" charset="-128"/>
              <a:ea typeface="メイリオ" panose="020B0604030504040204" pitchFamily="50" charset="-128"/>
            </a:endParaRPr>
          </a:p>
          <a:p>
            <a:pPr marL="355600" indent="-355600">
              <a:lnSpc>
                <a:spcPts val="2300"/>
              </a:lnSpc>
              <a:spcBef>
                <a:spcPts val="0"/>
              </a:spcBef>
              <a:buFont typeface="Wingdings" panose="05000000000000000000" pitchFamily="2" charset="2"/>
              <a:buChar char="l"/>
            </a:pPr>
            <a:r>
              <a:rPr kumimoji="1" lang="ja-JP" altLang="en-US" sz="1600" b="0" dirty="0">
                <a:latin typeface="メイリオ" panose="020B0604030504040204" pitchFamily="50" charset="-128"/>
                <a:ea typeface="メイリオ" panose="020B0604030504040204" pitchFamily="50" charset="-128"/>
              </a:rPr>
              <a:t>詳細は仙台市ホームページにも掲載しております。</a:t>
            </a:r>
            <a:endParaRPr kumimoji="1" lang="en-US" altLang="ja-JP" sz="1600" b="0" dirty="0">
              <a:latin typeface="メイリオ" panose="020B0604030504040204" pitchFamily="50" charset="-128"/>
              <a:ea typeface="メイリオ" panose="020B0604030504040204" pitchFamily="50" charset="-128"/>
            </a:endParaRPr>
          </a:p>
          <a:p>
            <a:pPr marL="355600" indent="-355600">
              <a:lnSpc>
                <a:spcPts val="2300"/>
              </a:lnSpc>
              <a:spcBef>
                <a:spcPts val="0"/>
              </a:spcBef>
              <a:buFont typeface="Wingdings" panose="05000000000000000000" pitchFamily="2" charset="2"/>
              <a:buChar char="l"/>
            </a:pPr>
            <a:r>
              <a:rPr kumimoji="1" lang="ja-JP" altLang="en-US" sz="1600" b="0" dirty="0">
                <a:latin typeface="メイリオ" panose="020B0604030504040204" pitchFamily="50" charset="-128"/>
                <a:ea typeface="メイリオ" panose="020B0604030504040204" pitchFamily="50" charset="-128"/>
              </a:rPr>
              <a:t>お問い合わせは以下にお願いします。</a:t>
            </a:r>
            <a:endParaRPr kumimoji="1" lang="en-US" altLang="ja-JP" sz="1600" b="0" dirty="0">
              <a:latin typeface="メイリオ" panose="020B0604030504040204" pitchFamily="50" charset="-128"/>
              <a:ea typeface="メイリオ" panose="020B0604030504040204" pitchFamily="50" charset="-128"/>
            </a:endParaRPr>
          </a:p>
          <a:p>
            <a:pPr>
              <a:lnSpc>
                <a:spcPts val="2300"/>
              </a:lnSpc>
              <a:spcBef>
                <a:spcPts val="0"/>
              </a:spcBef>
            </a:pPr>
            <a:r>
              <a:rPr kumimoji="1" lang="ja-JP" altLang="en-US" sz="1600" b="0" dirty="0">
                <a:latin typeface="メイリオ" panose="020B0604030504040204" pitchFamily="50" charset="-128"/>
                <a:ea typeface="メイリオ" panose="020B0604030504040204" pitchFamily="50" charset="-128"/>
              </a:rPr>
              <a:t>　 担当：まちづくり政策局まちのデジタル推進課</a:t>
            </a:r>
            <a:endParaRPr kumimoji="1" lang="en-US" altLang="ja-JP" sz="1600" b="0" dirty="0">
              <a:latin typeface="メイリオ" panose="020B0604030504040204" pitchFamily="50" charset="-128"/>
              <a:ea typeface="メイリオ" panose="020B0604030504040204" pitchFamily="50" charset="-128"/>
            </a:endParaRPr>
          </a:p>
          <a:p>
            <a:pPr>
              <a:lnSpc>
                <a:spcPts val="2300"/>
              </a:lnSpc>
              <a:spcBef>
                <a:spcPts val="0"/>
              </a:spcBef>
            </a:pPr>
            <a:r>
              <a:rPr kumimoji="1" lang="ja-JP" altLang="en-US" sz="1600" b="0" dirty="0">
                <a:latin typeface="メイリオ" panose="020B0604030504040204" pitchFamily="50" charset="-128"/>
                <a:ea typeface="メイリオ" panose="020B0604030504040204" pitchFamily="50" charset="-128"/>
              </a:rPr>
              <a:t>　 電話：</a:t>
            </a:r>
            <a:r>
              <a:rPr kumimoji="1" lang="en-US" altLang="ja-JP" sz="1600" b="0" dirty="0">
                <a:latin typeface="メイリオ" panose="020B0604030504040204" pitchFamily="50" charset="-128"/>
                <a:ea typeface="メイリオ" panose="020B0604030504040204" pitchFamily="50" charset="-128"/>
              </a:rPr>
              <a:t>022-214-8636</a:t>
            </a:r>
            <a:r>
              <a:rPr kumimoji="1" lang="ja-JP" altLang="en-US" sz="1600" b="0" dirty="0">
                <a:latin typeface="メイリオ" panose="020B0604030504040204" pitchFamily="50" charset="-128"/>
                <a:ea typeface="メイリオ" panose="020B0604030504040204" pitchFamily="50" charset="-128"/>
              </a:rPr>
              <a:t>（</a:t>
            </a:r>
            <a:r>
              <a:rPr kumimoji="1" lang="en-US" altLang="ja-JP" sz="1600" b="0" dirty="0">
                <a:latin typeface="メイリオ" panose="020B0604030504040204" pitchFamily="50" charset="-128"/>
                <a:ea typeface="メイリオ" panose="020B0604030504040204" pitchFamily="50" charset="-128"/>
              </a:rPr>
              <a:t>FAX</a:t>
            </a:r>
            <a:r>
              <a:rPr kumimoji="1" lang="ja-JP" altLang="en-US" sz="1600" b="0" dirty="0">
                <a:latin typeface="メイリオ" panose="020B0604030504040204" pitchFamily="50" charset="-128"/>
                <a:ea typeface="メイリオ" panose="020B0604030504040204" pitchFamily="50" charset="-128"/>
              </a:rPr>
              <a:t>：</a:t>
            </a:r>
            <a:r>
              <a:rPr kumimoji="1" lang="en-US" altLang="ja-JP" sz="1600" b="0" dirty="0">
                <a:latin typeface="メイリオ" panose="020B0604030504040204" pitchFamily="50" charset="-128"/>
                <a:ea typeface="メイリオ" panose="020B0604030504040204" pitchFamily="50" charset="-128"/>
              </a:rPr>
              <a:t>022-214-8136</a:t>
            </a:r>
            <a:r>
              <a:rPr kumimoji="1" lang="ja-JP" altLang="en-US" sz="1600" b="0" dirty="0">
                <a:latin typeface="メイリオ" panose="020B0604030504040204" pitchFamily="50" charset="-128"/>
                <a:ea typeface="メイリオ" panose="020B0604030504040204" pitchFamily="50" charset="-128"/>
              </a:rPr>
              <a:t>）</a:t>
            </a:r>
            <a:endParaRPr kumimoji="1" lang="en-US" altLang="ja-JP" sz="1600" b="0" dirty="0">
              <a:latin typeface="メイリオ" panose="020B0604030504040204" pitchFamily="50" charset="-128"/>
              <a:ea typeface="メイリオ" panose="020B0604030504040204" pitchFamily="50" charset="-128"/>
            </a:endParaRPr>
          </a:p>
          <a:p>
            <a:pPr>
              <a:lnSpc>
                <a:spcPts val="2300"/>
              </a:lnSpc>
              <a:spcBef>
                <a:spcPts val="0"/>
              </a:spcBef>
            </a:pPr>
            <a:r>
              <a:rPr kumimoji="1" lang="ja-JP" altLang="en-US" sz="1600" b="0" dirty="0">
                <a:latin typeface="メイリオ" panose="020B0604030504040204" pitchFamily="50" charset="-128"/>
                <a:ea typeface="メイリオ" panose="020B0604030504040204" pitchFamily="50" charset="-128"/>
              </a:rPr>
              <a:t>　 電子メール：</a:t>
            </a:r>
            <a:r>
              <a:rPr kumimoji="1" lang="en-US" altLang="ja-JP" sz="1600" b="0" dirty="0">
                <a:latin typeface="メイリオ" panose="020B0604030504040204" pitchFamily="50" charset="-128"/>
                <a:ea typeface="メイリオ" panose="020B0604030504040204" pitchFamily="50" charset="-128"/>
                <a:hlinkClick r:id="rId2"/>
              </a:rPr>
              <a:t>mac001735@city.sendai.jp</a:t>
            </a:r>
            <a:endParaRPr kumimoji="1" lang="en-US" altLang="ja-JP" sz="1600" b="0" dirty="0">
              <a:latin typeface="メイリオ" panose="020B0604030504040204" pitchFamily="50" charset="-128"/>
              <a:ea typeface="メイリオ" panose="020B0604030504040204" pitchFamily="50" charset="-128"/>
            </a:endParaRPr>
          </a:p>
        </p:txBody>
      </p:sp>
      <p:sp>
        <p:nvSpPr>
          <p:cNvPr id="11" name="テキスト プレースホルダー 5">
            <a:extLst>
              <a:ext uri="{FF2B5EF4-FFF2-40B4-BE49-F238E27FC236}">
                <a16:creationId xmlns:a16="http://schemas.microsoft.com/office/drawing/2014/main" id="{78860BC0-E4D8-4428-8741-459A09C46875}"/>
              </a:ext>
            </a:extLst>
          </p:cNvPr>
          <p:cNvSpPr>
            <a:spLocks noGrp="1"/>
          </p:cNvSpPr>
          <p:nvPr>
            <p:ph type="body" idx="1"/>
          </p:nvPr>
        </p:nvSpPr>
        <p:spPr>
          <a:xfrm>
            <a:off x="373493" y="1931421"/>
            <a:ext cx="4867810" cy="655776"/>
          </a:xfrm>
        </p:spPr>
        <p:txBody>
          <a:bodyPr anchor="t"/>
          <a:lstStyle/>
          <a:p>
            <a:r>
              <a:rPr kumimoji="1" lang="en-US" altLang="ja-JP" sz="2000" dirty="0">
                <a:latin typeface="メイリオ" panose="020B0604030504040204" pitchFamily="50" charset="-128"/>
                <a:ea typeface="メイリオ" panose="020B0604030504040204" pitchFamily="50" charset="-128"/>
              </a:rPr>
              <a:t>【</a:t>
            </a:r>
            <a:r>
              <a:rPr kumimoji="1" lang="ja-JP" altLang="en-US" sz="2000" dirty="0">
                <a:latin typeface="メイリオ" panose="020B0604030504040204" pitchFamily="50" charset="-128"/>
                <a:ea typeface="メイリオ" panose="020B0604030504040204" pitchFamily="50" charset="-128"/>
              </a:rPr>
              <a:t>事業実施団体等へのお願い</a:t>
            </a:r>
            <a:r>
              <a:rPr kumimoji="1" lang="en-US" altLang="ja-JP" sz="2000" dirty="0">
                <a:latin typeface="メイリオ" panose="020B0604030504040204" pitchFamily="50" charset="-128"/>
                <a:ea typeface="メイリオ" panose="020B0604030504040204" pitchFamily="50" charset="-128"/>
              </a:rPr>
              <a:t>】</a:t>
            </a:r>
          </a:p>
        </p:txBody>
      </p:sp>
      <p:sp>
        <p:nvSpPr>
          <p:cNvPr id="9" name="Google Shape;38;p8">
            <a:extLst>
              <a:ext uri="{FF2B5EF4-FFF2-40B4-BE49-F238E27FC236}">
                <a16:creationId xmlns:a16="http://schemas.microsoft.com/office/drawing/2014/main" id="{0A176868-CB3B-73AA-70CB-569ED695E54D}"/>
              </a:ext>
            </a:extLst>
          </p:cNvPr>
          <p:cNvSpPr txBox="1"/>
          <p:nvPr/>
        </p:nvSpPr>
        <p:spPr>
          <a:xfrm>
            <a:off x="10878457" y="6522858"/>
            <a:ext cx="1186776" cy="252018"/>
          </a:xfrm>
          <a:prstGeom prst="rect">
            <a:avLst/>
          </a:prstGeom>
          <a:noFill/>
          <a:ln>
            <a:noFill/>
          </a:ln>
        </p:spPr>
        <p:txBody>
          <a:bodyPr spcFirstLastPara="1" wrap="square" lIns="0" tIns="0" rIns="0" bIns="0" anchor="ctr" anchorCtr="0">
            <a:noAutofit/>
          </a:bodyPr>
          <a:lstStyle/>
          <a:p>
            <a:pPr marL="0" marR="0" lvl="0" indent="0" algn="r" rtl="0">
              <a:lnSpc>
                <a:spcPct val="100000"/>
              </a:lnSpc>
              <a:spcBef>
                <a:spcPts val="0"/>
              </a:spcBef>
              <a:spcAft>
                <a:spcPts val="0"/>
              </a:spcAft>
              <a:buClr>
                <a:srgbClr val="000000"/>
              </a:buClr>
              <a:buSzPts val="2400"/>
              <a:buFont typeface="Arial"/>
              <a:buNone/>
            </a:pPr>
            <a:r>
              <a:rPr lang="en-US" altLang="ja-JP" sz="1400" dirty="0">
                <a:solidFill>
                  <a:schemeClr val="tx1">
                    <a:lumMod val="50000"/>
                    <a:lumOff val="50000"/>
                  </a:schemeClr>
                </a:solidFill>
                <a:latin typeface="メイリオ" panose="020B0604030504040204" pitchFamily="50" charset="-128"/>
                <a:ea typeface="メイリオ" panose="020B0604030504040204" pitchFamily="50" charset="-128"/>
                <a:cs typeface="M PLUS 1p"/>
                <a:sym typeface="M PLUS 1p"/>
              </a:rPr>
              <a:t>14</a:t>
            </a:r>
            <a:endParaRPr sz="1100" i="0" u="none" strike="noStrike" cap="none" dirty="0">
              <a:solidFill>
                <a:schemeClr val="tx1">
                  <a:lumMod val="50000"/>
                  <a:lumOff val="50000"/>
                </a:schemeClr>
              </a:solidFill>
              <a:latin typeface="メイリオ" panose="020B0604030504040204" pitchFamily="50" charset="-128"/>
              <a:ea typeface="メイリオ" panose="020B0604030504040204" pitchFamily="50" charset="-128"/>
              <a:cs typeface="M PLUS 1p"/>
              <a:sym typeface="M PLUS 1p"/>
            </a:endParaRPr>
          </a:p>
        </p:txBody>
      </p:sp>
      <p:pic>
        <p:nvPicPr>
          <p:cNvPr id="3" name="図 2"/>
          <p:cNvPicPr>
            <a:picLocks noChangeAspect="1"/>
          </p:cNvPicPr>
          <p:nvPr/>
        </p:nvPicPr>
        <p:blipFill>
          <a:blip r:embed="rId3"/>
          <a:stretch>
            <a:fillRect/>
          </a:stretch>
        </p:blipFill>
        <p:spPr>
          <a:xfrm>
            <a:off x="6417123" y="4431890"/>
            <a:ext cx="900000" cy="903384"/>
          </a:xfrm>
          <a:prstGeom prst="rect">
            <a:avLst/>
          </a:prstGeom>
        </p:spPr>
      </p:pic>
      <p:pic>
        <p:nvPicPr>
          <p:cNvPr id="12" name="図 11"/>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308568" y="418782"/>
            <a:ext cx="1201255" cy="1439292"/>
          </a:xfrm>
          <a:prstGeom prst="rect">
            <a:avLst/>
          </a:prstGeom>
        </p:spPr>
      </p:pic>
      <p:sp>
        <p:nvSpPr>
          <p:cNvPr id="4" name="テキスト ボックス 3">
            <a:extLst>
              <a:ext uri="{FF2B5EF4-FFF2-40B4-BE49-F238E27FC236}">
                <a16:creationId xmlns:a16="http://schemas.microsoft.com/office/drawing/2014/main" id="{3EA661ED-406A-03E4-139E-9C6D1F291806}"/>
              </a:ext>
            </a:extLst>
          </p:cNvPr>
          <p:cNvSpPr txBox="1"/>
          <p:nvPr/>
        </p:nvSpPr>
        <p:spPr>
          <a:xfrm>
            <a:off x="7351365" y="4414525"/>
            <a:ext cx="1810657" cy="369332"/>
          </a:xfrm>
          <a:prstGeom prst="rect">
            <a:avLst/>
          </a:prstGeom>
          <a:noFill/>
        </p:spPr>
        <p:txBody>
          <a:bodyPr wrap="square" rtlCol="0">
            <a:spAutoFit/>
          </a:bodyPr>
          <a:lstStyle/>
          <a:p>
            <a:r>
              <a:rPr lang="ja-JP" altLang="en-US" dirty="0"/>
              <a:t>○</a:t>
            </a:r>
            <a:r>
              <a:rPr kumimoji="1" lang="ja-JP" altLang="en-US" dirty="0"/>
              <a:t> 仙台市</a:t>
            </a:r>
            <a:r>
              <a:rPr kumimoji="1" lang="en-US" altLang="ja-JP" dirty="0"/>
              <a:t>HP</a:t>
            </a:r>
            <a:endParaRPr kumimoji="1" lang="ja-JP" altLang="en-US" dirty="0"/>
          </a:p>
        </p:txBody>
      </p:sp>
      <p:sp>
        <p:nvSpPr>
          <p:cNvPr id="5" name="テキスト ボックス 4">
            <a:extLst>
              <a:ext uri="{FF2B5EF4-FFF2-40B4-BE49-F238E27FC236}">
                <a16:creationId xmlns:a16="http://schemas.microsoft.com/office/drawing/2014/main" id="{A7218EC6-0959-F3A1-2AC1-3E1693217A94}"/>
              </a:ext>
            </a:extLst>
          </p:cNvPr>
          <p:cNvSpPr txBox="1"/>
          <p:nvPr/>
        </p:nvSpPr>
        <p:spPr>
          <a:xfrm>
            <a:off x="7342398" y="5599363"/>
            <a:ext cx="2462812" cy="369332"/>
          </a:xfrm>
          <a:prstGeom prst="rect">
            <a:avLst/>
          </a:prstGeom>
          <a:noFill/>
        </p:spPr>
        <p:txBody>
          <a:bodyPr wrap="square" rtlCol="0">
            <a:spAutoFit/>
          </a:bodyPr>
          <a:lstStyle/>
          <a:p>
            <a:r>
              <a:rPr kumimoji="1" lang="ja-JP" altLang="en-US" dirty="0"/>
              <a:t>○ </a:t>
            </a:r>
            <a:r>
              <a:rPr lang="ja-JP" altLang="en-US" dirty="0"/>
              <a:t>申込</a:t>
            </a:r>
            <a:r>
              <a:rPr kumimoji="1" lang="ja-JP" altLang="en-US" dirty="0"/>
              <a:t>申請フォーム</a:t>
            </a:r>
          </a:p>
        </p:txBody>
      </p:sp>
      <p:sp>
        <p:nvSpPr>
          <p:cNvPr id="7" name="テキスト ボックス 6">
            <a:extLst>
              <a:ext uri="{FF2B5EF4-FFF2-40B4-BE49-F238E27FC236}">
                <a16:creationId xmlns:a16="http://schemas.microsoft.com/office/drawing/2014/main" id="{A596C74F-A6FD-90EE-8720-8D1F5A6EECC4}"/>
              </a:ext>
            </a:extLst>
          </p:cNvPr>
          <p:cNvSpPr txBox="1"/>
          <p:nvPr/>
        </p:nvSpPr>
        <p:spPr>
          <a:xfrm>
            <a:off x="7361387" y="4777806"/>
            <a:ext cx="4724807" cy="830997"/>
          </a:xfrm>
          <a:prstGeom prst="rect">
            <a:avLst/>
          </a:prstGeom>
          <a:noFill/>
        </p:spPr>
        <p:txBody>
          <a:bodyPr wrap="square" rtlCol="0">
            <a:spAutoFit/>
          </a:bodyPr>
          <a:lstStyle/>
          <a:p>
            <a:r>
              <a:rPr kumimoji="1" lang="en-US" altLang="ja-JP" sz="1600" dirty="0">
                <a:hlinkClick r:id="rId5"/>
              </a:rPr>
              <a:t>https://www.city.sendai.jp/renkeisuishin/cellphone/softbank_koushihaken.html</a:t>
            </a:r>
            <a:endParaRPr lang="en-US" altLang="ja-JP" sz="1600" dirty="0"/>
          </a:p>
          <a:p>
            <a:endParaRPr kumimoji="1" lang="en-US" altLang="ja-JP" sz="1600" dirty="0"/>
          </a:p>
        </p:txBody>
      </p:sp>
      <p:sp>
        <p:nvSpPr>
          <p:cNvPr id="15" name="テキスト ボックス 14">
            <a:extLst>
              <a:ext uri="{FF2B5EF4-FFF2-40B4-BE49-F238E27FC236}">
                <a16:creationId xmlns:a16="http://schemas.microsoft.com/office/drawing/2014/main" id="{15ED376F-14B7-F03A-D40D-5B0C50E00CD8}"/>
              </a:ext>
            </a:extLst>
          </p:cNvPr>
          <p:cNvSpPr txBox="1"/>
          <p:nvPr/>
        </p:nvSpPr>
        <p:spPr>
          <a:xfrm>
            <a:off x="7360870" y="5947841"/>
            <a:ext cx="4724807" cy="584775"/>
          </a:xfrm>
          <a:prstGeom prst="rect">
            <a:avLst/>
          </a:prstGeom>
          <a:noFill/>
        </p:spPr>
        <p:txBody>
          <a:bodyPr wrap="square">
            <a:spAutoFit/>
          </a:bodyPr>
          <a:lstStyle/>
          <a:p>
            <a:r>
              <a:rPr lang="ja-JP" altLang="en-US" sz="1600" dirty="0">
                <a:hlinkClick r:id="rId6"/>
              </a:rPr>
              <a:t>https://logoform.jp/form/3PrJ/1013149</a:t>
            </a:r>
            <a:endParaRPr lang="en-US" altLang="ja-JP" sz="1600" dirty="0"/>
          </a:p>
          <a:p>
            <a:endParaRPr lang="ja-JP" altLang="en-US" sz="1600" dirty="0"/>
          </a:p>
        </p:txBody>
      </p:sp>
      <p:pic>
        <p:nvPicPr>
          <p:cNvPr id="17" name="図 16" descr="QR コード&#10;&#10;自動的に生成された説明">
            <a:extLst>
              <a:ext uri="{FF2B5EF4-FFF2-40B4-BE49-F238E27FC236}">
                <a16:creationId xmlns:a16="http://schemas.microsoft.com/office/drawing/2014/main" id="{9DC91E8B-3D2B-FA00-A3FC-D1A81AED9950}"/>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6450125" y="5616629"/>
            <a:ext cx="828000" cy="828000"/>
          </a:xfrm>
          <a:prstGeom prst="rect">
            <a:avLst/>
          </a:prstGeom>
        </p:spPr>
      </p:pic>
      <p:sp>
        <p:nvSpPr>
          <p:cNvPr id="18" name="正方形/長方形 17">
            <a:extLst>
              <a:ext uri="{FF2B5EF4-FFF2-40B4-BE49-F238E27FC236}">
                <a16:creationId xmlns:a16="http://schemas.microsoft.com/office/drawing/2014/main" id="{65624BB5-AB4D-26DA-2676-F4FF77B52534}"/>
              </a:ext>
            </a:extLst>
          </p:cNvPr>
          <p:cNvSpPr/>
          <p:nvPr/>
        </p:nvSpPr>
        <p:spPr>
          <a:xfrm>
            <a:off x="6347009" y="4366358"/>
            <a:ext cx="5718224" cy="1035033"/>
          </a:xfrm>
          <a:prstGeom prst="rect">
            <a:avLst/>
          </a:prstGeom>
          <a:noFill/>
          <a:ln>
            <a:solidFill>
              <a:schemeClr val="accent1"/>
            </a:solidFill>
            <a:prstDash val="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正方形/長方形 18">
            <a:extLst>
              <a:ext uri="{FF2B5EF4-FFF2-40B4-BE49-F238E27FC236}">
                <a16:creationId xmlns:a16="http://schemas.microsoft.com/office/drawing/2014/main" id="{5FCA76EE-9F56-4AF6-19AA-807C44A3FCC8}"/>
              </a:ext>
            </a:extLst>
          </p:cNvPr>
          <p:cNvSpPr/>
          <p:nvPr/>
        </p:nvSpPr>
        <p:spPr>
          <a:xfrm>
            <a:off x="6347009" y="5495645"/>
            <a:ext cx="5718224" cy="1035032"/>
          </a:xfrm>
          <a:prstGeom prst="rect">
            <a:avLst/>
          </a:prstGeom>
          <a:noFill/>
          <a:ln>
            <a:solidFill>
              <a:schemeClr val="accent1"/>
            </a:solidFill>
            <a:prstDash val="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4459676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1C6C262-2818-4249-BC4C-E375F14FDDC1}"/>
              </a:ext>
            </a:extLst>
          </p:cNvPr>
          <p:cNvSpPr>
            <a:spLocks noGrp="1"/>
          </p:cNvSpPr>
          <p:nvPr>
            <p:ph type="title"/>
          </p:nvPr>
        </p:nvSpPr>
        <p:spPr/>
        <p:txBody>
          <a:bodyPr/>
          <a:lstStyle/>
          <a:p>
            <a:r>
              <a:rPr kumimoji="1" lang="ja-JP" altLang="en-US" b="1" dirty="0">
                <a:latin typeface="メイリオ" panose="020B0604030504040204" pitchFamily="50" charset="-128"/>
                <a:ea typeface="メイリオ" panose="020B0604030504040204" pitchFamily="50" charset="-128"/>
              </a:rPr>
              <a:t>スマホ教室講師派遣サービスとは</a:t>
            </a:r>
          </a:p>
        </p:txBody>
      </p:sp>
      <p:sp>
        <p:nvSpPr>
          <p:cNvPr id="3" name="コンテンツ プレースホルダー 2">
            <a:extLst>
              <a:ext uri="{FF2B5EF4-FFF2-40B4-BE49-F238E27FC236}">
                <a16:creationId xmlns:a16="http://schemas.microsoft.com/office/drawing/2014/main" id="{AF0D9F31-C9E9-4D82-9EB2-8B2C9048FEAB}"/>
              </a:ext>
            </a:extLst>
          </p:cNvPr>
          <p:cNvSpPr>
            <a:spLocks noGrp="1"/>
          </p:cNvSpPr>
          <p:nvPr>
            <p:ph idx="1"/>
          </p:nvPr>
        </p:nvSpPr>
        <p:spPr>
          <a:xfrm>
            <a:off x="547460" y="2024743"/>
            <a:ext cx="11144250" cy="3338286"/>
          </a:xfrm>
        </p:spPr>
        <p:txBody>
          <a:bodyPr/>
          <a:lstStyle/>
          <a:p>
            <a:pPr marL="355600" indent="-355600">
              <a:lnSpc>
                <a:spcPct val="150000"/>
              </a:lnSpc>
              <a:spcBef>
                <a:spcPts val="0"/>
              </a:spcBef>
              <a:buFont typeface="Wingdings" panose="05000000000000000000" pitchFamily="2" charset="2"/>
              <a:buChar char="l"/>
            </a:pPr>
            <a:r>
              <a:rPr kumimoji="1" lang="ja-JP" altLang="en-US" sz="2000" dirty="0">
                <a:latin typeface="メイリオ" panose="020B0604030504040204" pitchFamily="50" charset="-128"/>
                <a:ea typeface="メイリオ" panose="020B0604030504040204" pitchFamily="50" charset="-128"/>
              </a:rPr>
              <a:t>まちのデジタル推進課では、スマホ教室の開催を希望する事業実施団体等に対して、</a:t>
            </a:r>
            <a:r>
              <a:rPr kumimoji="1" lang="ja-JP" altLang="en-US" sz="2000" u="sng" spc="0" dirty="0">
                <a:latin typeface="メイリオ" panose="020B0604030504040204" pitchFamily="50" charset="-128"/>
                <a:ea typeface="メイリオ" panose="020B0604030504040204" pitchFamily="50" charset="-128"/>
              </a:rPr>
              <a:t>ソフトバンク株式会社の「スマホアドバイザー</a:t>
            </a:r>
            <a:r>
              <a:rPr kumimoji="1" lang="en-US" altLang="ja-JP" sz="2000" u="sng" spc="0" dirty="0">
                <a:latin typeface="メイリオ" panose="020B0604030504040204" pitchFamily="50" charset="-128"/>
                <a:ea typeface="メイリオ" panose="020B0604030504040204" pitchFamily="50" charset="-128"/>
              </a:rPr>
              <a:t>®</a:t>
            </a:r>
            <a:r>
              <a:rPr kumimoji="1" lang="ja-JP" altLang="en-US" sz="2000" u="sng" spc="0" dirty="0">
                <a:latin typeface="メイリオ" panose="020B0604030504040204" pitchFamily="50" charset="-128"/>
                <a:ea typeface="メイリオ" panose="020B0604030504040204" pitchFamily="50" charset="-128"/>
              </a:rPr>
              <a:t>」を講師として派遣するサービス（無償）</a:t>
            </a:r>
            <a:r>
              <a:rPr kumimoji="1" lang="ja-JP" altLang="en-US" sz="2000" dirty="0">
                <a:latin typeface="メイリオ" panose="020B0604030504040204" pitchFamily="50" charset="-128"/>
                <a:ea typeface="メイリオ" panose="020B0604030504040204" pitchFamily="50" charset="-128"/>
              </a:rPr>
              <a:t>を提供しています。</a:t>
            </a:r>
            <a:endParaRPr kumimoji="1" lang="en-US" altLang="ja-JP" sz="2000" dirty="0">
              <a:latin typeface="メイリオ" panose="020B0604030504040204" pitchFamily="50" charset="-128"/>
              <a:ea typeface="メイリオ" panose="020B0604030504040204" pitchFamily="50" charset="-128"/>
            </a:endParaRPr>
          </a:p>
          <a:p>
            <a:pPr marL="355600" indent="-355600">
              <a:lnSpc>
                <a:spcPct val="150000"/>
              </a:lnSpc>
              <a:spcBef>
                <a:spcPts val="0"/>
              </a:spcBef>
              <a:buFont typeface="Wingdings" panose="05000000000000000000" pitchFamily="2" charset="2"/>
              <a:buChar char="l"/>
            </a:pPr>
            <a:r>
              <a:rPr kumimoji="1" lang="ja-JP" altLang="en-US" sz="2000" dirty="0">
                <a:latin typeface="メイリオ" panose="020B0604030504040204" pitchFamily="50" charset="-128"/>
                <a:ea typeface="メイリオ" panose="020B0604030504040204" pitchFamily="50" charset="-128"/>
              </a:rPr>
              <a:t>仙台市内であればどこでも対応可能です。</a:t>
            </a:r>
            <a:endParaRPr kumimoji="1" lang="en-US" altLang="ja-JP" sz="2000" dirty="0">
              <a:latin typeface="メイリオ" panose="020B0604030504040204" pitchFamily="50" charset="-128"/>
              <a:ea typeface="メイリオ" panose="020B0604030504040204" pitchFamily="50" charset="-128"/>
            </a:endParaRPr>
          </a:p>
          <a:p>
            <a:pPr marL="355600" indent="-355600">
              <a:lnSpc>
                <a:spcPct val="150000"/>
              </a:lnSpc>
              <a:spcBef>
                <a:spcPts val="0"/>
              </a:spcBef>
              <a:buFont typeface="Wingdings" panose="05000000000000000000" pitchFamily="2" charset="2"/>
              <a:buChar char="l"/>
            </a:pPr>
            <a:r>
              <a:rPr kumimoji="1" lang="ja-JP" altLang="en-US" sz="2000" dirty="0">
                <a:latin typeface="メイリオ" panose="020B0604030504040204" pitchFamily="50" charset="-128"/>
                <a:ea typeface="メイリオ" panose="020B0604030504040204" pitchFamily="50" charset="-128"/>
              </a:rPr>
              <a:t>本サービスは令和８年</a:t>
            </a:r>
            <a:r>
              <a:rPr kumimoji="1" lang="en-US" altLang="ja-JP" sz="2000" dirty="0">
                <a:latin typeface="メイリオ" panose="020B0604030504040204" pitchFamily="50" charset="-128"/>
                <a:ea typeface="メイリオ" panose="020B0604030504040204" pitchFamily="50" charset="-128"/>
              </a:rPr>
              <a:t>3</a:t>
            </a:r>
            <a:r>
              <a:rPr kumimoji="1" lang="ja-JP" altLang="en-US" sz="2000" dirty="0">
                <a:latin typeface="メイリオ" panose="020B0604030504040204" pitchFamily="50" charset="-128"/>
                <a:ea typeface="メイリオ" panose="020B0604030504040204" pitchFamily="50" charset="-128"/>
              </a:rPr>
              <a:t>月末までに開催するスマホ教室が対象です。</a:t>
            </a:r>
            <a:endParaRPr kumimoji="1" lang="en-US" altLang="ja-JP" sz="2000" dirty="0">
              <a:latin typeface="メイリオ" panose="020B0604030504040204" pitchFamily="50" charset="-128"/>
              <a:ea typeface="メイリオ" panose="020B0604030504040204" pitchFamily="50" charset="-128"/>
            </a:endParaRPr>
          </a:p>
          <a:p>
            <a:pPr marL="355600" indent="-355600">
              <a:lnSpc>
                <a:spcPct val="150000"/>
              </a:lnSpc>
              <a:spcBef>
                <a:spcPts val="0"/>
              </a:spcBef>
              <a:buFont typeface="Wingdings" panose="05000000000000000000" pitchFamily="2" charset="2"/>
              <a:buChar char="l"/>
            </a:pPr>
            <a:r>
              <a:rPr kumimoji="1" lang="ja-JP" altLang="en-US" sz="2000" dirty="0">
                <a:latin typeface="メイリオ" panose="020B0604030504040204" pitchFamily="50" charset="-128"/>
                <a:ea typeface="メイリオ" panose="020B0604030504040204" pitchFamily="50" charset="-128"/>
              </a:rPr>
              <a:t>申請期限は、開催日１ヵ月前までを目安としています。</a:t>
            </a:r>
            <a:endParaRPr kumimoji="1" lang="en-US" altLang="ja-JP" sz="2000" dirty="0">
              <a:latin typeface="メイリオ" panose="020B0604030504040204" pitchFamily="50" charset="-128"/>
              <a:ea typeface="メイリオ" panose="020B0604030504040204" pitchFamily="50" charset="-128"/>
            </a:endParaRPr>
          </a:p>
        </p:txBody>
      </p:sp>
      <p:sp>
        <p:nvSpPr>
          <p:cNvPr id="5" name="コンテンツ プレースホルダー 2">
            <a:extLst>
              <a:ext uri="{FF2B5EF4-FFF2-40B4-BE49-F238E27FC236}">
                <a16:creationId xmlns:a16="http://schemas.microsoft.com/office/drawing/2014/main" id="{AF0D9F31-C9E9-4D82-9EB2-8B2C9048FEAB}"/>
              </a:ext>
            </a:extLst>
          </p:cNvPr>
          <p:cNvSpPr txBox="1">
            <a:spLocks/>
          </p:cNvSpPr>
          <p:nvPr/>
        </p:nvSpPr>
        <p:spPr>
          <a:xfrm>
            <a:off x="547460" y="5009322"/>
            <a:ext cx="11144250" cy="1855934"/>
          </a:xfrm>
          <a:prstGeom prst="rect">
            <a:avLst/>
          </a:prstGeom>
        </p:spPr>
        <p:txBody>
          <a:bodyPr lIns="109728" tIns="109728" rIns="109728" bIns="91440" anchor="b"/>
          <a:lstStyle>
            <a:lvl1pPr marL="228600" indent="-228600" algn="l" defTabSz="914400" rtl="0" eaLnBrk="1" latinLnBrk="0" hangingPunct="1">
              <a:lnSpc>
                <a:spcPct val="120000"/>
              </a:lnSpc>
              <a:spcBef>
                <a:spcPts val="1000"/>
              </a:spcBef>
              <a:buFont typeface="Arial" panose="020B0604020202020204" pitchFamily="34" charset="0"/>
              <a:buChar char="•"/>
              <a:defRPr sz="2600" kern="1200" spc="150">
                <a:solidFill>
                  <a:schemeClr val="tx1"/>
                </a:solidFill>
                <a:latin typeface="+mn-lt"/>
                <a:ea typeface="+mn-ea"/>
                <a:cs typeface="+mn-cs"/>
              </a:defRPr>
            </a:lvl1pPr>
            <a:lvl2pPr marL="685800" indent="-228600" algn="l" defTabSz="914400" rtl="0" eaLnBrk="1" latinLnBrk="0" hangingPunct="1">
              <a:lnSpc>
                <a:spcPct val="120000"/>
              </a:lnSpc>
              <a:spcBef>
                <a:spcPts val="500"/>
              </a:spcBef>
              <a:buFont typeface="Arial" panose="020B0604020202020204" pitchFamily="34" charset="0"/>
              <a:buChar char="•"/>
              <a:defRPr sz="2200" kern="1200" spc="150">
                <a:solidFill>
                  <a:schemeClr val="tx1"/>
                </a:solidFill>
                <a:latin typeface="+mn-lt"/>
                <a:ea typeface="+mn-ea"/>
                <a:cs typeface="+mn-cs"/>
              </a:defRPr>
            </a:lvl2pPr>
            <a:lvl3pPr marL="1143000" indent="-228600" algn="l" defTabSz="914400" rtl="0" eaLnBrk="1" latinLnBrk="0" hangingPunct="1">
              <a:lnSpc>
                <a:spcPct val="120000"/>
              </a:lnSpc>
              <a:spcBef>
                <a:spcPts val="500"/>
              </a:spcBef>
              <a:buFont typeface="Arial" panose="020B0604020202020204" pitchFamily="34" charset="0"/>
              <a:buChar char="•"/>
              <a:defRPr sz="2000" kern="1200" spc="150">
                <a:solidFill>
                  <a:schemeClr val="tx1"/>
                </a:solidFill>
                <a:latin typeface="+mn-lt"/>
                <a:ea typeface="+mn-ea"/>
                <a:cs typeface="+mn-cs"/>
              </a:defRPr>
            </a:lvl3pPr>
            <a:lvl4pPr marL="1600200" indent="-228600" algn="l" defTabSz="914400" rtl="0" eaLnBrk="1" latinLnBrk="0" hangingPunct="1">
              <a:lnSpc>
                <a:spcPct val="120000"/>
              </a:lnSpc>
              <a:spcBef>
                <a:spcPts val="500"/>
              </a:spcBef>
              <a:buFont typeface="Arial" panose="020B0604020202020204" pitchFamily="34" charset="0"/>
              <a:buChar char="•"/>
              <a:defRPr sz="1800" kern="1200" spc="150">
                <a:solidFill>
                  <a:schemeClr val="tx1"/>
                </a:solidFill>
                <a:latin typeface="+mn-lt"/>
                <a:ea typeface="+mn-ea"/>
                <a:cs typeface="+mn-cs"/>
              </a:defRPr>
            </a:lvl4pPr>
            <a:lvl5pPr marL="2057400" indent="-228600" algn="l" defTabSz="914400" rtl="0" eaLnBrk="1" latinLnBrk="0" hangingPunct="1">
              <a:lnSpc>
                <a:spcPct val="120000"/>
              </a:lnSpc>
              <a:spcBef>
                <a:spcPts val="500"/>
              </a:spcBef>
              <a:buFont typeface="Arial" panose="020B0604020202020204" pitchFamily="34" charset="0"/>
              <a:buChar char="•"/>
              <a:defRPr sz="1800" kern="1200" spc="15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spcBef>
                <a:spcPts val="0"/>
              </a:spcBef>
              <a:buNone/>
            </a:pPr>
            <a:r>
              <a:rPr lang="en-US" altLang="ja-JP" sz="1600" dirty="0">
                <a:latin typeface="メイリオ" panose="020B0604030504040204" pitchFamily="50" charset="-128"/>
                <a:ea typeface="メイリオ" panose="020B0604030504040204" pitchFamily="50" charset="-128"/>
              </a:rPr>
              <a:t>※</a:t>
            </a:r>
            <a:r>
              <a:rPr lang="ja-JP" altLang="en-US" sz="1600" dirty="0">
                <a:latin typeface="メイリオ" panose="020B0604030504040204" pitchFamily="50" charset="-128"/>
                <a:ea typeface="メイリオ" panose="020B0604030504040204" pitchFamily="50" charset="-128"/>
              </a:rPr>
              <a:t>この取組みは、令和</a:t>
            </a:r>
            <a:r>
              <a:rPr lang="en-US" altLang="ja-JP" sz="1600" dirty="0">
                <a:latin typeface="メイリオ" panose="020B0604030504040204" pitchFamily="50" charset="-128"/>
                <a:ea typeface="メイリオ" panose="020B0604030504040204" pitchFamily="50" charset="-128"/>
              </a:rPr>
              <a:t>3</a:t>
            </a:r>
            <a:r>
              <a:rPr lang="ja-JP" altLang="en-US" sz="1600" dirty="0">
                <a:latin typeface="メイリオ" panose="020B0604030504040204" pitchFamily="50" charset="-128"/>
                <a:ea typeface="メイリオ" panose="020B0604030504040204" pitchFamily="50" charset="-128"/>
              </a:rPr>
              <a:t>年にソフトバンク株式会社と仙台市が締結した覚書に基づくものです。</a:t>
            </a:r>
            <a:endParaRPr lang="en-US" altLang="ja-JP" sz="1600" dirty="0">
              <a:latin typeface="メイリオ" panose="020B0604030504040204" pitchFamily="50" charset="-128"/>
              <a:ea typeface="メイリオ" panose="020B0604030504040204" pitchFamily="50" charset="-128"/>
            </a:endParaRPr>
          </a:p>
          <a:p>
            <a:pPr marL="0" indent="0">
              <a:lnSpc>
                <a:spcPct val="100000"/>
              </a:lnSpc>
              <a:spcBef>
                <a:spcPts val="0"/>
              </a:spcBef>
              <a:buNone/>
            </a:pPr>
            <a:r>
              <a:rPr lang="en-US" altLang="ja-JP" sz="1600" dirty="0">
                <a:latin typeface="メイリオ" panose="020B0604030504040204" pitchFamily="50" charset="-128"/>
                <a:ea typeface="メイリオ" panose="020B0604030504040204" pitchFamily="50" charset="-128"/>
              </a:rPr>
              <a:t>※</a:t>
            </a:r>
            <a:r>
              <a:rPr lang="ja-JP" altLang="en-US" sz="1600" b="1" u="sng" dirty="0">
                <a:latin typeface="メイリオ" panose="020B0604030504040204" pitchFamily="50" charset="-128"/>
                <a:ea typeface="メイリオ" panose="020B0604030504040204" pitchFamily="50" charset="-128"/>
              </a:rPr>
              <a:t>スマホアドバイザー</a:t>
            </a:r>
            <a:r>
              <a:rPr kumimoji="1" lang="en-US" altLang="ja-JP" sz="1600" b="1" u="sng" spc="0" dirty="0">
                <a:latin typeface="メイリオ" panose="020B0604030504040204" pitchFamily="50" charset="-128"/>
                <a:ea typeface="メイリオ" panose="020B0604030504040204" pitchFamily="50" charset="-128"/>
              </a:rPr>
              <a:t>®</a:t>
            </a:r>
            <a:r>
              <a:rPr kumimoji="1" lang="en-US" altLang="ja-JP" sz="1600" u="sng" spc="0" dirty="0">
                <a:latin typeface="メイリオ" panose="020B0604030504040204" pitchFamily="50" charset="-128"/>
                <a:ea typeface="メイリオ" panose="020B0604030504040204" pitchFamily="50" charset="-128"/>
              </a:rPr>
              <a:t> </a:t>
            </a:r>
            <a:r>
              <a:rPr lang="ja-JP" altLang="en-US" sz="1600" dirty="0">
                <a:latin typeface="メイリオ" panose="020B0604030504040204" pitchFamily="50" charset="-128"/>
                <a:ea typeface="メイリオ" panose="020B0604030504040204" pitchFamily="50" charset="-128"/>
              </a:rPr>
              <a:t>：</a:t>
            </a:r>
            <a:endParaRPr lang="en-US" altLang="ja-JP" sz="1600" dirty="0">
              <a:latin typeface="メイリオ" panose="020B0604030504040204" pitchFamily="50" charset="-128"/>
              <a:ea typeface="メイリオ" panose="020B0604030504040204" pitchFamily="50" charset="-128"/>
            </a:endParaRPr>
          </a:p>
          <a:p>
            <a:pPr marL="0" indent="0">
              <a:lnSpc>
                <a:spcPct val="100000"/>
              </a:lnSpc>
              <a:spcBef>
                <a:spcPts val="0"/>
              </a:spcBef>
              <a:buNone/>
            </a:pPr>
            <a:r>
              <a:rPr lang="ja-JP" altLang="en-US" sz="1600" dirty="0">
                <a:latin typeface="メイリオ" panose="020B0604030504040204" pitchFamily="50" charset="-128"/>
                <a:ea typeface="メイリオ" panose="020B0604030504040204" pitchFamily="50" charset="-128"/>
              </a:rPr>
              <a:t>　ソフトバンク株式会社が独自に資格認定するスマホのスペシャリストです。</a:t>
            </a:r>
            <a:endParaRPr lang="en-US" altLang="ja-JP" sz="1600" dirty="0">
              <a:latin typeface="メイリオ" panose="020B0604030504040204" pitchFamily="50" charset="-128"/>
              <a:ea typeface="メイリオ" panose="020B0604030504040204" pitchFamily="50" charset="-128"/>
            </a:endParaRPr>
          </a:p>
          <a:p>
            <a:pPr marL="0" indent="0">
              <a:lnSpc>
                <a:spcPct val="100000"/>
              </a:lnSpc>
              <a:spcBef>
                <a:spcPts val="0"/>
              </a:spcBef>
              <a:buNone/>
            </a:pPr>
            <a:r>
              <a:rPr lang="ja-JP" altLang="en-US" sz="1600" dirty="0">
                <a:latin typeface="メイリオ" panose="020B0604030504040204" pitchFamily="50" charset="-128"/>
                <a:ea typeface="メイリオ" panose="020B0604030504040204" pitchFamily="50" charset="-128"/>
              </a:rPr>
              <a:t>　デジタル庁の定めた「デジタル推進委員」にも任命されています。</a:t>
            </a:r>
            <a:endParaRPr kumimoji="1" lang="en-US" altLang="ja-JP" sz="1600" dirty="0">
              <a:solidFill>
                <a:srgbClr val="FF0000"/>
              </a:solidFill>
              <a:latin typeface="メイリオ" panose="020B0604030504040204" pitchFamily="50" charset="-128"/>
              <a:ea typeface="メイリオ" panose="020B0604030504040204" pitchFamily="50" charset="-128"/>
            </a:endParaRPr>
          </a:p>
          <a:p>
            <a:pPr marL="0" indent="0">
              <a:lnSpc>
                <a:spcPct val="100000"/>
              </a:lnSpc>
              <a:spcBef>
                <a:spcPts val="0"/>
              </a:spcBef>
              <a:buNone/>
            </a:pPr>
            <a:r>
              <a:rPr kumimoji="1" lang="en-US" altLang="ja-JP" sz="1600" dirty="0">
                <a:solidFill>
                  <a:srgbClr val="C00000"/>
                </a:solidFill>
                <a:latin typeface="メイリオ" panose="020B0604030504040204" pitchFamily="50" charset="-128"/>
                <a:ea typeface="メイリオ" panose="020B0604030504040204" pitchFamily="50" charset="-128"/>
              </a:rPr>
              <a:t>※</a:t>
            </a:r>
            <a:r>
              <a:rPr kumimoji="1" lang="ja-JP" altLang="en-US" sz="1600" dirty="0">
                <a:solidFill>
                  <a:srgbClr val="C00000"/>
                </a:solidFill>
                <a:latin typeface="メイリオ" panose="020B0604030504040204" pitchFamily="50" charset="-128"/>
                <a:ea typeface="メイリオ" panose="020B0604030504040204" pitchFamily="50" charset="-128"/>
              </a:rPr>
              <a:t>本サービスは講師派遣サービスのため、主催は実施希望団体等となります。</a:t>
            </a:r>
            <a:endParaRPr kumimoji="1" lang="en-US" altLang="ja-JP" sz="1600" dirty="0">
              <a:solidFill>
                <a:srgbClr val="C00000"/>
              </a:solidFill>
              <a:latin typeface="メイリオ" panose="020B0604030504040204" pitchFamily="50" charset="-128"/>
              <a:ea typeface="メイリオ" panose="020B0604030504040204" pitchFamily="50" charset="-128"/>
            </a:endParaRPr>
          </a:p>
          <a:p>
            <a:pPr marL="0" indent="0">
              <a:lnSpc>
                <a:spcPct val="100000"/>
              </a:lnSpc>
              <a:spcBef>
                <a:spcPts val="0"/>
              </a:spcBef>
              <a:buFont typeface="Arial" panose="020B0604020202020204" pitchFamily="34" charset="0"/>
              <a:buNone/>
            </a:pPr>
            <a:r>
              <a:rPr kumimoji="1" lang="en-US" altLang="ja-JP" sz="1600" dirty="0">
                <a:solidFill>
                  <a:srgbClr val="C00000"/>
                </a:solidFill>
                <a:latin typeface="メイリオ" panose="020B0604030504040204" pitchFamily="50" charset="-128"/>
                <a:ea typeface="メイリオ" panose="020B0604030504040204" pitchFamily="50" charset="-128"/>
              </a:rPr>
              <a:t>※</a:t>
            </a:r>
            <a:r>
              <a:rPr lang="ja-JP" altLang="en-US" sz="1600" dirty="0">
                <a:solidFill>
                  <a:srgbClr val="C00000"/>
                </a:solidFill>
                <a:latin typeface="メイリオ" panose="020B0604030504040204" pitchFamily="50" charset="-128"/>
                <a:ea typeface="メイリオ" panose="020B0604030504040204" pitchFamily="50" charset="-128"/>
              </a:rPr>
              <a:t>派遣先</a:t>
            </a:r>
            <a:r>
              <a:rPr kumimoji="1" lang="ja-JP" altLang="en-US" sz="1600" dirty="0">
                <a:solidFill>
                  <a:srgbClr val="C00000"/>
                </a:solidFill>
                <a:latin typeface="メイリオ" panose="020B0604030504040204" pitchFamily="50" charset="-128"/>
                <a:ea typeface="メイリオ" panose="020B0604030504040204" pitchFamily="50" charset="-128"/>
              </a:rPr>
              <a:t>は庁内各課のほか、任意団体や町内会など幅広く対応可能です。</a:t>
            </a:r>
            <a:endParaRPr kumimoji="1" lang="en-US" altLang="ja-JP" sz="1600" dirty="0">
              <a:solidFill>
                <a:srgbClr val="C00000"/>
              </a:solidFill>
              <a:latin typeface="メイリオ" panose="020B0604030504040204" pitchFamily="50" charset="-128"/>
              <a:ea typeface="メイリオ" panose="020B0604030504040204" pitchFamily="50" charset="-128"/>
            </a:endParaRPr>
          </a:p>
        </p:txBody>
      </p:sp>
      <p:pic>
        <p:nvPicPr>
          <p:cNvPr id="6" name="図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432449" y="4658119"/>
            <a:ext cx="1259261" cy="1830732"/>
          </a:xfrm>
          <a:prstGeom prst="rect">
            <a:avLst/>
          </a:prstGeom>
        </p:spPr>
      </p:pic>
      <p:sp>
        <p:nvSpPr>
          <p:cNvPr id="7" name="Google Shape;38;p8">
            <a:extLst>
              <a:ext uri="{FF2B5EF4-FFF2-40B4-BE49-F238E27FC236}">
                <a16:creationId xmlns:a16="http://schemas.microsoft.com/office/drawing/2014/main" id="{0A176868-CB3B-73AA-70CB-569ED695E54D}"/>
              </a:ext>
            </a:extLst>
          </p:cNvPr>
          <p:cNvSpPr txBox="1"/>
          <p:nvPr/>
        </p:nvSpPr>
        <p:spPr>
          <a:xfrm>
            <a:off x="10878457" y="6522858"/>
            <a:ext cx="1186776" cy="252018"/>
          </a:xfrm>
          <a:prstGeom prst="rect">
            <a:avLst/>
          </a:prstGeom>
          <a:noFill/>
          <a:ln>
            <a:noFill/>
          </a:ln>
        </p:spPr>
        <p:txBody>
          <a:bodyPr spcFirstLastPara="1" wrap="square" lIns="0" tIns="0" rIns="0" bIns="0" anchor="ctr" anchorCtr="0">
            <a:noAutofit/>
          </a:bodyPr>
          <a:lstStyle/>
          <a:p>
            <a:pPr marL="0" marR="0" lvl="0" indent="0" algn="r" rtl="0">
              <a:lnSpc>
                <a:spcPct val="100000"/>
              </a:lnSpc>
              <a:spcBef>
                <a:spcPts val="0"/>
              </a:spcBef>
              <a:spcAft>
                <a:spcPts val="0"/>
              </a:spcAft>
              <a:buClr>
                <a:srgbClr val="000000"/>
              </a:buClr>
              <a:buSzPts val="2400"/>
              <a:buFont typeface="Arial"/>
              <a:buNone/>
            </a:pPr>
            <a:r>
              <a:rPr lang="ja-JP" altLang="en-US" sz="1400" i="0" u="none" strike="noStrike" cap="none" dirty="0">
                <a:solidFill>
                  <a:schemeClr val="tx1">
                    <a:lumMod val="50000"/>
                    <a:lumOff val="50000"/>
                  </a:schemeClr>
                </a:solidFill>
                <a:latin typeface="メイリオ" panose="020B0604030504040204" pitchFamily="50" charset="-128"/>
                <a:ea typeface="メイリオ" panose="020B0604030504040204" pitchFamily="50" charset="-128"/>
                <a:cs typeface="M PLUS 1p"/>
                <a:sym typeface="M PLUS 1p"/>
              </a:rPr>
              <a:t>２</a:t>
            </a:r>
            <a:endParaRPr sz="1100" i="0" u="none" strike="noStrike" cap="none" dirty="0">
              <a:solidFill>
                <a:schemeClr val="tx1">
                  <a:lumMod val="50000"/>
                  <a:lumOff val="50000"/>
                </a:schemeClr>
              </a:solidFill>
              <a:latin typeface="メイリオ" panose="020B0604030504040204" pitchFamily="50" charset="-128"/>
              <a:ea typeface="メイリオ" panose="020B0604030504040204" pitchFamily="50" charset="-128"/>
              <a:cs typeface="M PLUS 1p"/>
              <a:sym typeface="M PLUS 1p"/>
            </a:endParaRPr>
          </a:p>
        </p:txBody>
      </p:sp>
    </p:spTree>
    <p:extLst>
      <p:ext uri="{BB962C8B-B14F-4D97-AF65-F5344CB8AC3E}">
        <p14:creationId xmlns:p14="http://schemas.microsoft.com/office/powerpoint/2010/main" val="21672251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B718245-E75F-41A1-A252-F557B2D2C1D5}"/>
              </a:ext>
            </a:extLst>
          </p:cNvPr>
          <p:cNvSpPr>
            <a:spLocks noGrp="1"/>
          </p:cNvSpPr>
          <p:nvPr>
            <p:ph type="title"/>
          </p:nvPr>
        </p:nvSpPr>
        <p:spPr/>
        <p:txBody>
          <a:bodyPr/>
          <a:lstStyle/>
          <a:p>
            <a:r>
              <a:rPr kumimoji="1" lang="ja-JP" altLang="en-US" b="1" dirty="0">
                <a:latin typeface="メイリオ" panose="020B0604030504040204" pitchFamily="50" charset="-128"/>
                <a:ea typeface="メイリオ" panose="020B0604030504040204" pitchFamily="50" charset="-128"/>
              </a:rPr>
              <a:t>提供サービスの基本情報</a:t>
            </a:r>
          </a:p>
        </p:txBody>
      </p:sp>
      <p:sp>
        <p:nvSpPr>
          <p:cNvPr id="5" name="コンテンツ プレースホルダー 2">
            <a:extLst>
              <a:ext uri="{FF2B5EF4-FFF2-40B4-BE49-F238E27FC236}">
                <a16:creationId xmlns:a16="http://schemas.microsoft.com/office/drawing/2014/main" id="{341B6A3C-D351-42F1-AE36-37207042D22A}"/>
              </a:ext>
            </a:extLst>
          </p:cNvPr>
          <p:cNvSpPr>
            <a:spLocks noGrp="1"/>
          </p:cNvSpPr>
          <p:nvPr>
            <p:ph idx="1"/>
          </p:nvPr>
        </p:nvSpPr>
        <p:spPr>
          <a:xfrm>
            <a:off x="570719" y="6096000"/>
            <a:ext cx="11257826" cy="762000"/>
          </a:xfrm>
        </p:spPr>
        <p:txBody>
          <a:bodyPr anchor="b"/>
          <a:lstStyle/>
          <a:p>
            <a:pPr marL="0" indent="0">
              <a:lnSpc>
                <a:spcPct val="100000"/>
              </a:lnSpc>
              <a:spcBef>
                <a:spcPts val="0"/>
              </a:spcBef>
              <a:buNone/>
            </a:pPr>
            <a:r>
              <a:rPr kumimoji="1" lang="en-US" altLang="ja-JP" sz="1200" dirty="0">
                <a:solidFill>
                  <a:srgbClr val="C00000"/>
                </a:solidFill>
                <a:latin typeface="メイリオ" panose="020B0604030504040204" pitchFamily="50" charset="-128"/>
                <a:ea typeface="メイリオ" panose="020B0604030504040204" pitchFamily="50" charset="-128"/>
              </a:rPr>
              <a:t>※</a:t>
            </a:r>
            <a:r>
              <a:rPr kumimoji="1" lang="ja-JP" altLang="en-US" sz="1200" dirty="0">
                <a:solidFill>
                  <a:srgbClr val="C00000"/>
                </a:solidFill>
                <a:latin typeface="メイリオ" panose="020B0604030504040204" pitchFamily="50" charset="-128"/>
                <a:ea typeface="メイリオ" panose="020B0604030504040204" pitchFamily="50" charset="-128"/>
              </a:rPr>
              <a:t>上記以外の講座内容等に関しては、ソフトバンク株式会社へ事前に問い合わせが可能です。</a:t>
            </a:r>
            <a:endParaRPr kumimoji="1" lang="en-US" altLang="ja-JP" sz="1200" dirty="0">
              <a:solidFill>
                <a:srgbClr val="C00000"/>
              </a:solidFill>
              <a:latin typeface="メイリオ" panose="020B0604030504040204" pitchFamily="50" charset="-128"/>
              <a:ea typeface="メイリオ" panose="020B0604030504040204" pitchFamily="50" charset="-128"/>
            </a:endParaRPr>
          </a:p>
          <a:p>
            <a:pPr marL="0" indent="0">
              <a:lnSpc>
                <a:spcPct val="100000"/>
              </a:lnSpc>
              <a:spcBef>
                <a:spcPts val="0"/>
              </a:spcBef>
              <a:buNone/>
            </a:pPr>
            <a:r>
              <a:rPr kumimoji="1" lang="en-US" altLang="ja-JP" sz="1200" dirty="0">
                <a:solidFill>
                  <a:srgbClr val="C00000"/>
                </a:solidFill>
                <a:latin typeface="メイリオ" panose="020B0604030504040204" pitchFamily="50" charset="-128"/>
                <a:ea typeface="メイリオ" panose="020B0604030504040204" pitchFamily="50" charset="-128"/>
              </a:rPr>
              <a:t>※</a:t>
            </a:r>
            <a:r>
              <a:rPr kumimoji="1" lang="ja-JP" altLang="en-US" sz="1200" dirty="0">
                <a:solidFill>
                  <a:srgbClr val="C00000"/>
                </a:solidFill>
                <a:latin typeface="メイリオ" panose="020B0604030504040204" pitchFamily="50" charset="-128"/>
                <a:ea typeface="メイリオ" panose="020B0604030504040204" pitchFamily="50" charset="-128"/>
              </a:rPr>
              <a:t>上記のほか、必要に応じて事前に調整を行う場合がございます。</a:t>
            </a:r>
            <a:endParaRPr kumimoji="1" lang="en-US" altLang="ja-JP" sz="1200" dirty="0">
              <a:solidFill>
                <a:srgbClr val="C00000"/>
              </a:solidFill>
              <a:latin typeface="メイリオ" panose="020B0604030504040204" pitchFamily="50" charset="-128"/>
              <a:ea typeface="メイリオ" panose="020B0604030504040204" pitchFamily="50" charset="-128"/>
            </a:endParaRPr>
          </a:p>
        </p:txBody>
      </p:sp>
      <p:graphicFrame>
        <p:nvGraphicFramePr>
          <p:cNvPr id="4" name="表 3"/>
          <p:cNvGraphicFramePr>
            <a:graphicFrameLocks noGrp="1"/>
          </p:cNvGraphicFramePr>
          <p:nvPr>
            <p:extLst>
              <p:ext uri="{D42A27DB-BD31-4B8C-83A1-F6EECF244321}">
                <p14:modId xmlns:p14="http://schemas.microsoft.com/office/powerpoint/2010/main" val="2140676624"/>
              </p:ext>
            </p:extLst>
          </p:nvPr>
        </p:nvGraphicFramePr>
        <p:xfrm>
          <a:off x="570718" y="1672632"/>
          <a:ext cx="11257827" cy="4590000"/>
        </p:xfrm>
        <a:graphic>
          <a:graphicData uri="http://schemas.openxmlformats.org/drawingml/2006/table">
            <a:tbl>
              <a:tblPr firstRow="1" bandRow="1">
                <a:tableStyleId>{5C22544A-7EE6-4342-B048-85BDC9FD1C3A}</a:tableStyleId>
              </a:tblPr>
              <a:tblGrid>
                <a:gridCol w="1533852">
                  <a:extLst>
                    <a:ext uri="{9D8B030D-6E8A-4147-A177-3AD203B41FA5}">
                      <a16:colId xmlns:a16="http://schemas.microsoft.com/office/drawing/2014/main" val="3530260973"/>
                    </a:ext>
                  </a:extLst>
                </a:gridCol>
                <a:gridCol w="4527519">
                  <a:extLst>
                    <a:ext uri="{9D8B030D-6E8A-4147-A177-3AD203B41FA5}">
                      <a16:colId xmlns:a16="http://schemas.microsoft.com/office/drawing/2014/main" val="2136303050"/>
                    </a:ext>
                  </a:extLst>
                </a:gridCol>
                <a:gridCol w="5196456">
                  <a:extLst>
                    <a:ext uri="{9D8B030D-6E8A-4147-A177-3AD203B41FA5}">
                      <a16:colId xmlns:a16="http://schemas.microsoft.com/office/drawing/2014/main" val="449290056"/>
                    </a:ext>
                  </a:extLst>
                </a:gridCol>
              </a:tblGrid>
              <a:tr h="432000">
                <a:tc>
                  <a:txBody>
                    <a:bodyPr/>
                    <a:lstStyle/>
                    <a:p>
                      <a:pPr algn="ctr"/>
                      <a:r>
                        <a:rPr kumimoji="1" lang="ja-JP" altLang="en-US" sz="1800" dirty="0">
                          <a:solidFill>
                            <a:schemeClr val="tx1"/>
                          </a:solidFill>
                        </a:rPr>
                        <a:t>項目</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800" dirty="0">
                          <a:solidFill>
                            <a:schemeClr val="tx1"/>
                          </a:solidFill>
                        </a:rPr>
                        <a:t>内容</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800" dirty="0">
                          <a:solidFill>
                            <a:schemeClr val="tx1"/>
                          </a:solidFill>
                        </a:rPr>
                        <a:t>備考</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853942695"/>
                  </a:ext>
                </a:extLst>
              </a:tr>
              <a:tr h="0">
                <a:tc>
                  <a:txBody>
                    <a:bodyPr/>
                    <a:lstStyle/>
                    <a:p>
                      <a:pPr algn="l"/>
                      <a:r>
                        <a:rPr kumimoji="1" lang="ja-JP" altLang="en-US" sz="1800" dirty="0">
                          <a:solidFill>
                            <a:schemeClr val="tx1"/>
                          </a:solidFill>
                        </a:rPr>
                        <a:t>講座内容</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en-US" altLang="ja-JP" sz="1800" dirty="0">
                          <a:solidFill>
                            <a:schemeClr val="tx1"/>
                          </a:solidFill>
                        </a:rPr>
                        <a:t>(1)</a:t>
                      </a:r>
                      <a:r>
                        <a:rPr kumimoji="1" lang="ja-JP" altLang="en-US" sz="1800" dirty="0">
                          <a:solidFill>
                            <a:schemeClr val="tx1"/>
                          </a:solidFill>
                        </a:rPr>
                        <a:t>「はじめてのスマホ体験」</a:t>
                      </a:r>
                      <a:endParaRPr kumimoji="1" lang="en-US" altLang="ja-JP" sz="1800" dirty="0">
                        <a:solidFill>
                          <a:schemeClr val="tx1"/>
                        </a:solidFill>
                      </a:endParaRPr>
                    </a:p>
                    <a:p>
                      <a:pPr algn="l"/>
                      <a:r>
                        <a:rPr kumimoji="1" lang="en-US" altLang="ja-JP" sz="1800" dirty="0">
                          <a:solidFill>
                            <a:schemeClr val="tx1"/>
                          </a:solidFill>
                        </a:rPr>
                        <a:t>(2)</a:t>
                      </a:r>
                      <a:r>
                        <a:rPr kumimoji="1" lang="ja-JP" altLang="en-US" sz="1800" dirty="0">
                          <a:solidFill>
                            <a:schemeClr val="tx1"/>
                          </a:solidFill>
                        </a:rPr>
                        <a:t>「スマホの基本と</a:t>
                      </a:r>
                      <a:r>
                        <a:rPr kumimoji="1" lang="en-US" altLang="ja-JP" sz="1800" dirty="0">
                          <a:solidFill>
                            <a:schemeClr val="tx1"/>
                          </a:solidFill>
                        </a:rPr>
                        <a:t>LINE</a:t>
                      </a:r>
                      <a:r>
                        <a:rPr kumimoji="1" lang="ja-JP" altLang="en-US" sz="1800" dirty="0">
                          <a:solidFill>
                            <a:schemeClr val="tx1"/>
                          </a:solidFill>
                        </a:rPr>
                        <a:t>」</a:t>
                      </a:r>
                      <a:endParaRPr kumimoji="1" lang="en-US" altLang="ja-JP" sz="1800" dirty="0">
                        <a:solidFill>
                          <a:schemeClr val="tx1"/>
                        </a:solidFill>
                      </a:endParaRPr>
                    </a:p>
                    <a:p>
                      <a:pPr algn="l"/>
                      <a:r>
                        <a:rPr kumimoji="1" lang="en-US" altLang="ja-JP" sz="1800" dirty="0">
                          <a:solidFill>
                            <a:schemeClr val="tx1"/>
                          </a:solidFill>
                        </a:rPr>
                        <a:t>(3)</a:t>
                      </a:r>
                      <a:r>
                        <a:rPr kumimoji="1" lang="ja-JP" altLang="en-US" sz="1800" dirty="0">
                          <a:solidFill>
                            <a:schemeClr val="tx1"/>
                          </a:solidFill>
                        </a:rPr>
                        <a:t>「</a:t>
                      </a:r>
                      <a:r>
                        <a:rPr lang="ja-JP" altLang="ja-JP" sz="1800" b="0" kern="1200" dirty="0">
                          <a:solidFill>
                            <a:schemeClr val="dk1"/>
                          </a:solidFill>
                          <a:effectLst/>
                          <a:latin typeface="+mn-lt"/>
                          <a:ea typeface="+mn-ea"/>
                          <a:cs typeface="+mn-cs"/>
                        </a:rPr>
                        <a:t>スマホの基本とキャッシュレス</a:t>
                      </a:r>
                      <a:r>
                        <a:rPr lang="ja-JP" altLang="en-US" sz="1800" b="0" kern="1200" dirty="0">
                          <a:solidFill>
                            <a:schemeClr val="dk1"/>
                          </a:solidFill>
                          <a:effectLst/>
                          <a:latin typeface="+mn-lt"/>
                          <a:ea typeface="+mn-ea"/>
                          <a:cs typeface="+mn-cs"/>
                        </a:rPr>
                        <a:t>」</a:t>
                      </a:r>
                      <a:endParaRPr kumimoji="1" lang="en-US" altLang="ja-JP" sz="1600" b="0" dirty="0">
                        <a:solidFill>
                          <a:schemeClr val="tx1"/>
                        </a:solidFill>
                      </a:endParaRPr>
                    </a:p>
                    <a:p>
                      <a:pPr algn="l"/>
                      <a:r>
                        <a:rPr kumimoji="1" lang="en-US" altLang="ja-JP" sz="1800" dirty="0">
                          <a:solidFill>
                            <a:schemeClr val="tx1"/>
                          </a:solidFill>
                        </a:rPr>
                        <a:t>(4)</a:t>
                      </a:r>
                      <a:r>
                        <a:rPr kumimoji="1" lang="ja-JP" altLang="en-US" sz="1800" dirty="0">
                          <a:solidFill>
                            <a:schemeClr val="tx1"/>
                          </a:solidFill>
                        </a:rPr>
                        <a:t>「スマホの基本と防災」</a:t>
                      </a:r>
                      <a:endParaRPr kumimoji="1" lang="en-US" altLang="ja-JP" sz="1800" dirty="0">
                        <a:solidFill>
                          <a:schemeClr val="tx1"/>
                        </a:solidFill>
                      </a:endParaRPr>
                    </a:p>
                    <a:p>
                      <a:pPr algn="l"/>
                      <a:r>
                        <a:rPr kumimoji="1" lang="en-US" altLang="ja-JP" sz="1800" dirty="0">
                          <a:solidFill>
                            <a:schemeClr val="tx1"/>
                          </a:solidFill>
                        </a:rPr>
                        <a:t>(5)</a:t>
                      </a:r>
                      <a:r>
                        <a:rPr kumimoji="1" lang="ja-JP" altLang="en-US" sz="1800" dirty="0">
                          <a:solidFill>
                            <a:schemeClr val="tx1"/>
                          </a:solidFill>
                        </a:rPr>
                        <a:t>「</a:t>
                      </a:r>
                      <a:r>
                        <a:rPr lang="ja-JP" altLang="ja-JP" sz="1800" b="0" kern="1200" dirty="0">
                          <a:solidFill>
                            <a:schemeClr val="dk1"/>
                          </a:solidFill>
                          <a:effectLst/>
                          <a:latin typeface="+mn-lt"/>
                          <a:ea typeface="+mn-ea"/>
                          <a:cs typeface="+mn-cs"/>
                        </a:rPr>
                        <a:t>スマホの基本と詐欺対策</a:t>
                      </a:r>
                      <a:r>
                        <a:rPr kumimoji="1" lang="ja-JP" altLang="en-US" sz="1800" dirty="0">
                          <a:solidFill>
                            <a:schemeClr val="tx1"/>
                          </a:solidFill>
                        </a:rPr>
                        <a:t>」</a:t>
                      </a:r>
                      <a:endParaRPr kumimoji="1" lang="en-US" altLang="ja-JP" sz="1800" dirty="0">
                        <a:solidFill>
                          <a:schemeClr val="tx1"/>
                        </a:solidFill>
                      </a:endParaRPr>
                    </a:p>
                  </a:txBody>
                  <a:tcPr marL="72000" marR="108000" marT="72000" marB="72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ja-JP" altLang="en-US" sz="1800" dirty="0">
                          <a:solidFill>
                            <a:schemeClr val="tx1"/>
                          </a:solidFill>
                        </a:rPr>
                        <a:t>・詳細は次ページ以降を参照</a:t>
                      </a:r>
                      <a:endParaRPr kumimoji="1" lang="en-US" altLang="ja-JP" sz="1800" dirty="0">
                        <a:solidFill>
                          <a:schemeClr val="tx1"/>
                        </a:solidFill>
                      </a:endParaRPr>
                    </a:p>
                    <a:p>
                      <a:pPr algn="l"/>
                      <a:r>
                        <a:rPr kumimoji="1" lang="ja-JP" altLang="en-US" sz="1800" dirty="0">
                          <a:solidFill>
                            <a:schemeClr val="tx1"/>
                          </a:solidFill>
                        </a:rPr>
                        <a:t>・左記以外の内容については応相談</a:t>
                      </a:r>
                      <a:endParaRPr kumimoji="1" lang="en-US" altLang="ja-JP" sz="1800" dirty="0">
                        <a:solidFill>
                          <a:schemeClr val="tx1"/>
                        </a:solidFill>
                      </a:endParaRPr>
                    </a:p>
                    <a:p>
                      <a:pPr algn="l"/>
                      <a:r>
                        <a:rPr kumimoji="1" lang="ja-JP" altLang="en-US" sz="1800" dirty="0">
                          <a:solidFill>
                            <a:srgbClr val="C00000"/>
                          </a:solidFill>
                        </a:rPr>
                        <a:t>（</a:t>
                      </a:r>
                      <a:r>
                        <a:rPr kumimoji="1" lang="en-US" altLang="ja-JP" sz="1800" dirty="0">
                          <a:solidFill>
                            <a:srgbClr val="C00000"/>
                          </a:solidFill>
                        </a:rPr>
                        <a:t>※</a:t>
                      </a:r>
                      <a:r>
                        <a:rPr kumimoji="1" lang="ja-JP" altLang="en-US" sz="1800" dirty="0">
                          <a:solidFill>
                            <a:srgbClr val="C00000"/>
                          </a:solidFill>
                        </a:rPr>
                        <a:t>内容によっては有償となる場合あり）</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853890235"/>
                  </a:ext>
                </a:extLst>
              </a:tr>
              <a:tr h="432000">
                <a:tc>
                  <a:txBody>
                    <a:bodyPr/>
                    <a:lstStyle/>
                    <a:p>
                      <a:pPr algn="l"/>
                      <a:r>
                        <a:rPr kumimoji="1" lang="ja-JP" altLang="en-US" sz="1800" dirty="0">
                          <a:solidFill>
                            <a:schemeClr val="tx1"/>
                          </a:solidFill>
                        </a:rPr>
                        <a:t>派遣先</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ja-JP" altLang="en-US" sz="1800" dirty="0">
                          <a:solidFill>
                            <a:schemeClr val="tx1"/>
                          </a:solidFill>
                        </a:rPr>
                        <a:t>・仙台市内</a:t>
                      </a:r>
                      <a:endParaRPr kumimoji="1" lang="en-US" altLang="ja-JP" sz="18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ja-JP" altLang="en-US" sz="1800" dirty="0">
                          <a:solidFill>
                            <a:schemeClr val="tx1"/>
                          </a:solidFill>
                        </a:rPr>
                        <a:t>・市民センター、会議室、集会所など</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41897271"/>
                  </a:ext>
                </a:extLst>
              </a:tr>
              <a:tr h="432000">
                <a:tc>
                  <a:txBody>
                    <a:bodyPr/>
                    <a:lstStyle/>
                    <a:p>
                      <a:pPr algn="l"/>
                      <a:r>
                        <a:rPr kumimoji="1" lang="ja-JP" altLang="en-US" sz="1800" dirty="0">
                          <a:solidFill>
                            <a:schemeClr val="tx1"/>
                          </a:solidFill>
                        </a:rPr>
                        <a:t>期間</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ja-JP" altLang="en-US" sz="1800" dirty="0">
                          <a:solidFill>
                            <a:schemeClr val="tx1"/>
                          </a:solidFill>
                        </a:rPr>
                        <a:t>・令和</a:t>
                      </a:r>
                      <a:r>
                        <a:rPr kumimoji="1" lang="en-US" altLang="ja-JP" sz="1800" dirty="0">
                          <a:solidFill>
                            <a:schemeClr val="tx1"/>
                          </a:solidFill>
                        </a:rPr>
                        <a:t>7</a:t>
                      </a:r>
                      <a:r>
                        <a:rPr kumimoji="1" lang="ja-JP" altLang="en-US" sz="1800" dirty="0">
                          <a:solidFill>
                            <a:schemeClr val="tx1"/>
                          </a:solidFill>
                        </a:rPr>
                        <a:t>年</a:t>
                      </a:r>
                      <a:r>
                        <a:rPr kumimoji="1" lang="en-US" altLang="ja-JP" sz="1800" dirty="0">
                          <a:solidFill>
                            <a:schemeClr val="tx1"/>
                          </a:solidFill>
                        </a:rPr>
                        <a:t>4</a:t>
                      </a:r>
                      <a:r>
                        <a:rPr kumimoji="1" lang="ja-JP" altLang="en-US" sz="1800" dirty="0">
                          <a:solidFill>
                            <a:schemeClr val="tx1"/>
                          </a:solidFill>
                        </a:rPr>
                        <a:t>月から令和</a:t>
                      </a:r>
                      <a:r>
                        <a:rPr kumimoji="1" lang="en-US" altLang="ja-JP" sz="1800" dirty="0">
                          <a:solidFill>
                            <a:schemeClr val="tx1"/>
                          </a:solidFill>
                        </a:rPr>
                        <a:t>8</a:t>
                      </a:r>
                      <a:r>
                        <a:rPr kumimoji="1" lang="ja-JP" altLang="en-US" sz="1800" dirty="0">
                          <a:solidFill>
                            <a:schemeClr val="tx1"/>
                          </a:solidFill>
                        </a:rPr>
                        <a:t>年３月末まで</a:t>
                      </a:r>
                      <a:endParaRPr kumimoji="1" lang="en-US" altLang="ja-JP" sz="18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ja-JP" altLang="en-US" sz="1800" dirty="0">
                          <a:solidFill>
                            <a:schemeClr val="tx1"/>
                          </a:solidFill>
                        </a:rPr>
                        <a:t>・</a:t>
                      </a:r>
                      <a:r>
                        <a:rPr kumimoji="1" lang="ja-JP" altLang="en-US" sz="1800">
                          <a:solidFill>
                            <a:schemeClr val="tx1"/>
                          </a:solidFill>
                        </a:rPr>
                        <a:t>平日のみ</a:t>
                      </a:r>
                      <a:endParaRPr kumimoji="1" lang="ja-JP" altLang="en-US" sz="18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85566387"/>
                  </a:ext>
                </a:extLst>
              </a:tr>
              <a:tr h="432000">
                <a:tc>
                  <a:txBody>
                    <a:bodyPr/>
                    <a:lstStyle/>
                    <a:p>
                      <a:pPr algn="l"/>
                      <a:r>
                        <a:rPr kumimoji="1" lang="ja-JP" altLang="en-US" sz="1800" dirty="0">
                          <a:solidFill>
                            <a:schemeClr val="tx1"/>
                          </a:solidFill>
                        </a:rPr>
                        <a:t>定員</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ja-JP" altLang="en-US" sz="1800" dirty="0">
                          <a:solidFill>
                            <a:schemeClr val="tx1"/>
                          </a:solidFill>
                        </a:rPr>
                        <a:t>・基本</a:t>
                      </a:r>
                      <a:r>
                        <a:rPr kumimoji="1" lang="en-US" altLang="ja-JP" sz="1800" dirty="0">
                          <a:solidFill>
                            <a:schemeClr val="tx1"/>
                          </a:solidFill>
                        </a:rPr>
                        <a:t>5</a:t>
                      </a:r>
                      <a:r>
                        <a:rPr kumimoji="1" lang="ja-JP" altLang="en-US" sz="1800" dirty="0">
                          <a:solidFill>
                            <a:schemeClr val="tx1"/>
                          </a:solidFill>
                        </a:rPr>
                        <a:t>～</a:t>
                      </a:r>
                      <a:r>
                        <a:rPr kumimoji="1" lang="en-US" altLang="ja-JP" sz="1800" dirty="0">
                          <a:solidFill>
                            <a:schemeClr val="tx1"/>
                          </a:solidFill>
                        </a:rPr>
                        <a:t>20</a:t>
                      </a:r>
                      <a:r>
                        <a:rPr kumimoji="1" lang="ja-JP" altLang="en-US" sz="1800" dirty="0">
                          <a:solidFill>
                            <a:schemeClr val="tx1"/>
                          </a:solidFill>
                        </a:rPr>
                        <a:t>名</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ja-JP" altLang="en-US" sz="1800" dirty="0">
                          <a:solidFill>
                            <a:schemeClr val="tx1"/>
                          </a:solidFill>
                        </a:rPr>
                        <a:t>・左記以外の定員については応相談</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797539268"/>
                  </a:ext>
                </a:extLst>
              </a:tr>
              <a:tr h="0">
                <a:tc>
                  <a:txBody>
                    <a:bodyPr/>
                    <a:lstStyle/>
                    <a:p>
                      <a:pPr algn="l"/>
                      <a:r>
                        <a:rPr kumimoji="1" lang="ja-JP" altLang="en-US" sz="1800" dirty="0">
                          <a:solidFill>
                            <a:schemeClr val="tx1"/>
                          </a:solidFill>
                        </a:rPr>
                        <a:t>持込物品</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ja-JP" altLang="en-US" sz="1800" dirty="0">
                          <a:solidFill>
                            <a:schemeClr val="tx1"/>
                          </a:solidFill>
                        </a:rPr>
                        <a:t>・ソフトバンク提供デモ機</a:t>
                      </a:r>
                      <a:r>
                        <a:rPr kumimoji="1" lang="en-US" altLang="ja-JP" sz="1800" dirty="0">
                          <a:solidFill>
                            <a:schemeClr val="tx1"/>
                          </a:solidFill>
                        </a:rPr>
                        <a:t>(</a:t>
                      </a:r>
                      <a:r>
                        <a:rPr kumimoji="1" lang="ja-JP" altLang="en-US" sz="1800" dirty="0">
                          <a:solidFill>
                            <a:schemeClr val="tx1"/>
                          </a:solidFill>
                        </a:rPr>
                        <a:t>人数分</a:t>
                      </a:r>
                      <a:r>
                        <a:rPr kumimoji="1" lang="en-US" altLang="ja-JP" sz="1800" dirty="0">
                          <a:solidFill>
                            <a:schemeClr val="tx1"/>
                          </a:solidFill>
                        </a:rPr>
                        <a:t>)</a:t>
                      </a:r>
                    </a:p>
                    <a:p>
                      <a:pPr algn="l"/>
                      <a:r>
                        <a:rPr kumimoji="1" lang="ja-JP" altLang="en-US" sz="1800" dirty="0">
                          <a:solidFill>
                            <a:schemeClr val="tx1"/>
                          </a:solidFill>
                        </a:rPr>
                        <a:t>・参加者アンケート</a:t>
                      </a:r>
                      <a:endParaRPr kumimoji="1" lang="en-US" altLang="ja-JP" sz="1800" dirty="0">
                        <a:solidFill>
                          <a:schemeClr val="tx1"/>
                        </a:solidFill>
                      </a:endParaRPr>
                    </a:p>
                    <a:p>
                      <a:pPr algn="l"/>
                      <a:r>
                        <a:rPr kumimoji="1" lang="ja-JP" altLang="en-US" sz="1800" dirty="0">
                          <a:solidFill>
                            <a:schemeClr val="tx1"/>
                          </a:solidFill>
                        </a:rPr>
                        <a:t>・プロジェクター</a:t>
                      </a:r>
                      <a:r>
                        <a:rPr kumimoji="1" lang="en-US" altLang="ja-JP" sz="1800" dirty="0">
                          <a:solidFill>
                            <a:schemeClr val="tx1"/>
                          </a:solidFill>
                        </a:rPr>
                        <a:t>(HDMI</a:t>
                      </a:r>
                      <a:r>
                        <a:rPr kumimoji="1" lang="ja-JP" altLang="en-US" sz="1800" dirty="0">
                          <a:solidFill>
                            <a:schemeClr val="tx1"/>
                          </a:solidFill>
                        </a:rPr>
                        <a:t>端子対応</a:t>
                      </a:r>
                      <a:r>
                        <a:rPr kumimoji="1" lang="en-US" altLang="ja-JP" sz="1800" dirty="0">
                          <a:solidFill>
                            <a:schemeClr val="tx1"/>
                          </a:solidFill>
                        </a:rPr>
                        <a:t>)</a:t>
                      </a:r>
                      <a:endParaRPr kumimoji="1" lang="ja-JP" altLang="en-US" sz="18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ja-JP" altLang="en-US" sz="1800" dirty="0">
                          <a:solidFill>
                            <a:schemeClr val="tx1"/>
                          </a:solidFill>
                        </a:rPr>
                        <a:t>・参加者自身のスマホ使用については応相談</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914328695"/>
                  </a:ext>
                </a:extLst>
              </a:tr>
              <a:tr h="432000">
                <a:tc>
                  <a:txBody>
                    <a:bodyPr/>
                    <a:lstStyle/>
                    <a:p>
                      <a:pPr algn="l"/>
                      <a:r>
                        <a:rPr kumimoji="1" lang="ja-JP" altLang="en-US" sz="1800" dirty="0">
                          <a:solidFill>
                            <a:schemeClr val="tx1"/>
                          </a:solidFill>
                        </a:rPr>
                        <a:t>借用物品</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ja-JP" altLang="en-US" sz="1800" dirty="0">
                          <a:solidFill>
                            <a:schemeClr val="tx1"/>
                          </a:solidFill>
                        </a:rPr>
                        <a:t>・スクリーン</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ja-JP" altLang="en-US" sz="1800" dirty="0">
                          <a:solidFill>
                            <a:schemeClr val="tx1"/>
                          </a:solidFill>
                        </a:rPr>
                        <a:t>・ホワイトボードや白壁でも対応可能</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53039241"/>
                  </a:ext>
                </a:extLst>
              </a:tr>
            </a:tbl>
          </a:graphicData>
        </a:graphic>
      </p:graphicFrame>
      <p:sp>
        <p:nvSpPr>
          <p:cNvPr id="6" name="Google Shape;38;p8">
            <a:extLst>
              <a:ext uri="{FF2B5EF4-FFF2-40B4-BE49-F238E27FC236}">
                <a16:creationId xmlns:a16="http://schemas.microsoft.com/office/drawing/2014/main" id="{0A176868-CB3B-73AA-70CB-569ED695E54D}"/>
              </a:ext>
            </a:extLst>
          </p:cNvPr>
          <p:cNvSpPr txBox="1"/>
          <p:nvPr/>
        </p:nvSpPr>
        <p:spPr>
          <a:xfrm>
            <a:off x="10878457" y="6522858"/>
            <a:ext cx="1186776" cy="252018"/>
          </a:xfrm>
          <a:prstGeom prst="rect">
            <a:avLst/>
          </a:prstGeom>
          <a:noFill/>
          <a:ln>
            <a:noFill/>
          </a:ln>
        </p:spPr>
        <p:txBody>
          <a:bodyPr spcFirstLastPara="1" wrap="square" lIns="0" tIns="0" rIns="0" bIns="0" anchor="ctr" anchorCtr="0">
            <a:noAutofit/>
          </a:bodyPr>
          <a:lstStyle/>
          <a:p>
            <a:pPr marL="0" marR="0" lvl="0" indent="0" algn="r" rtl="0">
              <a:lnSpc>
                <a:spcPct val="100000"/>
              </a:lnSpc>
              <a:spcBef>
                <a:spcPts val="0"/>
              </a:spcBef>
              <a:spcAft>
                <a:spcPts val="0"/>
              </a:spcAft>
              <a:buClr>
                <a:srgbClr val="000000"/>
              </a:buClr>
              <a:buSzPts val="2400"/>
              <a:buFont typeface="Arial"/>
              <a:buNone/>
            </a:pPr>
            <a:r>
              <a:rPr lang="ja-JP" altLang="en-US" sz="1400" i="0" u="none" strike="noStrike" cap="none" dirty="0">
                <a:solidFill>
                  <a:schemeClr val="tx1">
                    <a:lumMod val="50000"/>
                    <a:lumOff val="50000"/>
                  </a:schemeClr>
                </a:solidFill>
                <a:latin typeface="メイリオ" panose="020B0604030504040204" pitchFamily="50" charset="-128"/>
                <a:ea typeface="メイリオ" panose="020B0604030504040204" pitchFamily="50" charset="-128"/>
                <a:cs typeface="M PLUS 1p"/>
                <a:sym typeface="M PLUS 1p"/>
              </a:rPr>
              <a:t>３</a:t>
            </a:r>
            <a:endParaRPr sz="1100" i="0" u="none" strike="noStrike" cap="none" dirty="0">
              <a:solidFill>
                <a:schemeClr val="tx1">
                  <a:lumMod val="50000"/>
                  <a:lumOff val="50000"/>
                </a:schemeClr>
              </a:solidFill>
              <a:latin typeface="メイリオ" panose="020B0604030504040204" pitchFamily="50" charset="-128"/>
              <a:ea typeface="メイリオ" panose="020B0604030504040204" pitchFamily="50" charset="-128"/>
              <a:cs typeface="M PLUS 1p"/>
              <a:sym typeface="M PLUS 1p"/>
            </a:endParaRPr>
          </a:p>
        </p:txBody>
      </p:sp>
    </p:spTree>
    <p:extLst>
      <p:ext uri="{BB962C8B-B14F-4D97-AF65-F5344CB8AC3E}">
        <p14:creationId xmlns:p14="http://schemas.microsoft.com/office/powerpoint/2010/main" val="26944372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1">
            <a:extLst>
              <a:ext uri="{FF2B5EF4-FFF2-40B4-BE49-F238E27FC236}">
                <a16:creationId xmlns:a16="http://schemas.microsoft.com/office/drawing/2014/main" id="{AB718245-E75F-41A1-A252-F557B2D2C1D5}"/>
              </a:ext>
            </a:extLst>
          </p:cNvPr>
          <p:cNvSpPr txBox="1">
            <a:spLocks/>
          </p:cNvSpPr>
          <p:nvPr/>
        </p:nvSpPr>
        <p:spPr>
          <a:xfrm>
            <a:off x="1115568" y="548640"/>
            <a:ext cx="10168128" cy="1179576"/>
          </a:xfrm>
          <a:prstGeom prst="rect">
            <a:avLst/>
          </a:prstGeom>
        </p:spPr>
        <p:txBody>
          <a:bodyPr lIns="109728" tIns="109728" rIns="109728" bIns="91440" anchor="ctr">
            <a:normAutofit/>
          </a:bodyPr>
          <a:lstStyle>
            <a:lvl1pPr algn="l" defTabSz="914400" rtl="0" eaLnBrk="1" latinLnBrk="0" hangingPunct="1">
              <a:lnSpc>
                <a:spcPct val="105000"/>
              </a:lnSpc>
              <a:spcBef>
                <a:spcPct val="0"/>
              </a:spcBef>
              <a:buNone/>
              <a:defRPr sz="4000" kern="1200" spc="180">
                <a:solidFill>
                  <a:schemeClr val="tx1"/>
                </a:solidFill>
                <a:latin typeface="+mj-lt"/>
                <a:ea typeface="+mj-ea"/>
                <a:cs typeface="+mj-cs"/>
              </a:defRPr>
            </a:lvl1pPr>
          </a:lstStyle>
          <a:p>
            <a:r>
              <a:rPr lang="ja-JP" altLang="en-US" b="1" dirty="0">
                <a:latin typeface="メイリオ" panose="020B0604030504040204" pitchFamily="50" charset="-128"/>
                <a:ea typeface="メイリオ" panose="020B0604030504040204" pitchFamily="50" charset="-128"/>
              </a:rPr>
              <a:t>講座内容</a:t>
            </a:r>
            <a:r>
              <a:rPr lang="en-US" altLang="ja-JP" b="1" dirty="0">
                <a:latin typeface="メイリオ" panose="020B0604030504040204" pitchFamily="50" charset="-128"/>
                <a:ea typeface="メイリオ" panose="020B0604030504040204" pitchFamily="50" charset="-128"/>
              </a:rPr>
              <a:t>(1)</a:t>
            </a:r>
            <a:r>
              <a:rPr lang="ja-JP" altLang="en-US" b="1" dirty="0">
                <a:latin typeface="メイリオ" panose="020B0604030504040204" pitchFamily="50" charset="-128"/>
                <a:ea typeface="メイリオ" panose="020B0604030504040204" pitchFamily="50" charset="-128"/>
              </a:rPr>
              <a:t>「はじめてのスマホ体験」</a:t>
            </a:r>
            <a:endParaRPr kumimoji="1" lang="ja-JP" altLang="en-US" b="1" dirty="0">
              <a:latin typeface="メイリオ" panose="020B0604030504040204" pitchFamily="50" charset="-128"/>
              <a:ea typeface="メイリオ" panose="020B0604030504040204" pitchFamily="50" charset="-128"/>
            </a:endParaRPr>
          </a:p>
        </p:txBody>
      </p:sp>
      <p:graphicFrame>
        <p:nvGraphicFramePr>
          <p:cNvPr id="7" name="表 6"/>
          <p:cNvGraphicFramePr>
            <a:graphicFrameLocks noGrp="1"/>
          </p:cNvGraphicFramePr>
          <p:nvPr>
            <p:extLst>
              <p:ext uri="{D42A27DB-BD31-4B8C-83A1-F6EECF244321}">
                <p14:modId xmlns:p14="http://schemas.microsoft.com/office/powerpoint/2010/main" val="2066104053"/>
              </p:ext>
            </p:extLst>
          </p:nvPr>
        </p:nvGraphicFramePr>
        <p:xfrm>
          <a:off x="570720" y="2035920"/>
          <a:ext cx="11257827" cy="3515760"/>
        </p:xfrm>
        <a:graphic>
          <a:graphicData uri="http://schemas.openxmlformats.org/drawingml/2006/table">
            <a:tbl>
              <a:tblPr firstRow="1" bandRow="1">
                <a:tableStyleId>{5C22544A-7EE6-4342-B048-85BDC9FD1C3A}</a:tableStyleId>
              </a:tblPr>
              <a:tblGrid>
                <a:gridCol w="1729795">
                  <a:extLst>
                    <a:ext uri="{9D8B030D-6E8A-4147-A177-3AD203B41FA5}">
                      <a16:colId xmlns:a16="http://schemas.microsoft.com/office/drawing/2014/main" val="3530260973"/>
                    </a:ext>
                  </a:extLst>
                </a:gridCol>
                <a:gridCol w="6342743">
                  <a:extLst>
                    <a:ext uri="{9D8B030D-6E8A-4147-A177-3AD203B41FA5}">
                      <a16:colId xmlns:a16="http://schemas.microsoft.com/office/drawing/2014/main" val="2136303050"/>
                    </a:ext>
                  </a:extLst>
                </a:gridCol>
                <a:gridCol w="3185289">
                  <a:extLst>
                    <a:ext uri="{9D8B030D-6E8A-4147-A177-3AD203B41FA5}">
                      <a16:colId xmlns:a16="http://schemas.microsoft.com/office/drawing/2014/main" val="449290056"/>
                    </a:ext>
                  </a:extLst>
                </a:gridCol>
              </a:tblGrid>
              <a:tr h="432000">
                <a:tc>
                  <a:txBody>
                    <a:bodyPr/>
                    <a:lstStyle/>
                    <a:p>
                      <a:pPr algn="ctr"/>
                      <a:r>
                        <a:rPr kumimoji="1" lang="ja-JP" altLang="en-US" sz="1800" dirty="0">
                          <a:solidFill>
                            <a:schemeClr val="tx1"/>
                          </a:solidFill>
                        </a:rPr>
                        <a:t>項目</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800" dirty="0">
                          <a:solidFill>
                            <a:schemeClr val="tx1"/>
                          </a:solidFill>
                        </a:rPr>
                        <a:t>内容</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800" dirty="0">
                          <a:solidFill>
                            <a:schemeClr val="tx1"/>
                          </a:solidFill>
                        </a:rPr>
                        <a:t>備考</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853942695"/>
                  </a:ext>
                </a:extLst>
              </a:tr>
              <a:tr h="0">
                <a:tc>
                  <a:txBody>
                    <a:bodyPr/>
                    <a:lstStyle/>
                    <a:p>
                      <a:pPr algn="ctr"/>
                      <a:r>
                        <a:rPr kumimoji="1" lang="ja-JP" altLang="en-US" sz="1800" dirty="0">
                          <a:solidFill>
                            <a:schemeClr val="tx1"/>
                          </a:solidFill>
                        </a:rPr>
                        <a:t>主な対象者</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ja-JP" altLang="en-US" sz="1800" dirty="0">
                          <a:solidFill>
                            <a:schemeClr val="tx1"/>
                          </a:solidFill>
                        </a:rPr>
                        <a:t>・スマホを持っていない方</a:t>
                      </a:r>
                      <a:endParaRPr kumimoji="1" lang="en-US" altLang="ja-JP" sz="1800" dirty="0">
                        <a:solidFill>
                          <a:schemeClr val="tx1"/>
                        </a:solidFill>
                      </a:endParaRPr>
                    </a:p>
                    <a:p>
                      <a:pPr algn="l"/>
                      <a:r>
                        <a:rPr kumimoji="1" lang="ja-JP" altLang="en-US" sz="1800" dirty="0">
                          <a:solidFill>
                            <a:schemeClr val="tx1"/>
                          </a:solidFill>
                        </a:rPr>
                        <a:t>・スマホ操作に苦手意識のある方</a:t>
                      </a:r>
                      <a:endParaRPr kumimoji="1" lang="en-US" altLang="ja-JP" sz="18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endParaRPr kumimoji="1" lang="ja-JP" altLang="en-US" sz="18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853890235"/>
                  </a:ext>
                </a:extLst>
              </a:tr>
              <a:tr h="432000">
                <a:tc>
                  <a:txBody>
                    <a:bodyPr/>
                    <a:lstStyle/>
                    <a:p>
                      <a:pPr algn="ctr"/>
                      <a:r>
                        <a:rPr kumimoji="1" lang="ja-JP" altLang="en-US" sz="1800" dirty="0">
                          <a:solidFill>
                            <a:schemeClr val="tx1"/>
                          </a:solidFill>
                        </a:rPr>
                        <a:t>所要時間</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ja-JP" altLang="en-US" sz="1800" dirty="0">
                          <a:solidFill>
                            <a:schemeClr val="tx1"/>
                          </a:solidFill>
                        </a:rPr>
                        <a:t>・</a:t>
                      </a:r>
                      <a:r>
                        <a:rPr kumimoji="1" lang="en-US" altLang="ja-JP" sz="1800" dirty="0">
                          <a:solidFill>
                            <a:schemeClr val="tx1"/>
                          </a:solidFill>
                        </a:rPr>
                        <a:t>120</a:t>
                      </a:r>
                      <a:r>
                        <a:rPr kumimoji="1" lang="ja-JP" altLang="en-US" sz="1800" dirty="0">
                          <a:solidFill>
                            <a:schemeClr val="tx1"/>
                          </a:solidFill>
                        </a:rPr>
                        <a:t>分（休憩</a:t>
                      </a:r>
                      <a:r>
                        <a:rPr kumimoji="1" lang="en-US" altLang="ja-JP" sz="1800" dirty="0">
                          <a:solidFill>
                            <a:schemeClr val="tx1"/>
                          </a:solidFill>
                        </a:rPr>
                        <a:t>10</a:t>
                      </a:r>
                      <a:r>
                        <a:rPr kumimoji="1" lang="ja-JP" altLang="en-US" sz="1800" dirty="0">
                          <a:solidFill>
                            <a:schemeClr val="tx1"/>
                          </a:solidFill>
                        </a:rPr>
                        <a:t>分）</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ja-JP" altLang="en-US" sz="1800" dirty="0">
                          <a:solidFill>
                            <a:schemeClr val="tx1"/>
                          </a:solidFill>
                        </a:rPr>
                        <a:t>・</a:t>
                      </a:r>
                      <a:r>
                        <a:rPr kumimoji="1" lang="en-US" altLang="ja-JP" sz="1800" dirty="0">
                          <a:solidFill>
                            <a:schemeClr val="tx1"/>
                          </a:solidFill>
                        </a:rPr>
                        <a:t>1</a:t>
                      </a:r>
                      <a:r>
                        <a:rPr kumimoji="1" lang="ja-JP" altLang="en-US" sz="1800" dirty="0">
                          <a:solidFill>
                            <a:schemeClr val="tx1"/>
                          </a:solidFill>
                        </a:rPr>
                        <a:t>時間前会場入り</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797539268"/>
                  </a:ext>
                </a:extLst>
              </a:tr>
              <a:tr h="0">
                <a:tc>
                  <a:txBody>
                    <a:bodyPr/>
                    <a:lstStyle/>
                    <a:p>
                      <a:pPr algn="ctr"/>
                      <a:r>
                        <a:rPr kumimoji="1" lang="ja-JP" altLang="en-US" sz="1800" dirty="0">
                          <a:solidFill>
                            <a:schemeClr val="tx1"/>
                          </a:solidFill>
                        </a:rPr>
                        <a:t>実施内容</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ja-JP" altLang="en-US" sz="1800" dirty="0">
                          <a:solidFill>
                            <a:schemeClr val="tx1"/>
                          </a:solidFill>
                        </a:rPr>
                        <a:t>ア）ガイダンス・座学　：</a:t>
                      </a:r>
                      <a:r>
                        <a:rPr kumimoji="1" lang="en-US" altLang="ja-JP" sz="1800" dirty="0">
                          <a:solidFill>
                            <a:schemeClr val="tx1"/>
                          </a:solidFill>
                        </a:rPr>
                        <a:t>15</a:t>
                      </a:r>
                      <a:r>
                        <a:rPr kumimoji="1" lang="ja-JP" altLang="en-US" sz="1800" dirty="0">
                          <a:solidFill>
                            <a:schemeClr val="tx1"/>
                          </a:solidFill>
                        </a:rPr>
                        <a:t>分</a:t>
                      </a:r>
                      <a:endParaRPr kumimoji="1" lang="en-US" altLang="ja-JP" sz="1800" dirty="0">
                        <a:solidFill>
                          <a:schemeClr val="tx1"/>
                        </a:solidFill>
                      </a:endParaRPr>
                    </a:p>
                    <a:p>
                      <a:pPr algn="l"/>
                      <a:r>
                        <a:rPr kumimoji="1" lang="ja-JP" altLang="en-US" sz="1800" dirty="0">
                          <a:solidFill>
                            <a:schemeClr val="tx1"/>
                          </a:solidFill>
                        </a:rPr>
                        <a:t>イ）文字入力　　　　　：</a:t>
                      </a:r>
                      <a:r>
                        <a:rPr kumimoji="1" lang="en-US" altLang="ja-JP" sz="1800" dirty="0">
                          <a:solidFill>
                            <a:schemeClr val="tx1"/>
                          </a:solidFill>
                        </a:rPr>
                        <a:t>20</a:t>
                      </a:r>
                      <a:r>
                        <a:rPr kumimoji="1" lang="ja-JP" altLang="en-US" sz="1800" dirty="0">
                          <a:solidFill>
                            <a:schemeClr val="tx1"/>
                          </a:solidFill>
                        </a:rPr>
                        <a:t>分</a:t>
                      </a:r>
                      <a:endParaRPr kumimoji="1" lang="en-US" altLang="ja-JP" sz="1800" dirty="0">
                        <a:solidFill>
                          <a:schemeClr val="tx1"/>
                        </a:solidFill>
                      </a:endParaRPr>
                    </a:p>
                    <a:p>
                      <a:pPr algn="l"/>
                      <a:r>
                        <a:rPr kumimoji="1" lang="ja-JP" altLang="en-US" sz="1800" dirty="0">
                          <a:solidFill>
                            <a:schemeClr val="tx1"/>
                          </a:solidFill>
                        </a:rPr>
                        <a:t>ウ）マップの使い方　　：</a:t>
                      </a:r>
                      <a:r>
                        <a:rPr kumimoji="1" lang="en-US" altLang="ja-JP" sz="1800" dirty="0">
                          <a:solidFill>
                            <a:schemeClr val="tx1"/>
                          </a:solidFill>
                        </a:rPr>
                        <a:t>20</a:t>
                      </a:r>
                      <a:r>
                        <a:rPr kumimoji="1" lang="ja-JP" altLang="en-US" sz="1800" dirty="0">
                          <a:solidFill>
                            <a:schemeClr val="tx1"/>
                          </a:solidFill>
                        </a:rPr>
                        <a:t>分</a:t>
                      </a:r>
                      <a:endParaRPr kumimoji="1" lang="en-US" altLang="ja-JP" sz="1800" dirty="0">
                        <a:solidFill>
                          <a:schemeClr val="tx1"/>
                        </a:solidFill>
                      </a:endParaRPr>
                    </a:p>
                    <a:p>
                      <a:pPr algn="l"/>
                      <a:r>
                        <a:rPr kumimoji="1" lang="ja-JP" altLang="en-US" sz="1800" dirty="0">
                          <a:solidFill>
                            <a:schemeClr val="tx1"/>
                          </a:solidFill>
                        </a:rPr>
                        <a:t>エ）カメラの使い方　　：</a:t>
                      </a:r>
                      <a:r>
                        <a:rPr kumimoji="1" lang="en-US" altLang="ja-JP" sz="1800" dirty="0">
                          <a:solidFill>
                            <a:schemeClr val="tx1"/>
                          </a:solidFill>
                        </a:rPr>
                        <a:t>20</a:t>
                      </a:r>
                      <a:r>
                        <a:rPr kumimoji="1" lang="ja-JP" altLang="en-US" sz="1800" dirty="0">
                          <a:solidFill>
                            <a:schemeClr val="tx1"/>
                          </a:solidFill>
                        </a:rPr>
                        <a:t>分</a:t>
                      </a:r>
                      <a:endParaRPr kumimoji="1" lang="en-US" altLang="ja-JP" sz="1800" dirty="0">
                        <a:solidFill>
                          <a:schemeClr val="tx1"/>
                        </a:solidFill>
                      </a:endParaRPr>
                    </a:p>
                    <a:p>
                      <a:pPr algn="l"/>
                      <a:r>
                        <a:rPr kumimoji="1" lang="ja-JP" altLang="en-US" sz="1800" dirty="0">
                          <a:solidFill>
                            <a:schemeClr val="tx1"/>
                          </a:solidFill>
                        </a:rPr>
                        <a:t>オ）音声アシスタント　：</a:t>
                      </a:r>
                      <a:r>
                        <a:rPr kumimoji="1" lang="en-US" altLang="ja-JP" sz="1800" dirty="0">
                          <a:solidFill>
                            <a:schemeClr val="tx1"/>
                          </a:solidFill>
                        </a:rPr>
                        <a:t>10</a:t>
                      </a:r>
                      <a:r>
                        <a:rPr kumimoji="1" lang="ja-JP" altLang="en-US" sz="1800" dirty="0">
                          <a:solidFill>
                            <a:schemeClr val="tx1"/>
                          </a:solidFill>
                        </a:rPr>
                        <a:t>分</a:t>
                      </a:r>
                      <a:endParaRPr kumimoji="1" lang="en-US" altLang="ja-JP" sz="1800" dirty="0">
                        <a:solidFill>
                          <a:schemeClr val="tx1"/>
                        </a:solidFill>
                      </a:endParaRPr>
                    </a:p>
                    <a:p>
                      <a:pPr algn="l"/>
                      <a:r>
                        <a:rPr kumimoji="1" lang="ja-JP" altLang="en-US" sz="1800" dirty="0">
                          <a:solidFill>
                            <a:schemeClr val="tx1"/>
                          </a:solidFill>
                        </a:rPr>
                        <a:t>カ）個別相談　　　　　：</a:t>
                      </a:r>
                      <a:r>
                        <a:rPr kumimoji="1" lang="en-US" altLang="ja-JP" sz="1800" dirty="0">
                          <a:solidFill>
                            <a:schemeClr val="tx1"/>
                          </a:solidFill>
                        </a:rPr>
                        <a:t>20</a:t>
                      </a:r>
                      <a:r>
                        <a:rPr kumimoji="1" lang="ja-JP" altLang="en-US" sz="1800" dirty="0">
                          <a:solidFill>
                            <a:schemeClr val="tx1"/>
                          </a:solidFill>
                        </a:rPr>
                        <a:t>分</a:t>
                      </a:r>
                      <a:endParaRPr kumimoji="1" lang="en-US" altLang="ja-JP" sz="1800" dirty="0">
                        <a:solidFill>
                          <a:schemeClr val="tx1"/>
                        </a:solidFill>
                      </a:endParaRPr>
                    </a:p>
                    <a:p>
                      <a:pPr algn="l"/>
                      <a:r>
                        <a:rPr kumimoji="1" lang="ja-JP" altLang="en-US" sz="1800" dirty="0">
                          <a:solidFill>
                            <a:schemeClr val="tx1"/>
                          </a:solidFill>
                        </a:rPr>
                        <a:t>キ）アンケート・閉会　：  </a:t>
                      </a:r>
                      <a:r>
                        <a:rPr kumimoji="1" lang="en-US" altLang="ja-JP" sz="1800" dirty="0">
                          <a:solidFill>
                            <a:schemeClr val="tx1"/>
                          </a:solidFill>
                        </a:rPr>
                        <a:t>5</a:t>
                      </a:r>
                      <a:r>
                        <a:rPr kumimoji="1" lang="ja-JP" altLang="en-US" sz="1800" dirty="0">
                          <a:solidFill>
                            <a:schemeClr val="tx1"/>
                          </a:solidFill>
                        </a:rPr>
                        <a:t>分</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ja-JP" altLang="en-US" sz="1800" dirty="0">
                          <a:solidFill>
                            <a:schemeClr val="tx1"/>
                          </a:solidFill>
                        </a:rPr>
                        <a:t>・時間調整可能</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355299360"/>
                  </a:ext>
                </a:extLst>
              </a:tr>
            </a:tbl>
          </a:graphicData>
        </a:graphic>
      </p:graphicFrame>
      <p:sp>
        <p:nvSpPr>
          <p:cNvPr id="10" name="コンテンツ プレースホルダー 2">
            <a:extLst>
              <a:ext uri="{FF2B5EF4-FFF2-40B4-BE49-F238E27FC236}">
                <a16:creationId xmlns:a16="http://schemas.microsoft.com/office/drawing/2014/main" id="{341B6A3C-D351-42F1-AE36-37207042D22A}"/>
              </a:ext>
            </a:extLst>
          </p:cNvPr>
          <p:cNvSpPr>
            <a:spLocks noGrp="1"/>
          </p:cNvSpPr>
          <p:nvPr>
            <p:ph idx="1"/>
          </p:nvPr>
        </p:nvSpPr>
        <p:spPr>
          <a:xfrm>
            <a:off x="570720" y="6096000"/>
            <a:ext cx="11257826" cy="762000"/>
          </a:xfrm>
        </p:spPr>
        <p:txBody>
          <a:bodyPr/>
          <a:lstStyle/>
          <a:p>
            <a:pPr marL="0" indent="0">
              <a:lnSpc>
                <a:spcPct val="100000"/>
              </a:lnSpc>
              <a:spcBef>
                <a:spcPts val="0"/>
              </a:spcBef>
              <a:buNone/>
            </a:pPr>
            <a:r>
              <a:rPr kumimoji="1" lang="en-US" altLang="ja-JP" sz="1600" b="0" dirty="0">
                <a:solidFill>
                  <a:srgbClr val="C00000"/>
                </a:solidFill>
                <a:latin typeface="メイリオ" panose="020B0604030504040204" pitchFamily="50" charset="-128"/>
                <a:ea typeface="メイリオ" panose="020B0604030504040204" pitchFamily="50" charset="-128"/>
              </a:rPr>
              <a:t>※</a:t>
            </a:r>
            <a:r>
              <a:rPr kumimoji="1" lang="ja-JP" altLang="en-US" sz="1600" b="0" dirty="0">
                <a:solidFill>
                  <a:srgbClr val="C00000"/>
                </a:solidFill>
                <a:latin typeface="メイリオ" panose="020B0604030504040204" pitchFamily="50" charset="-128"/>
                <a:ea typeface="メイリオ" panose="020B0604030504040204" pitchFamily="50" charset="-128"/>
              </a:rPr>
              <a:t>上記は令和</a:t>
            </a:r>
            <a:r>
              <a:rPr kumimoji="1" lang="en-US" altLang="ja-JP" sz="1600" b="0" dirty="0">
                <a:solidFill>
                  <a:srgbClr val="C00000"/>
                </a:solidFill>
                <a:latin typeface="メイリオ" panose="020B0604030504040204" pitchFamily="50" charset="-128"/>
                <a:ea typeface="メイリオ" panose="020B0604030504040204" pitchFamily="50" charset="-128"/>
              </a:rPr>
              <a:t>7</a:t>
            </a:r>
            <a:r>
              <a:rPr kumimoji="1" lang="ja-JP" altLang="en-US" sz="1600" b="0" dirty="0">
                <a:solidFill>
                  <a:srgbClr val="C00000"/>
                </a:solidFill>
                <a:latin typeface="メイリオ" panose="020B0604030504040204" pitchFamily="50" charset="-128"/>
                <a:ea typeface="メイリオ" panose="020B0604030504040204" pitchFamily="50" charset="-128"/>
              </a:rPr>
              <a:t>年</a:t>
            </a:r>
            <a:r>
              <a:rPr kumimoji="1" lang="en-US" altLang="ja-JP" sz="1600" b="0" dirty="0">
                <a:solidFill>
                  <a:srgbClr val="C00000"/>
                </a:solidFill>
                <a:latin typeface="メイリオ" panose="020B0604030504040204" pitchFamily="50" charset="-128"/>
                <a:ea typeface="メイリオ" panose="020B0604030504040204" pitchFamily="50" charset="-128"/>
              </a:rPr>
              <a:t>4</a:t>
            </a:r>
            <a:r>
              <a:rPr kumimoji="1" lang="ja-JP" altLang="en-US" sz="1600" b="0" dirty="0">
                <a:solidFill>
                  <a:srgbClr val="C00000"/>
                </a:solidFill>
                <a:latin typeface="メイリオ" panose="020B0604030504040204" pitchFamily="50" charset="-128"/>
                <a:ea typeface="メイリオ" panose="020B0604030504040204" pitchFamily="50" charset="-128"/>
              </a:rPr>
              <a:t>月時点の内容のため、今後、変更となる場合もございます。</a:t>
            </a:r>
            <a:endParaRPr kumimoji="1" lang="en-US" altLang="ja-JP" sz="1600" b="0" dirty="0">
              <a:solidFill>
                <a:srgbClr val="C00000"/>
              </a:solidFill>
              <a:latin typeface="メイリオ" panose="020B0604030504040204" pitchFamily="50" charset="-128"/>
              <a:ea typeface="メイリオ" panose="020B0604030504040204" pitchFamily="50" charset="-128"/>
            </a:endParaRPr>
          </a:p>
        </p:txBody>
      </p:sp>
      <p:sp>
        <p:nvSpPr>
          <p:cNvPr id="5" name="Google Shape;38;p8">
            <a:extLst>
              <a:ext uri="{FF2B5EF4-FFF2-40B4-BE49-F238E27FC236}">
                <a16:creationId xmlns:a16="http://schemas.microsoft.com/office/drawing/2014/main" id="{0A176868-CB3B-73AA-70CB-569ED695E54D}"/>
              </a:ext>
            </a:extLst>
          </p:cNvPr>
          <p:cNvSpPr txBox="1"/>
          <p:nvPr/>
        </p:nvSpPr>
        <p:spPr>
          <a:xfrm>
            <a:off x="10878457" y="6522858"/>
            <a:ext cx="1186776" cy="252018"/>
          </a:xfrm>
          <a:prstGeom prst="rect">
            <a:avLst/>
          </a:prstGeom>
          <a:noFill/>
          <a:ln>
            <a:noFill/>
          </a:ln>
        </p:spPr>
        <p:txBody>
          <a:bodyPr spcFirstLastPara="1" wrap="square" lIns="0" tIns="0" rIns="0" bIns="0" anchor="ctr" anchorCtr="0">
            <a:noAutofit/>
          </a:bodyPr>
          <a:lstStyle/>
          <a:p>
            <a:pPr marL="0" marR="0" lvl="0" indent="0" algn="r" rtl="0">
              <a:lnSpc>
                <a:spcPct val="100000"/>
              </a:lnSpc>
              <a:spcBef>
                <a:spcPts val="0"/>
              </a:spcBef>
              <a:spcAft>
                <a:spcPts val="0"/>
              </a:spcAft>
              <a:buClr>
                <a:srgbClr val="000000"/>
              </a:buClr>
              <a:buSzPts val="2400"/>
              <a:buFont typeface="Arial"/>
              <a:buNone/>
            </a:pPr>
            <a:r>
              <a:rPr lang="ja-JP" altLang="en-US" sz="1400" i="0" u="none" strike="noStrike" cap="none" dirty="0">
                <a:solidFill>
                  <a:schemeClr val="tx1">
                    <a:lumMod val="50000"/>
                    <a:lumOff val="50000"/>
                  </a:schemeClr>
                </a:solidFill>
                <a:latin typeface="メイリオ" panose="020B0604030504040204" pitchFamily="50" charset="-128"/>
                <a:ea typeface="メイリオ" panose="020B0604030504040204" pitchFamily="50" charset="-128"/>
                <a:cs typeface="M PLUS 1p"/>
                <a:sym typeface="M PLUS 1p"/>
              </a:rPr>
              <a:t>４</a:t>
            </a:r>
            <a:endParaRPr sz="1100" i="0" u="none" strike="noStrike" cap="none" dirty="0">
              <a:solidFill>
                <a:schemeClr val="tx1">
                  <a:lumMod val="50000"/>
                  <a:lumOff val="50000"/>
                </a:schemeClr>
              </a:solidFill>
              <a:latin typeface="メイリオ" panose="020B0604030504040204" pitchFamily="50" charset="-128"/>
              <a:ea typeface="メイリオ" panose="020B0604030504040204" pitchFamily="50" charset="-128"/>
              <a:cs typeface="M PLUS 1p"/>
              <a:sym typeface="M PLUS 1p"/>
            </a:endParaRPr>
          </a:p>
        </p:txBody>
      </p:sp>
    </p:spTree>
    <p:extLst>
      <p:ext uri="{BB962C8B-B14F-4D97-AF65-F5344CB8AC3E}">
        <p14:creationId xmlns:p14="http://schemas.microsoft.com/office/powerpoint/2010/main" val="235226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1">
            <a:extLst>
              <a:ext uri="{FF2B5EF4-FFF2-40B4-BE49-F238E27FC236}">
                <a16:creationId xmlns:a16="http://schemas.microsoft.com/office/drawing/2014/main" id="{AB718245-E75F-41A1-A252-F557B2D2C1D5}"/>
              </a:ext>
            </a:extLst>
          </p:cNvPr>
          <p:cNvSpPr txBox="1">
            <a:spLocks/>
          </p:cNvSpPr>
          <p:nvPr/>
        </p:nvSpPr>
        <p:spPr>
          <a:xfrm>
            <a:off x="1115568" y="548640"/>
            <a:ext cx="10168128" cy="1179576"/>
          </a:xfrm>
          <a:prstGeom prst="rect">
            <a:avLst/>
          </a:prstGeom>
        </p:spPr>
        <p:txBody>
          <a:bodyPr lIns="109728" tIns="109728" rIns="109728" bIns="91440" anchor="ctr">
            <a:normAutofit/>
          </a:bodyPr>
          <a:lstStyle>
            <a:lvl1pPr algn="l" defTabSz="914400" rtl="0" eaLnBrk="1" latinLnBrk="0" hangingPunct="1">
              <a:lnSpc>
                <a:spcPct val="105000"/>
              </a:lnSpc>
              <a:spcBef>
                <a:spcPct val="0"/>
              </a:spcBef>
              <a:buNone/>
              <a:defRPr sz="4000" kern="1200" spc="180">
                <a:solidFill>
                  <a:schemeClr val="tx1"/>
                </a:solidFill>
                <a:latin typeface="+mj-lt"/>
                <a:ea typeface="+mj-ea"/>
                <a:cs typeface="+mj-cs"/>
              </a:defRPr>
            </a:lvl1pPr>
          </a:lstStyle>
          <a:p>
            <a:r>
              <a:rPr lang="ja-JP" altLang="en-US" b="1" dirty="0">
                <a:latin typeface="メイリオ" panose="020B0604030504040204" pitchFamily="50" charset="-128"/>
                <a:ea typeface="メイリオ" panose="020B0604030504040204" pitchFamily="50" charset="-128"/>
              </a:rPr>
              <a:t>講座内容</a:t>
            </a:r>
            <a:r>
              <a:rPr lang="en-US" altLang="ja-JP" b="1" dirty="0">
                <a:latin typeface="メイリオ" panose="020B0604030504040204" pitchFamily="50" charset="-128"/>
                <a:ea typeface="メイリオ" panose="020B0604030504040204" pitchFamily="50" charset="-128"/>
              </a:rPr>
              <a:t>(2)</a:t>
            </a:r>
            <a:r>
              <a:rPr lang="ja-JP" altLang="en-US" b="1" dirty="0">
                <a:latin typeface="メイリオ" panose="020B0604030504040204" pitchFamily="50" charset="-128"/>
                <a:ea typeface="メイリオ" panose="020B0604030504040204" pitchFamily="50" charset="-128"/>
              </a:rPr>
              <a:t>「スマホの基本と</a:t>
            </a:r>
            <a:r>
              <a:rPr lang="en-US" altLang="ja-JP" b="1" dirty="0">
                <a:latin typeface="メイリオ" panose="020B0604030504040204" pitchFamily="50" charset="-128"/>
                <a:ea typeface="メイリオ" panose="020B0604030504040204" pitchFamily="50" charset="-128"/>
              </a:rPr>
              <a:t>LINE</a:t>
            </a:r>
            <a:r>
              <a:rPr lang="ja-JP" altLang="en-US" b="1" dirty="0">
                <a:latin typeface="メイリオ" panose="020B0604030504040204" pitchFamily="50" charset="-128"/>
                <a:ea typeface="メイリオ" panose="020B0604030504040204" pitchFamily="50" charset="-128"/>
              </a:rPr>
              <a:t>」</a:t>
            </a:r>
            <a:endParaRPr kumimoji="1" lang="ja-JP" altLang="en-US" b="1" dirty="0">
              <a:latin typeface="メイリオ" panose="020B0604030504040204" pitchFamily="50" charset="-128"/>
              <a:ea typeface="メイリオ" panose="020B0604030504040204" pitchFamily="50" charset="-128"/>
            </a:endParaRPr>
          </a:p>
        </p:txBody>
      </p:sp>
      <p:graphicFrame>
        <p:nvGraphicFramePr>
          <p:cNvPr id="7" name="表 6"/>
          <p:cNvGraphicFramePr>
            <a:graphicFrameLocks noGrp="1"/>
          </p:cNvGraphicFramePr>
          <p:nvPr>
            <p:extLst>
              <p:ext uri="{D42A27DB-BD31-4B8C-83A1-F6EECF244321}">
                <p14:modId xmlns:p14="http://schemas.microsoft.com/office/powerpoint/2010/main" val="160216573"/>
              </p:ext>
            </p:extLst>
          </p:nvPr>
        </p:nvGraphicFramePr>
        <p:xfrm>
          <a:off x="570720" y="2040273"/>
          <a:ext cx="11257827" cy="3307680"/>
        </p:xfrm>
        <a:graphic>
          <a:graphicData uri="http://schemas.openxmlformats.org/drawingml/2006/table">
            <a:tbl>
              <a:tblPr firstRow="1" bandRow="1">
                <a:tableStyleId>{5C22544A-7EE6-4342-B048-85BDC9FD1C3A}</a:tableStyleId>
              </a:tblPr>
              <a:tblGrid>
                <a:gridCol w="1729795">
                  <a:extLst>
                    <a:ext uri="{9D8B030D-6E8A-4147-A177-3AD203B41FA5}">
                      <a16:colId xmlns:a16="http://schemas.microsoft.com/office/drawing/2014/main" val="3530260973"/>
                    </a:ext>
                  </a:extLst>
                </a:gridCol>
                <a:gridCol w="6342743">
                  <a:extLst>
                    <a:ext uri="{9D8B030D-6E8A-4147-A177-3AD203B41FA5}">
                      <a16:colId xmlns:a16="http://schemas.microsoft.com/office/drawing/2014/main" val="2136303050"/>
                    </a:ext>
                  </a:extLst>
                </a:gridCol>
                <a:gridCol w="3185289">
                  <a:extLst>
                    <a:ext uri="{9D8B030D-6E8A-4147-A177-3AD203B41FA5}">
                      <a16:colId xmlns:a16="http://schemas.microsoft.com/office/drawing/2014/main" val="449290056"/>
                    </a:ext>
                  </a:extLst>
                </a:gridCol>
              </a:tblGrid>
              <a:tr h="432000">
                <a:tc>
                  <a:txBody>
                    <a:bodyPr/>
                    <a:lstStyle/>
                    <a:p>
                      <a:pPr algn="ctr"/>
                      <a:r>
                        <a:rPr kumimoji="1" lang="ja-JP" altLang="en-US" sz="1800" dirty="0">
                          <a:solidFill>
                            <a:schemeClr val="tx1"/>
                          </a:solidFill>
                        </a:rPr>
                        <a:t>項目</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800" dirty="0">
                          <a:solidFill>
                            <a:schemeClr val="tx1"/>
                          </a:solidFill>
                        </a:rPr>
                        <a:t>内容</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800" dirty="0">
                          <a:solidFill>
                            <a:schemeClr val="tx1"/>
                          </a:solidFill>
                        </a:rPr>
                        <a:t>備考</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853942695"/>
                  </a:ext>
                </a:extLst>
              </a:tr>
              <a:tr h="432000">
                <a:tc>
                  <a:txBody>
                    <a:bodyPr/>
                    <a:lstStyle/>
                    <a:p>
                      <a:pPr algn="ctr"/>
                      <a:r>
                        <a:rPr kumimoji="1" lang="ja-JP" altLang="en-US" sz="1800" dirty="0">
                          <a:solidFill>
                            <a:schemeClr val="tx1"/>
                          </a:solidFill>
                        </a:rPr>
                        <a:t>主な対象者</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ja-JP" altLang="en-US" sz="1800" dirty="0">
                          <a:solidFill>
                            <a:schemeClr val="tx1"/>
                          </a:solidFill>
                        </a:rPr>
                        <a:t>・スマホ初心者の方</a:t>
                      </a:r>
                      <a:endParaRPr kumimoji="1" lang="en-US" altLang="ja-JP" sz="18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endParaRPr kumimoji="1" lang="ja-JP" altLang="en-US" sz="18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853890235"/>
                  </a:ext>
                </a:extLst>
              </a:tr>
              <a:tr h="432000">
                <a:tc>
                  <a:txBody>
                    <a:bodyPr/>
                    <a:lstStyle/>
                    <a:p>
                      <a:pPr algn="ctr"/>
                      <a:r>
                        <a:rPr kumimoji="1" lang="ja-JP" altLang="en-US" sz="1800" dirty="0">
                          <a:solidFill>
                            <a:schemeClr val="tx1"/>
                          </a:solidFill>
                        </a:rPr>
                        <a:t>所要時間</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ja-JP" altLang="en-US" sz="1800" dirty="0">
                          <a:solidFill>
                            <a:schemeClr val="tx1"/>
                          </a:solidFill>
                        </a:rPr>
                        <a:t>・</a:t>
                      </a:r>
                      <a:r>
                        <a:rPr kumimoji="1" lang="en-US" altLang="ja-JP" sz="1800" dirty="0">
                          <a:solidFill>
                            <a:schemeClr val="tx1"/>
                          </a:solidFill>
                        </a:rPr>
                        <a:t>120</a:t>
                      </a:r>
                      <a:r>
                        <a:rPr kumimoji="1" lang="ja-JP" altLang="en-US" sz="1800" dirty="0">
                          <a:solidFill>
                            <a:schemeClr val="tx1"/>
                          </a:solidFill>
                        </a:rPr>
                        <a:t>分（休憩</a:t>
                      </a:r>
                      <a:r>
                        <a:rPr kumimoji="1" lang="en-US" altLang="ja-JP" sz="1800" dirty="0">
                          <a:solidFill>
                            <a:schemeClr val="tx1"/>
                          </a:solidFill>
                        </a:rPr>
                        <a:t>10</a:t>
                      </a:r>
                      <a:r>
                        <a:rPr kumimoji="1" lang="ja-JP" altLang="en-US" sz="1800" dirty="0">
                          <a:solidFill>
                            <a:schemeClr val="tx1"/>
                          </a:solidFill>
                        </a:rPr>
                        <a:t>分）</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ja-JP" altLang="en-US" sz="1800" dirty="0">
                          <a:solidFill>
                            <a:schemeClr val="tx1"/>
                          </a:solidFill>
                        </a:rPr>
                        <a:t>・</a:t>
                      </a:r>
                      <a:r>
                        <a:rPr kumimoji="1" lang="en-US" altLang="ja-JP" sz="1800" dirty="0">
                          <a:solidFill>
                            <a:schemeClr val="tx1"/>
                          </a:solidFill>
                        </a:rPr>
                        <a:t>1</a:t>
                      </a:r>
                      <a:r>
                        <a:rPr kumimoji="1" lang="ja-JP" altLang="en-US" sz="1800" dirty="0">
                          <a:solidFill>
                            <a:schemeClr val="tx1"/>
                          </a:solidFill>
                        </a:rPr>
                        <a:t>時間前会場入り</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797539268"/>
                  </a:ext>
                </a:extLst>
              </a:tr>
              <a:tr h="0">
                <a:tc>
                  <a:txBody>
                    <a:bodyPr/>
                    <a:lstStyle/>
                    <a:p>
                      <a:pPr algn="ctr"/>
                      <a:r>
                        <a:rPr kumimoji="1" lang="ja-JP" altLang="en-US" sz="1800" dirty="0">
                          <a:solidFill>
                            <a:schemeClr val="tx1"/>
                          </a:solidFill>
                        </a:rPr>
                        <a:t>実施内容</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ja-JP" altLang="en-US" sz="1800" dirty="0">
                          <a:solidFill>
                            <a:schemeClr val="tx1"/>
                          </a:solidFill>
                        </a:rPr>
                        <a:t>ア）ガイダンス・座学　：</a:t>
                      </a:r>
                      <a:r>
                        <a:rPr kumimoji="1" lang="en-US" altLang="ja-JP" sz="1800" dirty="0">
                          <a:solidFill>
                            <a:schemeClr val="tx1"/>
                          </a:solidFill>
                        </a:rPr>
                        <a:t>15</a:t>
                      </a:r>
                      <a:r>
                        <a:rPr kumimoji="1" lang="ja-JP" altLang="en-US" sz="1800" dirty="0">
                          <a:solidFill>
                            <a:schemeClr val="tx1"/>
                          </a:solidFill>
                        </a:rPr>
                        <a:t>分</a:t>
                      </a:r>
                      <a:endParaRPr kumimoji="1" lang="en-US" altLang="ja-JP" sz="1800" dirty="0">
                        <a:solidFill>
                          <a:schemeClr val="tx1"/>
                        </a:solidFill>
                      </a:endParaRPr>
                    </a:p>
                    <a:p>
                      <a:pPr algn="l"/>
                      <a:r>
                        <a:rPr kumimoji="1" lang="ja-JP" altLang="en-US" sz="1800" dirty="0">
                          <a:solidFill>
                            <a:schemeClr val="tx1"/>
                          </a:solidFill>
                        </a:rPr>
                        <a:t>イ）マップの使い方　　：</a:t>
                      </a:r>
                      <a:r>
                        <a:rPr kumimoji="1" lang="en-US" altLang="ja-JP" sz="1800" dirty="0">
                          <a:solidFill>
                            <a:schemeClr val="tx1"/>
                          </a:solidFill>
                        </a:rPr>
                        <a:t>20</a:t>
                      </a:r>
                      <a:r>
                        <a:rPr kumimoji="1" lang="ja-JP" altLang="en-US" sz="1800" dirty="0">
                          <a:solidFill>
                            <a:schemeClr val="tx1"/>
                          </a:solidFill>
                        </a:rPr>
                        <a:t>分</a:t>
                      </a:r>
                      <a:endParaRPr kumimoji="1" lang="en-US" altLang="ja-JP" sz="1800" dirty="0">
                        <a:solidFill>
                          <a:schemeClr val="tx1"/>
                        </a:solidFill>
                      </a:endParaRPr>
                    </a:p>
                    <a:p>
                      <a:pPr algn="l"/>
                      <a:r>
                        <a:rPr kumimoji="1" lang="ja-JP" altLang="en-US" sz="1800" dirty="0">
                          <a:solidFill>
                            <a:schemeClr val="tx1"/>
                          </a:solidFill>
                        </a:rPr>
                        <a:t>ウ）カメラの使い方　　：</a:t>
                      </a:r>
                      <a:r>
                        <a:rPr kumimoji="1" lang="en-US" altLang="ja-JP" sz="1800" dirty="0">
                          <a:solidFill>
                            <a:schemeClr val="tx1"/>
                          </a:solidFill>
                        </a:rPr>
                        <a:t>20</a:t>
                      </a:r>
                      <a:r>
                        <a:rPr kumimoji="1" lang="ja-JP" altLang="en-US" sz="1800" dirty="0">
                          <a:solidFill>
                            <a:schemeClr val="tx1"/>
                          </a:solidFill>
                        </a:rPr>
                        <a:t>分</a:t>
                      </a:r>
                      <a:endParaRPr kumimoji="1" lang="en-US" altLang="ja-JP" sz="1800" dirty="0">
                        <a:solidFill>
                          <a:schemeClr val="tx1"/>
                        </a:solidFill>
                      </a:endParaRPr>
                    </a:p>
                    <a:p>
                      <a:pPr algn="l"/>
                      <a:r>
                        <a:rPr kumimoji="1" lang="ja-JP" altLang="en-US" sz="1800" dirty="0">
                          <a:solidFill>
                            <a:schemeClr val="tx1"/>
                          </a:solidFill>
                        </a:rPr>
                        <a:t>エ）ＬＩＮＥの基本　　：</a:t>
                      </a:r>
                      <a:r>
                        <a:rPr kumimoji="1" lang="en-US" altLang="ja-JP" sz="1800" dirty="0">
                          <a:solidFill>
                            <a:schemeClr val="tx1"/>
                          </a:solidFill>
                        </a:rPr>
                        <a:t>20</a:t>
                      </a:r>
                      <a:r>
                        <a:rPr kumimoji="1" lang="ja-JP" altLang="en-US" sz="1800" dirty="0">
                          <a:solidFill>
                            <a:schemeClr val="tx1"/>
                          </a:solidFill>
                        </a:rPr>
                        <a:t>分（文字入力、トーク等）</a:t>
                      </a:r>
                      <a:endParaRPr kumimoji="1" lang="en-US" altLang="ja-JP" sz="1800" dirty="0">
                        <a:solidFill>
                          <a:schemeClr val="tx1"/>
                        </a:solidFill>
                      </a:endParaRPr>
                    </a:p>
                    <a:p>
                      <a:pPr algn="l"/>
                      <a:r>
                        <a:rPr kumimoji="1" lang="ja-JP" altLang="en-US" sz="1800" dirty="0">
                          <a:solidFill>
                            <a:schemeClr val="tx1"/>
                          </a:solidFill>
                        </a:rPr>
                        <a:t>オ）音声アシスタント　：</a:t>
                      </a:r>
                      <a:r>
                        <a:rPr kumimoji="1" lang="en-US" altLang="ja-JP" sz="1800" dirty="0">
                          <a:solidFill>
                            <a:schemeClr val="tx1"/>
                          </a:solidFill>
                        </a:rPr>
                        <a:t>10</a:t>
                      </a:r>
                      <a:r>
                        <a:rPr kumimoji="1" lang="ja-JP" altLang="en-US" sz="1800" dirty="0">
                          <a:solidFill>
                            <a:schemeClr val="tx1"/>
                          </a:solidFill>
                        </a:rPr>
                        <a:t>分</a:t>
                      </a:r>
                      <a:endParaRPr kumimoji="1" lang="en-US" altLang="ja-JP" sz="1800" dirty="0">
                        <a:solidFill>
                          <a:schemeClr val="tx1"/>
                        </a:solidFill>
                      </a:endParaRPr>
                    </a:p>
                    <a:p>
                      <a:pPr algn="l"/>
                      <a:r>
                        <a:rPr kumimoji="1" lang="ja-JP" altLang="en-US" sz="1800" dirty="0">
                          <a:solidFill>
                            <a:schemeClr val="tx1"/>
                          </a:solidFill>
                        </a:rPr>
                        <a:t>カ）個別相談　　　　　：</a:t>
                      </a:r>
                      <a:r>
                        <a:rPr kumimoji="1" lang="en-US" altLang="ja-JP" sz="1800" dirty="0">
                          <a:solidFill>
                            <a:schemeClr val="tx1"/>
                          </a:solidFill>
                        </a:rPr>
                        <a:t>20</a:t>
                      </a:r>
                      <a:r>
                        <a:rPr kumimoji="1" lang="ja-JP" altLang="en-US" sz="1800" dirty="0">
                          <a:solidFill>
                            <a:schemeClr val="tx1"/>
                          </a:solidFill>
                        </a:rPr>
                        <a:t>分</a:t>
                      </a:r>
                      <a:endParaRPr kumimoji="1" lang="en-US" altLang="ja-JP" sz="1800" dirty="0">
                        <a:solidFill>
                          <a:schemeClr val="tx1"/>
                        </a:solidFill>
                      </a:endParaRPr>
                    </a:p>
                    <a:p>
                      <a:pPr algn="l"/>
                      <a:r>
                        <a:rPr kumimoji="1" lang="ja-JP" altLang="en-US" sz="1800" dirty="0">
                          <a:solidFill>
                            <a:schemeClr val="tx1"/>
                          </a:solidFill>
                        </a:rPr>
                        <a:t>キ）アンケート・閉会　：  </a:t>
                      </a:r>
                      <a:r>
                        <a:rPr kumimoji="1" lang="en-US" altLang="ja-JP" sz="1800" dirty="0">
                          <a:solidFill>
                            <a:schemeClr val="tx1"/>
                          </a:solidFill>
                        </a:rPr>
                        <a:t>5</a:t>
                      </a:r>
                      <a:r>
                        <a:rPr kumimoji="1" lang="ja-JP" altLang="en-US" sz="1800" dirty="0">
                          <a:solidFill>
                            <a:schemeClr val="tx1"/>
                          </a:solidFill>
                        </a:rPr>
                        <a:t>分</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ja-JP" altLang="en-US" sz="1800" dirty="0">
                          <a:solidFill>
                            <a:schemeClr val="tx1"/>
                          </a:solidFill>
                        </a:rPr>
                        <a:t>・時間調整可能</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355299360"/>
                  </a:ext>
                </a:extLst>
              </a:tr>
            </a:tbl>
          </a:graphicData>
        </a:graphic>
      </p:graphicFrame>
      <p:sp>
        <p:nvSpPr>
          <p:cNvPr id="8" name="コンテンツ プレースホルダー 2">
            <a:extLst>
              <a:ext uri="{FF2B5EF4-FFF2-40B4-BE49-F238E27FC236}">
                <a16:creationId xmlns:a16="http://schemas.microsoft.com/office/drawing/2014/main" id="{341B6A3C-D351-42F1-AE36-37207042D22A}"/>
              </a:ext>
            </a:extLst>
          </p:cNvPr>
          <p:cNvSpPr>
            <a:spLocks noGrp="1"/>
          </p:cNvSpPr>
          <p:nvPr>
            <p:ph idx="1"/>
          </p:nvPr>
        </p:nvSpPr>
        <p:spPr>
          <a:xfrm>
            <a:off x="570720" y="6096000"/>
            <a:ext cx="11257826" cy="762000"/>
          </a:xfrm>
        </p:spPr>
        <p:txBody>
          <a:bodyPr/>
          <a:lstStyle/>
          <a:p>
            <a:pPr marL="0" indent="0">
              <a:lnSpc>
                <a:spcPct val="100000"/>
              </a:lnSpc>
              <a:spcBef>
                <a:spcPts val="0"/>
              </a:spcBef>
              <a:buNone/>
            </a:pPr>
            <a:r>
              <a:rPr kumimoji="1" lang="en-US" altLang="ja-JP" sz="1600" b="0" dirty="0">
                <a:solidFill>
                  <a:srgbClr val="C00000"/>
                </a:solidFill>
                <a:latin typeface="メイリオ" panose="020B0604030504040204" pitchFamily="50" charset="-128"/>
                <a:ea typeface="メイリオ" panose="020B0604030504040204" pitchFamily="50" charset="-128"/>
              </a:rPr>
              <a:t>※</a:t>
            </a:r>
            <a:r>
              <a:rPr kumimoji="1" lang="ja-JP" altLang="en-US" sz="1600" b="0" dirty="0">
                <a:solidFill>
                  <a:srgbClr val="C00000"/>
                </a:solidFill>
                <a:latin typeface="メイリオ" panose="020B0604030504040204" pitchFamily="50" charset="-128"/>
                <a:ea typeface="メイリオ" panose="020B0604030504040204" pitchFamily="50" charset="-128"/>
              </a:rPr>
              <a:t>上記は令和</a:t>
            </a:r>
            <a:r>
              <a:rPr kumimoji="1" lang="en-US" altLang="ja-JP" sz="1600" b="0" dirty="0">
                <a:solidFill>
                  <a:srgbClr val="C00000"/>
                </a:solidFill>
                <a:latin typeface="メイリオ" panose="020B0604030504040204" pitchFamily="50" charset="-128"/>
                <a:ea typeface="メイリオ" panose="020B0604030504040204" pitchFamily="50" charset="-128"/>
              </a:rPr>
              <a:t>7</a:t>
            </a:r>
            <a:r>
              <a:rPr kumimoji="1" lang="ja-JP" altLang="en-US" sz="1600" b="0" dirty="0">
                <a:solidFill>
                  <a:srgbClr val="C00000"/>
                </a:solidFill>
                <a:latin typeface="メイリオ" panose="020B0604030504040204" pitchFamily="50" charset="-128"/>
                <a:ea typeface="メイリオ" panose="020B0604030504040204" pitchFamily="50" charset="-128"/>
              </a:rPr>
              <a:t>年</a:t>
            </a:r>
            <a:r>
              <a:rPr kumimoji="1" lang="en-US" altLang="ja-JP" sz="1600" b="0" dirty="0">
                <a:solidFill>
                  <a:srgbClr val="C00000"/>
                </a:solidFill>
                <a:latin typeface="メイリオ" panose="020B0604030504040204" pitchFamily="50" charset="-128"/>
                <a:ea typeface="メイリオ" panose="020B0604030504040204" pitchFamily="50" charset="-128"/>
              </a:rPr>
              <a:t>4</a:t>
            </a:r>
            <a:r>
              <a:rPr kumimoji="1" lang="ja-JP" altLang="en-US" sz="1600" b="0" dirty="0">
                <a:solidFill>
                  <a:srgbClr val="C00000"/>
                </a:solidFill>
                <a:latin typeface="メイリオ" panose="020B0604030504040204" pitchFamily="50" charset="-128"/>
                <a:ea typeface="メイリオ" panose="020B0604030504040204" pitchFamily="50" charset="-128"/>
              </a:rPr>
              <a:t>月時点の内容のため、今後、変更となる場合もございます。</a:t>
            </a:r>
            <a:endParaRPr kumimoji="1" lang="en-US" altLang="ja-JP" sz="1600" b="0" dirty="0">
              <a:solidFill>
                <a:srgbClr val="C00000"/>
              </a:solidFill>
              <a:latin typeface="メイリオ" panose="020B0604030504040204" pitchFamily="50" charset="-128"/>
              <a:ea typeface="メイリオ" panose="020B0604030504040204" pitchFamily="50" charset="-128"/>
            </a:endParaRPr>
          </a:p>
        </p:txBody>
      </p:sp>
      <p:sp>
        <p:nvSpPr>
          <p:cNvPr id="5" name="Google Shape;38;p8">
            <a:extLst>
              <a:ext uri="{FF2B5EF4-FFF2-40B4-BE49-F238E27FC236}">
                <a16:creationId xmlns:a16="http://schemas.microsoft.com/office/drawing/2014/main" id="{0A176868-CB3B-73AA-70CB-569ED695E54D}"/>
              </a:ext>
            </a:extLst>
          </p:cNvPr>
          <p:cNvSpPr txBox="1"/>
          <p:nvPr/>
        </p:nvSpPr>
        <p:spPr>
          <a:xfrm>
            <a:off x="10878457" y="6522858"/>
            <a:ext cx="1186776" cy="252018"/>
          </a:xfrm>
          <a:prstGeom prst="rect">
            <a:avLst/>
          </a:prstGeom>
          <a:noFill/>
          <a:ln>
            <a:noFill/>
          </a:ln>
        </p:spPr>
        <p:txBody>
          <a:bodyPr spcFirstLastPara="1" wrap="square" lIns="0" tIns="0" rIns="0" bIns="0" anchor="ctr" anchorCtr="0">
            <a:noAutofit/>
          </a:bodyPr>
          <a:lstStyle/>
          <a:p>
            <a:pPr marL="0" marR="0" lvl="0" indent="0" algn="r" rtl="0">
              <a:lnSpc>
                <a:spcPct val="100000"/>
              </a:lnSpc>
              <a:spcBef>
                <a:spcPts val="0"/>
              </a:spcBef>
              <a:spcAft>
                <a:spcPts val="0"/>
              </a:spcAft>
              <a:buClr>
                <a:srgbClr val="000000"/>
              </a:buClr>
              <a:buSzPts val="2400"/>
              <a:buFont typeface="Arial"/>
              <a:buNone/>
            </a:pPr>
            <a:r>
              <a:rPr lang="ja-JP" altLang="en-US" sz="1400" i="0" u="none" strike="noStrike" cap="none" dirty="0">
                <a:solidFill>
                  <a:schemeClr val="tx1">
                    <a:lumMod val="50000"/>
                    <a:lumOff val="50000"/>
                  </a:schemeClr>
                </a:solidFill>
                <a:latin typeface="メイリオ" panose="020B0604030504040204" pitchFamily="50" charset="-128"/>
                <a:ea typeface="メイリオ" panose="020B0604030504040204" pitchFamily="50" charset="-128"/>
                <a:cs typeface="M PLUS 1p"/>
                <a:sym typeface="M PLUS 1p"/>
              </a:rPr>
              <a:t>５</a:t>
            </a:r>
            <a:endParaRPr sz="1100" i="0" u="none" strike="noStrike" cap="none" dirty="0">
              <a:solidFill>
                <a:schemeClr val="tx1">
                  <a:lumMod val="50000"/>
                  <a:lumOff val="50000"/>
                </a:schemeClr>
              </a:solidFill>
              <a:latin typeface="メイリオ" panose="020B0604030504040204" pitchFamily="50" charset="-128"/>
              <a:ea typeface="メイリオ" panose="020B0604030504040204" pitchFamily="50" charset="-128"/>
              <a:cs typeface="M PLUS 1p"/>
              <a:sym typeface="M PLUS 1p"/>
            </a:endParaRPr>
          </a:p>
        </p:txBody>
      </p:sp>
    </p:spTree>
    <p:extLst>
      <p:ext uri="{BB962C8B-B14F-4D97-AF65-F5344CB8AC3E}">
        <p14:creationId xmlns:p14="http://schemas.microsoft.com/office/powerpoint/2010/main" val="10586458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1">
            <a:extLst>
              <a:ext uri="{FF2B5EF4-FFF2-40B4-BE49-F238E27FC236}">
                <a16:creationId xmlns:a16="http://schemas.microsoft.com/office/drawing/2014/main" id="{AB718245-E75F-41A1-A252-F557B2D2C1D5}"/>
              </a:ext>
            </a:extLst>
          </p:cNvPr>
          <p:cNvSpPr txBox="1">
            <a:spLocks/>
          </p:cNvSpPr>
          <p:nvPr/>
        </p:nvSpPr>
        <p:spPr>
          <a:xfrm>
            <a:off x="773920" y="486674"/>
            <a:ext cx="11291313" cy="1179576"/>
          </a:xfrm>
          <a:prstGeom prst="rect">
            <a:avLst/>
          </a:prstGeom>
        </p:spPr>
        <p:txBody>
          <a:bodyPr lIns="109728" tIns="109728" rIns="109728" bIns="91440" anchor="ctr">
            <a:noAutofit/>
          </a:bodyPr>
          <a:lstStyle>
            <a:lvl1pPr algn="l" defTabSz="914400" rtl="0" eaLnBrk="1" latinLnBrk="0" hangingPunct="1">
              <a:lnSpc>
                <a:spcPct val="105000"/>
              </a:lnSpc>
              <a:spcBef>
                <a:spcPct val="0"/>
              </a:spcBef>
              <a:buNone/>
              <a:defRPr sz="4000" kern="1200" spc="180">
                <a:solidFill>
                  <a:schemeClr val="tx1"/>
                </a:solidFill>
                <a:latin typeface="+mj-lt"/>
                <a:ea typeface="+mj-ea"/>
                <a:cs typeface="+mj-cs"/>
              </a:defRPr>
            </a:lvl1pPr>
          </a:lstStyle>
          <a:p>
            <a:r>
              <a:rPr lang="ja-JP" altLang="en-US" sz="3800" b="1" dirty="0">
                <a:latin typeface="メイリオ" panose="020B0604030504040204" pitchFamily="50" charset="-128"/>
                <a:ea typeface="メイリオ" panose="020B0604030504040204" pitchFamily="50" charset="-128"/>
              </a:rPr>
              <a:t>講座内容</a:t>
            </a:r>
            <a:r>
              <a:rPr lang="en-US" altLang="ja-JP" sz="3800" b="1" dirty="0">
                <a:latin typeface="メイリオ" panose="020B0604030504040204" pitchFamily="50" charset="-128"/>
                <a:ea typeface="メイリオ" panose="020B0604030504040204" pitchFamily="50" charset="-128"/>
              </a:rPr>
              <a:t>(3)</a:t>
            </a:r>
            <a:r>
              <a:rPr lang="ja-JP" altLang="en-US" sz="3800" b="1" dirty="0">
                <a:latin typeface="メイリオ" panose="020B0604030504040204" pitchFamily="50" charset="-128"/>
                <a:ea typeface="メイリオ" panose="020B0604030504040204" pitchFamily="50" charset="-128"/>
              </a:rPr>
              <a:t>「</a:t>
            </a:r>
            <a:r>
              <a:rPr lang="ja-JP" altLang="ja-JP" sz="3800" b="1" dirty="0"/>
              <a:t>スマホの基本とキャッシュレス</a:t>
            </a:r>
            <a:r>
              <a:rPr lang="ja-JP" altLang="en-US" sz="3800" b="1" dirty="0">
                <a:latin typeface="メイリオ" panose="020B0604030504040204" pitchFamily="50" charset="-128"/>
                <a:ea typeface="メイリオ" panose="020B0604030504040204" pitchFamily="50" charset="-128"/>
              </a:rPr>
              <a:t>」</a:t>
            </a:r>
            <a:endParaRPr kumimoji="1" lang="ja-JP" altLang="en-US" sz="3800" b="1" dirty="0">
              <a:latin typeface="メイリオ" panose="020B0604030504040204" pitchFamily="50" charset="-128"/>
              <a:ea typeface="メイリオ" panose="020B0604030504040204" pitchFamily="50" charset="-128"/>
            </a:endParaRPr>
          </a:p>
        </p:txBody>
      </p:sp>
      <p:graphicFrame>
        <p:nvGraphicFramePr>
          <p:cNvPr id="7" name="表 6"/>
          <p:cNvGraphicFramePr>
            <a:graphicFrameLocks noGrp="1"/>
          </p:cNvGraphicFramePr>
          <p:nvPr>
            <p:extLst>
              <p:ext uri="{D42A27DB-BD31-4B8C-83A1-F6EECF244321}">
                <p14:modId xmlns:p14="http://schemas.microsoft.com/office/powerpoint/2010/main" val="1376545467"/>
              </p:ext>
            </p:extLst>
          </p:nvPr>
        </p:nvGraphicFramePr>
        <p:xfrm>
          <a:off x="570720" y="2040273"/>
          <a:ext cx="11257827" cy="3307680"/>
        </p:xfrm>
        <a:graphic>
          <a:graphicData uri="http://schemas.openxmlformats.org/drawingml/2006/table">
            <a:tbl>
              <a:tblPr firstRow="1" bandRow="1">
                <a:tableStyleId>{5C22544A-7EE6-4342-B048-85BDC9FD1C3A}</a:tableStyleId>
              </a:tblPr>
              <a:tblGrid>
                <a:gridCol w="1729795">
                  <a:extLst>
                    <a:ext uri="{9D8B030D-6E8A-4147-A177-3AD203B41FA5}">
                      <a16:colId xmlns:a16="http://schemas.microsoft.com/office/drawing/2014/main" val="3530260973"/>
                    </a:ext>
                  </a:extLst>
                </a:gridCol>
                <a:gridCol w="6342743">
                  <a:extLst>
                    <a:ext uri="{9D8B030D-6E8A-4147-A177-3AD203B41FA5}">
                      <a16:colId xmlns:a16="http://schemas.microsoft.com/office/drawing/2014/main" val="2136303050"/>
                    </a:ext>
                  </a:extLst>
                </a:gridCol>
                <a:gridCol w="3185289">
                  <a:extLst>
                    <a:ext uri="{9D8B030D-6E8A-4147-A177-3AD203B41FA5}">
                      <a16:colId xmlns:a16="http://schemas.microsoft.com/office/drawing/2014/main" val="449290056"/>
                    </a:ext>
                  </a:extLst>
                </a:gridCol>
              </a:tblGrid>
              <a:tr h="432000">
                <a:tc>
                  <a:txBody>
                    <a:bodyPr/>
                    <a:lstStyle/>
                    <a:p>
                      <a:pPr algn="ctr"/>
                      <a:r>
                        <a:rPr kumimoji="1" lang="ja-JP" altLang="en-US" sz="1800" dirty="0">
                          <a:solidFill>
                            <a:schemeClr val="tx1"/>
                          </a:solidFill>
                        </a:rPr>
                        <a:t>項目</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800" dirty="0">
                          <a:solidFill>
                            <a:schemeClr val="tx1"/>
                          </a:solidFill>
                        </a:rPr>
                        <a:t>内容</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800" dirty="0">
                          <a:solidFill>
                            <a:schemeClr val="tx1"/>
                          </a:solidFill>
                        </a:rPr>
                        <a:t>備考</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853942695"/>
                  </a:ext>
                </a:extLst>
              </a:tr>
              <a:tr h="432000">
                <a:tc>
                  <a:txBody>
                    <a:bodyPr/>
                    <a:lstStyle/>
                    <a:p>
                      <a:pPr algn="ctr"/>
                      <a:r>
                        <a:rPr kumimoji="1" lang="ja-JP" altLang="en-US" sz="1800" dirty="0">
                          <a:solidFill>
                            <a:schemeClr val="tx1"/>
                          </a:solidFill>
                        </a:rPr>
                        <a:t>主な対象者</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ja-JP" altLang="en-US" sz="1800" dirty="0">
                          <a:solidFill>
                            <a:schemeClr val="tx1"/>
                          </a:solidFill>
                        </a:rPr>
                        <a:t>・スマホ初心者の方</a:t>
                      </a:r>
                      <a:endParaRPr kumimoji="1" lang="en-US" altLang="ja-JP" sz="18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endParaRPr kumimoji="1" lang="ja-JP" altLang="en-US" sz="18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853890235"/>
                  </a:ext>
                </a:extLst>
              </a:tr>
              <a:tr h="432000">
                <a:tc>
                  <a:txBody>
                    <a:bodyPr/>
                    <a:lstStyle/>
                    <a:p>
                      <a:pPr algn="ctr"/>
                      <a:r>
                        <a:rPr kumimoji="1" lang="ja-JP" altLang="en-US" sz="1800" dirty="0">
                          <a:solidFill>
                            <a:schemeClr val="tx1"/>
                          </a:solidFill>
                        </a:rPr>
                        <a:t>所要時間</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ja-JP" altLang="en-US" sz="1800" dirty="0">
                          <a:solidFill>
                            <a:schemeClr val="tx1"/>
                          </a:solidFill>
                        </a:rPr>
                        <a:t>・</a:t>
                      </a:r>
                      <a:r>
                        <a:rPr kumimoji="1" lang="en-US" altLang="ja-JP" sz="1800" dirty="0">
                          <a:solidFill>
                            <a:schemeClr val="tx1"/>
                          </a:solidFill>
                        </a:rPr>
                        <a:t>120</a:t>
                      </a:r>
                      <a:r>
                        <a:rPr kumimoji="1" lang="ja-JP" altLang="en-US" sz="1800" dirty="0">
                          <a:solidFill>
                            <a:schemeClr val="tx1"/>
                          </a:solidFill>
                        </a:rPr>
                        <a:t>分（休憩</a:t>
                      </a:r>
                      <a:r>
                        <a:rPr kumimoji="1" lang="en-US" altLang="ja-JP" sz="1800" dirty="0">
                          <a:solidFill>
                            <a:schemeClr val="tx1"/>
                          </a:solidFill>
                        </a:rPr>
                        <a:t>10</a:t>
                      </a:r>
                      <a:r>
                        <a:rPr kumimoji="1" lang="ja-JP" altLang="en-US" sz="1800" dirty="0">
                          <a:solidFill>
                            <a:schemeClr val="tx1"/>
                          </a:solidFill>
                        </a:rPr>
                        <a:t>分）</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ja-JP" altLang="en-US" sz="1800" dirty="0">
                          <a:solidFill>
                            <a:schemeClr val="tx1"/>
                          </a:solidFill>
                        </a:rPr>
                        <a:t>・</a:t>
                      </a:r>
                      <a:r>
                        <a:rPr kumimoji="1" lang="en-US" altLang="ja-JP" sz="1800" dirty="0">
                          <a:solidFill>
                            <a:schemeClr val="tx1"/>
                          </a:solidFill>
                        </a:rPr>
                        <a:t>1</a:t>
                      </a:r>
                      <a:r>
                        <a:rPr kumimoji="1" lang="ja-JP" altLang="en-US" sz="1800" dirty="0">
                          <a:solidFill>
                            <a:schemeClr val="tx1"/>
                          </a:solidFill>
                        </a:rPr>
                        <a:t>時間前会場入り</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797539268"/>
                  </a:ext>
                </a:extLst>
              </a:tr>
              <a:tr h="0">
                <a:tc>
                  <a:txBody>
                    <a:bodyPr/>
                    <a:lstStyle/>
                    <a:p>
                      <a:pPr algn="ctr"/>
                      <a:r>
                        <a:rPr kumimoji="1" lang="ja-JP" altLang="en-US" sz="1800" dirty="0">
                          <a:solidFill>
                            <a:schemeClr val="tx1"/>
                          </a:solidFill>
                        </a:rPr>
                        <a:t>実施内容</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ja-JP" altLang="en-US" sz="1800" dirty="0">
                          <a:solidFill>
                            <a:schemeClr val="tx1"/>
                          </a:solidFill>
                        </a:rPr>
                        <a:t>ア）ガイダンス・座学　：</a:t>
                      </a:r>
                      <a:r>
                        <a:rPr kumimoji="1" lang="en-US" altLang="ja-JP" sz="1800" dirty="0">
                          <a:solidFill>
                            <a:schemeClr val="tx1"/>
                          </a:solidFill>
                        </a:rPr>
                        <a:t>15</a:t>
                      </a:r>
                      <a:r>
                        <a:rPr kumimoji="1" lang="ja-JP" altLang="en-US" sz="1800" dirty="0">
                          <a:solidFill>
                            <a:schemeClr val="tx1"/>
                          </a:solidFill>
                        </a:rPr>
                        <a:t>分</a:t>
                      </a:r>
                      <a:endParaRPr kumimoji="1" lang="en-US" altLang="ja-JP" sz="1800" dirty="0">
                        <a:solidFill>
                          <a:schemeClr val="tx1"/>
                        </a:solidFill>
                      </a:endParaRPr>
                    </a:p>
                    <a:p>
                      <a:pPr algn="l"/>
                      <a:r>
                        <a:rPr kumimoji="1" lang="ja-JP" altLang="en-US" sz="1800" dirty="0">
                          <a:solidFill>
                            <a:schemeClr val="tx1"/>
                          </a:solidFill>
                        </a:rPr>
                        <a:t>イ）マップの使い方　　：</a:t>
                      </a:r>
                      <a:r>
                        <a:rPr kumimoji="1" lang="en-US" altLang="ja-JP" sz="1800" dirty="0">
                          <a:solidFill>
                            <a:schemeClr val="tx1"/>
                          </a:solidFill>
                        </a:rPr>
                        <a:t>20</a:t>
                      </a:r>
                      <a:r>
                        <a:rPr kumimoji="1" lang="ja-JP" altLang="en-US" sz="1800" dirty="0">
                          <a:solidFill>
                            <a:schemeClr val="tx1"/>
                          </a:solidFill>
                        </a:rPr>
                        <a:t>分</a:t>
                      </a:r>
                      <a:endParaRPr kumimoji="1" lang="en-US" altLang="ja-JP" sz="1800" dirty="0">
                        <a:solidFill>
                          <a:schemeClr val="tx1"/>
                        </a:solidFill>
                      </a:endParaRPr>
                    </a:p>
                    <a:p>
                      <a:pPr algn="l"/>
                      <a:r>
                        <a:rPr kumimoji="1" lang="ja-JP" altLang="en-US" sz="1800" dirty="0">
                          <a:solidFill>
                            <a:schemeClr val="tx1"/>
                          </a:solidFill>
                        </a:rPr>
                        <a:t>ウ）カメラの使い方　　：</a:t>
                      </a:r>
                      <a:r>
                        <a:rPr kumimoji="1" lang="en-US" altLang="ja-JP" sz="1800" dirty="0">
                          <a:solidFill>
                            <a:schemeClr val="tx1"/>
                          </a:solidFill>
                        </a:rPr>
                        <a:t>20</a:t>
                      </a:r>
                      <a:r>
                        <a:rPr kumimoji="1" lang="ja-JP" altLang="en-US" sz="1800" dirty="0">
                          <a:solidFill>
                            <a:schemeClr val="tx1"/>
                          </a:solidFill>
                        </a:rPr>
                        <a:t>分</a:t>
                      </a:r>
                      <a:endParaRPr kumimoji="1" lang="en-US" altLang="ja-JP" sz="1800" dirty="0">
                        <a:solidFill>
                          <a:schemeClr val="tx1"/>
                        </a:solidFill>
                      </a:endParaRPr>
                    </a:p>
                    <a:p>
                      <a:pPr algn="l"/>
                      <a:r>
                        <a:rPr kumimoji="1" lang="ja-JP" altLang="en-US" sz="1800" dirty="0">
                          <a:solidFill>
                            <a:schemeClr val="tx1"/>
                          </a:solidFill>
                        </a:rPr>
                        <a:t>エ）キャッシュレス体験：</a:t>
                      </a:r>
                      <a:r>
                        <a:rPr kumimoji="1" lang="en-US" altLang="ja-JP" sz="1800" dirty="0">
                          <a:solidFill>
                            <a:schemeClr val="tx1"/>
                          </a:solidFill>
                        </a:rPr>
                        <a:t>20</a:t>
                      </a:r>
                      <a:r>
                        <a:rPr kumimoji="1" lang="ja-JP" altLang="en-US" sz="1800" dirty="0">
                          <a:solidFill>
                            <a:schemeClr val="tx1"/>
                          </a:solidFill>
                        </a:rPr>
                        <a:t>分</a:t>
                      </a:r>
                      <a:endParaRPr kumimoji="1" lang="en-US" altLang="ja-JP" sz="1800" dirty="0">
                        <a:solidFill>
                          <a:schemeClr val="tx1"/>
                        </a:solidFill>
                      </a:endParaRPr>
                    </a:p>
                    <a:p>
                      <a:pPr algn="l"/>
                      <a:r>
                        <a:rPr kumimoji="1" lang="ja-JP" altLang="en-US" sz="1800" dirty="0">
                          <a:solidFill>
                            <a:schemeClr val="tx1"/>
                          </a:solidFill>
                        </a:rPr>
                        <a:t>オ）音声アシスタント　：</a:t>
                      </a:r>
                      <a:r>
                        <a:rPr kumimoji="1" lang="en-US" altLang="ja-JP" sz="1800" dirty="0">
                          <a:solidFill>
                            <a:schemeClr val="tx1"/>
                          </a:solidFill>
                        </a:rPr>
                        <a:t>10</a:t>
                      </a:r>
                      <a:r>
                        <a:rPr kumimoji="1" lang="ja-JP" altLang="en-US" sz="1800" dirty="0">
                          <a:solidFill>
                            <a:schemeClr val="tx1"/>
                          </a:solidFill>
                        </a:rPr>
                        <a:t>分</a:t>
                      </a:r>
                      <a:endParaRPr kumimoji="1" lang="en-US" altLang="ja-JP" sz="1800" dirty="0">
                        <a:solidFill>
                          <a:schemeClr val="tx1"/>
                        </a:solidFill>
                      </a:endParaRPr>
                    </a:p>
                    <a:p>
                      <a:pPr algn="l"/>
                      <a:r>
                        <a:rPr kumimoji="1" lang="ja-JP" altLang="en-US" sz="1800" dirty="0">
                          <a:solidFill>
                            <a:schemeClr val="tx1"/>
                          </a:solidFill>
                        </a:rPr>
                        <a:t>カ）個別相談　　　　　：</a:t>
                      </a:r>
                      <a:r>
                        <a:rPr kumimoji="1" lang="en-US" altLang="ja-JP" sz="1800" dirty="0">
                          <a:solidFill>
                            <a:schemeClr val="tx1"/>
                          </a:solidFill>
                        </a:rPr>
                        <a:t>20</a:t>
                      </a:r>
                      <a:r>
                        <a:rPr kumimoji="1" lang="ja-JP" altLang="en-US" sz="1800" dirty="0">
                          <a:solidFill>
                            <a:schemeClr val="tx1"/>
                          </a:solidFill>
                        </a:rPr>
                        <a:t>分</a:t>
                      </a:r>
                      <a:endParaRPr kumimoji="1" lang="en-US" altLang="ja-JP" sz="1800" dirty="0">
                        <a:solidFill>
                          <a:schemeClr val="tx1"/>
                        </a:solidFill>
                      </a:endParaRPr>
                    </a:p>
                    <a:p>
                      <a:pPr algn="l"/>
                      <a:r>
                        <a:rPr kumimoji="1" lang="ja-JP" altLang="en-US" sz="1800" dirty="0">
                          <a:solidFill>
                            <a:schemeClr val="tx1"/>
                          </a:solidFill>
                        </a:rPr>
                        <a:t>キ）アンケート・閉会　：  </a:t>
                      </a:r>
                      <a:r>
                        <a:rPr kumimoji="1" lang="en-US" altLang="ja-JP" sz="1800" dirty="0">
                          <a:solidFill>
                            <a:schemeClr val="tx1"/>
                          </a:solidFill>
                        </a:rPr>
                        <a:t>5</a:t>
                      </a:r>
                      <a:r>
                        <a:rPr kumimoji="1" lang="ja-JP" altLang="en-US" sz="1800" dirty="0">
                          <a:solidFill>
                            <a:schemeClr val="tx1"/>
                          </a:solidFill>
                        </a:rPr>
                        <a:t>分</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ja-JP" altLang="en-US" sz="1800" dirty="0">
                          <a:solidFill>
                            <a:schemeClr val="tx1"/>
                          </a:solidFill>
                        </a:rPr>
                        <a:t>・時間調整可能</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355299360"/>
                  </a:ext>
                </a:extLst>
              </a:tr>
            </a:tbl>
          </a:graphicData>
        </a:graphic>
      </p:graphicFrame>
      <p:sp>
        <p:nvSpPr>
          <p:cNvPr id="8" name="コンテンツ プレースホルダー 2">
            <a:extLst>
              <a:ext uri="{FF2B5EF4-FFF2-40B4-BE49-F238E27FC236}">
                <a16:creationId xmlns:a16="http://schemas.microsoft.com/office/drawing/2014/main" id="{341B6A3C-D351-42F1-AE36-37207042D22A}"/>
              </a:ext>
            </a:extLst>
          </p:cNvPr>
          <p:cNvSpPr>
            <a:spLocks noGrp="1"/>
          </p:cNvSpPr>
          <p:nvPr>
            <p:ph idx="1"/>
          </p:nvPr>
        </p:nvSpPr>
        <p:spPr>
          <a:xfrm>
            <a:off x="570720" y="6096000"/>
            <a:ext cx="11257826" cy="762000"/>
          </a:xfrm>
        </p:spPr>
        <p:txBody>
          <a:bodyPr/>
          <a:lstStyle/>
          <a:p>
            <a:pPr marL="0" indent="0">
              <a:lnSpc>
                <a:spcPct val="100000"/>
              </a:lnSpc>
              <a:spcBef>
                <a:spcPts val="0"/>
              </a:spcBef>
              <a:buNone/>
            </a:pPr>
            <a:r>
              <a:rPr kumimoji="1" lang="en-US" altLang="ja-JP" sz="1600" b="0" dirty="0">
                <a:solidFill>
                  <a:srgbClr val="C00000"/>
                </a:solidFill>
                <a:latin typeface="メイリオ" panose="020B0604030504040204" pitchFamily="50" charset="-128"/>
                <a:ea typeface="メイリオ" panose="020B0604030504040204" pitchFamily="50" charset="-128"/>
              </a:rPr>
              <a:t>※</a:t>
            </a:r>
            <a:r>
              <a:rPr kumimoji="1" lang="ja-JP" altLang="en-US" sz="1600" b="0" dirty="0">
                <a:solidFill>
                  <a:srgbClr val="C00000"/>
                </a:solidFill>
                <a:latin typeface="メイリオ" panose="020B0604030504040204" pitchFamily="50" charset="-128"/>
                <a:ea typeface="メイリオ" panose="020B0604030504040204" pitchFamily="50" charset="-128"/>
              </a:rPr>
              <a:t>上記は令和</a:t>
            </a:r>
            <a:r>
              <a:rPr kumimoji="1" lang="en-US" altLang="ja-JP" sz="1600" b="0" dirty="0">
                <a:solidFill>
                  <a:srgbClr val="C00000"/>
                </a:solidFill>
                <a:latin typeface="メイリオ" panose="020B0604030504040204" pitchFamily="50" charset="-128"/>
                <a:ea typeface="メイリオ" panose="020B0604030504040204" pitchFamily="50" charset="-128"/>
              </a:rPr>
              <a:t>7</a:t>
            </a:r>
            <a:r>
              <a:rPr kumimoji="1" lang="ja-JP" altLang="en-US" sz="1600" b="0" dirty="0">
                <a:solidFill>
                  <a:srgbClr val="C00000"/>
                </a:solidFill>
                <a:latin typeface="メイリオ" panose="020B0604030504040204" pitchFamily="50" charset="-128"/>
                <a:ea typeface="メイリオ" panose="020B0604030504040204" pitchFamily="50" charset="-128"/>
              </a:rPr>
              <a:t>年</a:t>
            </a:r>
            <a:r>
              <a:rPr kumimoji="1" lang="en-US" altLang="ja-JP" sz="1600" b="0" dirty="0">
                <a:solidFill>
                  <a:srgbClr val="C00000"/>
                </a:solidFill>
                <a:latin typeface="メイリオ" panose="020B0604030504040204" pitchFamily="50" charset="-128"/>
                <a:ea typeface="メイリオ" panose="020B0604030504040204" pitchFamily="50" charset="-128"/>
              </a:rPr>
              <a:t>4</a:t>
            </a:r>
            <a:r>
              <a:rPr kumimoji="1" lang="ja-JP" altLang="en-US" sz="1600" b="0" dirty="0">
                <a:solidFill>
                  <a:srgbClr val="C00000"/>
                </a:solidFill>
                <a:latin typeface="メイリオ" panose="020B0604030504040204" pitchFamily="50" charset="-128"/>
                <a:ea typeface="メイリオ" panose="020B0604030504040204" pitchFamily="50" charset="-128"/>
              </a:rPr>
              <a:t>月時点の内容のため、今後、変更となる場合もございます。</a:t>
            </a:r>
            <a:endParaRPr kumimoji="1" lang="en-US" altLang="ja-JP" sz="1600" b="0" dirty="0">
              <a:solidFill>
                <a:srgbClr val="C00000"/>
              </a:solidFill>
              <a:latin typeface="メイリオ" panose="020B0604030504040204" pitchFamily="50" charset="-128"/>
              <a:ea typeface="メイリオ" panose="020B0604030504040204" pitchFamily="50" charset="-128"/>
            </a:endParaRPr>
          </a:p>
        </p:txBody>
      </p:sp>
      <p:sp>
        <p:nvSpPr>
          <p:cNvPr id="5" name="Google Shape;38;p8">
            <a:extLst>
              <a:ext uri="{FF2B5EF4-FFF2-40B4-BE49-F238E27FC236}">
                <a16:creationId xmlns:a16="http://schemas.microsoft.com/office/drawing/2014/main" id="{0A176868-CB3B-73AA-70CB-569ED695E54D}"/>
              </a:ext>
            </a:extLst>
          </p:cNvPr>
          <p:cNvSpPr txBox="1"/>
          <p:nvPr/>
        </p:nvSpPr>
        <p:spPr>
          <a:xfrm>
            <a:off x="10878457" y="6522858"/>
            <a:ext cx="1186776" cy="252018"/>
          </a:xfrm>
          <a:prstGeom prst="rect">
            <a:avLst/>
          </a:prstGeom>
          <a:noFill/>
          <a:ln>
            <a:noFill/>
          </a:ln>
        </p:spPr>
        <p:txBody>
          <a:bodyPr spcFirstLastPara="1" wrap="square" lIns="0" tIns="0" rIns="0" bIns="0" anchor="ctr" anchorCtr="0">
            <a:noAutofit/>
          </a:bodyPr>
          <a:lstStyle/>
          <a:p>
            <a:pPr marL="0" marR="0" lvl="0" indent="0" algn="r" rtl="0">
              <a:lnSpc>
                <a:spcPct val="100000"/>
              </a:lnSpc>
              <a:spcBef>
                <a:spcPts val="0"/>
              </a:spcBef>
              <a:spcAft>
                <a:spcPts val="0"/>
              </a:spcAft>
              <a:buClr>
                <a:srgbClr val="000000"/>
              </a:buClr>
              <a:buSzPts val="2400"/>
              <a:buFont typeface="Arial"/>
              <a:buNone/>
            </a:pPr>
            <a:r>
              <a:rPr lang="en-US" altLang="ja-JP" sz="1400" dirty="0">
                <a:solidFill>
                  <a:schemeClr val="tx1">
                    <a:lumMod val="50000"/>
                    <a:lumOff val="50000"/>
                  </a:schemeClr>
                </a:solidFill>
                <a:latin typeface="メイリオ" panose="020B0604030504040204" pitchFamily="50" charset="-128"/>
                <a:ea typeface="メイリオ" panose="020B0604030504040204" pitchFamily="50" charset="-128"/>
                <a:cs typeface="M PLUS 1p"/>
                <a:sym typeface="M PLUS 1p"/>
              </a:rPr>
              <a:t>6</a:t>
            </a:r>
            <a:endParaRPr sz="1100" i="0" u="none" strike="noStrike" cap="none" dirty="0">
              <a:solidFill>
                <a:schemeClr val="tx1">
                  <a:lumMod val="50000"/>
                  <a:lumOff val="50000"/>
                </a:schemeClr>
              </a:solidFill>
              <a:latin typeface="メイリオ" panose="020B0604030504040204" pitchFamily="50" charset="-128"/>
              <a:ea typeface="メイリオ" panose="020B0604030504040204" pitchFamily="50" charset="-128"/>
              <a:cs typeface="M PLUS 1p"/>
              <a:sym typeface="M PLUS 1p"/>
            </a:endParaRPr>
          </a:p>
        </p:txBody>
      </p:sp>
    </p:spTree>
    <p:extLst>
      <p:ext uri="{BB962C8B-B14F-4D97-AF65-F5344CB8AC3E}">
        <p14:creationId xmlns:p14="http://schemas.microsoft.com/office/powerpoint/2010/main" val="23571443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1">
            <a:extLst>
              <a:ext uri="{FF2B5EF4-FFF2-40B4-BE49-F238E27FC236}">
                <a16:creationId xmlns:a16="http://schemas.microsoft.com/office/drawing/2014/main" id="{AB718245-E75F-41A1-A252-F557B2D2C1D5}"/>
              </a:ext>
            </a:extLst>
          </p:cNvPr>
          <p:cNvSpPr txBox="1">
            <a:spLocks/>
          </p:cNvSpPr>
          <p:nvPr/>
        </p:nvSpPr>
        <p:spPr>
          <a:xfrm>
            <a:off x="1115568" y="548640"/>
            <a:ext cx="10168128" cy="1179576"/>
          </a:xfrm>
          <a:prstGeom prst="rect">
            <a:avLst/>
          </a:prstGeom>
        </p:spPr>
        <p:txBody>
          <a:bodyPr lIns="109728" tIns="109728" rIns="109728" bIns="91440" anchor="ctr">
            <a:normAutofit/>
          </a:bodyPr>
          <a:lstStyle>
            <a:lvl1pPr algn="l" defTabSz="914400" rtl="0" eaLnBrk="1" latinLnBrk="0" hangingPunct="1">
              <a:lnSpc>
                <a:spcPct val="105000"/>
              </a:lnSpc>
              <a:spcBef>
                <a:spcPct val="0"/>
              </a:spcBef>
              <a:buNone/>
              <a:defRPr sz="4000" kern="1200" spc="180">
                <a:solidFill>
                  <a:schemeClr val="tx1"/>
                </a:solidFill>
                <a:latin typeface="+mj-lt"/>
                <a:ea typeface="+mj-ea"/>
                <a:cs typeface="+mj-cs"/>
              </a:defRPr>
            </a:lvl1pPr>
          </a:lstStyle>
          <a:p>
            <a:r>
              <a:rPr lang="ja-JP" altLang="en-US" b="1" dirty="0">
                <a:latin typeface="メイリオ" panose="020B0604030504040204" pitchFamily="50" charset="-128"/>
                <a:ea typeface="メイリオ" panose="020B0604030504040204" pitchFamily="50" charset="-128"/>
              </a:rPr>
              <a:t>講座内容</a:t>
            </a:r>
            <a:r>
              <a:rPr lang="en-US" altLang="ja-JP" b="1" dirty="0">
                <a:latin typeface="メイリオ" panose="020B0604030504040204" pitchFamily="50" charset="-128"/>
                <a:ea typeface="メイリオ" panose="020B0604030504040204" pitchFamily="50" charset="-128"/>
              </a:rPr>
              <a:t>(4)</a:t>
            </a:r>
            <a:r>
              <a:rPr lang="ja-JP" altLang="en-US" b="1" dirty="0">
                <a:latin typeface="メイリオ" panose="020B0604030504040204" pitchFamily="50" charset="-128"/>
                <a:ea typeface="メイリオ" panose="020B0604030504040204" pitchFamily="50" charset="-128"/>
              </a:rPr>
              <a:t>「スマホの基本と防災」</a:t>
            </a:r>
            <a:endParaRPr kumimoji="1" lang="ja-JP" altLang="en-US" b="1" dirty="0">
              <a:latin typeface="メイリオ" panose="020B0604030504040204" pitchFamily="50" charset="-128"/>
              <a:ea typeface="メイリオ" panose="020B0604030504040204" pitchFamily="50" charset="-128"/>
            </a:endParaRPr>
          </a:p>
        </p:txBody>
      </p:sp>
      <p:graphicFrame>
        <p:nvGraphicFramePr>
          <p:cNvPr id="7" name="表 6"/>
          <p:cNvGraphicFramePr>
            <a:graphicFrameLocks noGrp="1"/>
          </p:cNvGraphicFramePr>
          <p:nvPr>
            <p:extLst>
              <p:ext uri="{D42A27DB-BD31-4B8C-83A1-F6EECF244321}">
                <p14:modId xmlns:p14="http://schemas.microsoft.com/office/powerpoint/2010/main" val="511570911"/>
              </p:ext>
            </p:extLst>
          </p:nvPr>
        </p:nvGraphicFramePr>
        <p:xfrm>
          <a:off x="570720" y="2040273"/>
          <a:ext cx="11257827" cy="3307680"/>
        </p:xfrm>
        <a:graphic>
          <a:graphicData uri="http://schemas.openxmlformats.org/drawingml/2006/table">
            <a:tbl>
              <a:tblPr firstRow="1" bandRow="1">
                <a:tableStyleId>{5C22544A-7EE6-4342-B048-85BDC9FD1C3A}</a:tableStyleId>
              </a:tblPr>
              <a:tblGrid>
                <a:gridCol w="1729795">
                  <a:extLst>
                    <a:ext uri="{9D8B030D-6E8A-4147-A177-3AD203B41FA5}">
                      <a16:colId xmlns:a16="http://schemas.microsoft.com/office/drawing/2014/main" val="3530260973"/>
                    </a:ext>
                  </a:extLst>
                </a:gridCol>
                <a:gridCol w="6342743">
                  <a:extLst>
                    <a:ext uri="{9D8B030D-6E8A-4147-A177-3AD203B41FA5}">
                      <a16:colId xmlns:a16="http://schemas.microsoft.com/office/drawing/2014/main" val="2136303050"/>
                    </a:ext>
                  </a:extLst>
                </a:gridCol>
                <a:gridCol w="3185289">
                  <a:extLst>
                    <a:ext uri="{9D8B030D-6E8A-4147-A177-3AD203B41FA5}">
                      <a16:colId xmlns:a16="http://schemas.microsoft.com/office/drawing/2014/main" val="449290056"/>
                    </a:ext>
                  </a:extLst>
                </a:gridCol>
              </a:tblGrid>
              <a:tr h="432000">
                <a:tc>
                  <a:txBody>
                    <a:bodyPr/>
                    <a:lstStyle/>
                    <a:p>
                      <a:pPr algn="ctr"/>
                      <a:r>
                        <a:rPr kumimoji="1" lang="ja-JP" altLang="en-US" sz="1800" dirty="0">
                          <a:solidFill>
                            <a:schemeClr val="tx1"/>
                          </a:solidFill>
                        </a:rPr>
                        <a:t>項目</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800" dirty="0">
                          <a:solidFill>
                            <a:schemeClr val="tx1"/>
                          </a:solidFill>
                        </a:rPr>
                        <a:t>内容</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800" dirty="0">
                          <a:solidFill>
                            <a:schemeClr val="tx1"/>
                          </a:solidFill>
                        </a:rPr>
                        <a:t>備考</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853942695"/>
                  </a:ext>
                </a:extLst>
              </a:tr>
              <a:tr h="432000">
                <a:tc>
                  <a:txBody>
                    <a:bodyPr/>
                    <a:lstStyle/>
                    <a:p>
                      <a:pPr algn="ctr"/>
                      <a:r>
                        <a:rPr kumimoji="1" lang="ja-JP" altLang="en-US" sz="1800" dirty="0">
                          <a:solidFill>
                            <a:schemeClr val="tx1"/>
                          </a:solidFill>
                        </a:rPr>
                        <a:t>主な対象者</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ja-JP" altLang="en-US" sz="1800" dirty="0">
                          <a:solidFill>
                            <a:schemeClr val="tx1"/>
                          </a:solidFill>
                        </a:rPr>
                        <a:t>・スマホ初心者の方</a:t>
                      </a:r>
                      <a:endParaRPr kumimoji="1" lang="en-US" altLang="ja-JP" sz="18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endParaRPr kumimoji="1" lang="ja-JP" altLang="en-US" sz="18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853890235"/>
                  </a:ext>
                </a:extLst>
              </a:tr>
              <a:tr h="432000">
                <a:tc>
                  <a:txBody>
                    <a:bodyPr/>
                    <a:lstStyle/>
                    <a:p>
                      <a:pPr algn="ctr"/>
                      <a:r>
                        <a:rPr kumimoji="1" lang="ja-JP" altLang="en-US" sz="1800" dirty="0">
                          <a:solidFill>
                            <a:schemeClr val="tx1"/>
                          </a:solidFill>
                        </a:rPr>
                        <a:t>所要時間</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ja-JP" altLang="en-US" sz="1800" dirty="0">
                          <a:solidFill>
                            <a:schemeClr val="tx1"/>
                          </a:solidFill>
                        </a:rPr>
                        <a:t>・</a:t>
                      </a:r>
                      <a:r>
                        <a:rPr kumimoji="1" lang="en-US" altLang="ja-JP" sz="1800" dirty="0">
                          <a:solidFill>
                            <a:schemeClr val="tx1"/>
                          </a:solidFill>
                        </a:rPr>
                        <a:t>120</a:t>
                      </a:r>
                      <a:r>
                        <a:rPr kumimoji="1" lang="ja-JP" altLang="en-US" sz="1800" dirty="0">
                          <a:solidFill>
                            <a:schemeClr val="tx1"/>
                          </a:solidFill>
                        </a:rPr>
                        <a:t>分（休憩</a:t>
                      </a:r>
                      <a:r>
                        <a:rPr kumimoji="1" lang="en-US" altLang="ja-JP" sz="1800" dirty="0">
                          <a:solidFill>
                            <a:schemeClr val="tx1"/>
                          </a:solidFill>
                        </a:rPr>
                        <a:t>10</a:t>
                      </a:r>
                      <a:r>
                        <a:rPr kumimoji="1" lang="ja-JP" altLang="en-US" sz="1800" dirty="0">
                          <a:solidFill>
                            <a:schemeClr val="tx1"/>
                          </a:solidFill>
                        </a:rPr>
                        <a:t>分）</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ja-JP" altLang="en-US" sz="1800" dirty="0">
                          <a:solidFill>
                            <a:schemeClr val="tx1"/>
                          </a:solidFill>
                        </a:rPr>
                        <a:t>・</a:t>
                      </a:r>
                      <a:r>
                        <a:rPr kumimoji="1" lang="en-US" altLang="ja-JP" sz="1800" dirty="0">
                          <a:solidFill>
                            <a:schemeClr val="tx1"/>
                          </a:solidFill>
                        </a:rPr>
                        <a:t>1</a:t>
                      </a:r>
                      <a:r>
                        <a:rPr kumimoji="1" lang="ja-JP" altLang="en-US" sz="1800" dirty="0">
                          <a:solidFill>
                            <a:schemeClr val="tx1"/>
                          </a:solidFill>
                        </a:rPr>
                        <a:t>時間前会場入り</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797539268"/>
                  </a:ext>
                </a:extLst>
              </a:tr>
              <a:tr h="0">
                <a:tc>
                  <a:txBody>
                    <a:bodyPr/>
                    <a:lstStyle/>
                    <a:p>
                      <a:pPr algn="ctr"/>
                      <a:r>
                        <a:rPr kumimoji="1" lang="ja-JP" altLang="en-US" sz="1800" dirty="0">
                          <a:solidFill>
                            <a:schemeClr val="tx1"/>
                          </a:solidFill>
                        </a:rPr>
                        <a:t>実施内容</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ja-JP" altLang="en-US" sz="1800" dirty="0">
                          <a:solidFill>
                            <a:schemeClr val="tx1"/>
                          </a:solidFill>
                        </a:rPr>
                        <a:t>ア）ガイダンス・座学　：</a:t>
                      </a:r>
                      <a:r>
                        <a:rPr kumimoji="1" lang="en-US" altLang="ja-JP" sz="1800" dirty="0">
                          <a:solidFill>
                            <a:schemeClr val="tx1"/>
                          </a:solidFill>
                        </a:rPr>
                        <a:t>15</a:t>
                      </a:r>
                      <a:r>
                        <a:rPr kumimoji="1" lang="ja-JP" altLang="en-US" sz="1800" dirty="0">
                          <a:solidFill>
                            <a:schemeClr val="tx1"/>
                          </a:solidFill>
                        </a:rPr>
                        <a:t>分</a:t>
                      </a:r>
                      <a:endParaRPr kumimoji="1" lang="en-US" altLang="ja-JP" sz="1800" dirty="0">
                        <a:solidFill>
                          <a:schemeClr val="tx1"/>
                        </a:solidFill>
                      </a:endParaRPr>
                    </a:p>
                    <a:p>
                      <a:pPr algn="l"/>
                      <a:r>
                        <a:rPr kumimoji="1" lang="ja-JP" altLang="en-US" sz="1800" dirty="0">
                          <a:solidFill>
                            <a:schemeClr val="tx1"/>
                          </a:solidFill>
                        </a:rPr>
                        <a:t>イ）マップの使い方　　：</a:t>
                      </a:r>
                      <a:r>
                        <a:rPr kumimoji="1" lang="en-US" altLang="ja-JP" sz="1800" dirty="0">
                          <a:solidFill>
                            <a:schemeClr val="tx1"/>
                          </a:solidFill>
                        </a:rPr>
                        <a:t>20</a:t>
                      </a:r>
                      <a:r>
                        <a:rPr kumimoji="1" lang="ja-JP" altLang="en-US" sz="1800" dirty="0">
                          <a:solidFill>
                            <a:schemeClr val="tx1"/>
                          </a:solidFill>
                        </a:rPr>
                        <a:t>分</a:t>
                      </a:r>
                      <a:endParaRPr kumimoji="1" lang="en-US" altLang="ja-JP" sz="1800" dirty="0">
                        <a:solidFill>
                          <a:schemeClr val="tx1"/>
                        </a:solidFill>
                      </a:endParaRPr>
                    </a:p>
                    <a:p>
                      <a:pPr algn="l"/>
                      <a:r>
                        <a:rPr kumimoji="1" lang="ja-JP" altLang="en-US" sz="1800" dirty="0">
                          <a:solidFill>
                            <a:schemeClr val="tx1"/>
                          </a:solidFill>
                        </a:rPr>
                        <a:t>ウ）カメラの使い方　　：</a:t>
                      </a:r>
                      <a:r>
                        <a:rPr kumimoji="1" lang="en-US" altLang="ja-JP" sz="1800" dirty="0">
                          <a:solidFill>
                            <a:schemeClr val="tx1"/>
                          </a:solidFill>
                        </a:rPr>
                        <a:t>20</a:t>
                      </a:r>
                      <a:r>
                        <a:rPr kumimoji="1" lang="ja-JP" altLang="en-US" sz="1800" dirty="0">
                          <a:solidFill>
                            <a:schemeClr val="tx1"/>
                          </a:solidFill>
                        </a:rPr>
                        <a:t>分</a:t>
                      </a:r>
                      <a:endParaRPr kumimoji="1" lang="en-US" altLang="ja-JP" sz="1800" dirty="0">
                        <a:solidFill>
                          <a:schemeClr val="tx1"/>
                        </a:solidFill>
                      </a:endParaRPr>
                    </a:p>
                    <a:p>
                      <a:pPr algn="l"/>
                      <a:r>
                        <a:rPr kumimoji="1" lang="ja-JP" altLang="en-US" sz="1800" dirty="0">
                          <a:solidFill>
                            <a:schemeClr val="tx1"/>
                          </a:solidFill>
                        </a:rPr>
                        <a:t>エ）スマホで防災　　　：</a:t>
                      </a:r>
                      <a:r>
                        <a:rPr kumimoji="1" lang="en-US" altLang="ja-JP" sz="1800" dirty="0">
                          <a:solidFill>
                            <a:schemeClr val="tx1"/>
                          </a:solidFill>
                        </a:rPr>
                        <a:t>20</a:t>
                      </a:r>
                      <a:r>
                        <a:rPr kumimoji="1" lang="ja-JP" altLang="en-US" sz="1800" dirty="0">
                          <a:solidFill>
                            <a:schemeClr val="tx1"/>
                          </a:solidFill>
                        </a:rPr>
                        <a:t>分（各種防災アプリ体験等）</a:t>
                      </a:r>
                      <a:endParaRPr kumimoji="1" lang="en-US" altLang="ja-JP" sz="1800" dirty="0">
                        <a:solidFill>
                          <a:schemeClr val="tx1"/>
                        </a:solidFill>
                      </a:endParaRPr>
                    </a:p>
                    <a:p>
                      <a:pPr algn="l"/>
                      <a:r>
                        <a:rPr kumimoji="1" lang="ja-JP" altLang="en-US" sz="1800" dirty="0">
                          <a:solidFill>
                            <a:schemeClr val="tx1"/>
                          </a:solidFill>
                        </a:rPr>
                        <a:t>オ）音声アシスタント　：</a:t>
                      </a:r>
                      <a:r>
                        <a:rPr kumimoji="1" lang="en-US" altLang="ja-JP" sz="1800" dirty="0">
                          <a:solidFill>
                            <a:schemeClr val="tx1"/>
                          </a:solidFill>
                        </a:rPr>
                        <a:t>10</a:t>
                      </a:r>
                      <a:r>
                        <a:rPr kumimoji="1" lang="ja-JP" altLang="en-US" sz="1800" dirty="0">
                          <a:solidFill>
                            <a:schemeClr val="tx1"/>
                          </a:solidFill>
                        </a:rPr>
                        <a:t>分</a:t>
                      </a:r>
                      <a:endParaRPr kumimoji="1" lang="en-US" altLang="ja-JP" sz="1800" dirty="0">
                        <a:solidFill>
                          <a:schemeClr val="tx1"/>
                        </a:solidFill>
                      </a:endParaRPr>
                    </a:p>
                    <a:p>
                      <a:pPr algn="l"/>
                      <a:r>
                        <a:rPr kumimoji="1" lang="ja-JP" altLang="en-US" sz="1800" dirty="0">
                          <a:solidFill>
                            <a:schemeClr val="tx1"/>
                          </a:solidFill>
                        </a:rPr>
                        <a:t>カ）個別相談　　　　　：</a:t>
                      </a:r>
                      <a:r>
                        <a:rPr kumimoji="1" lang="en-US" altLang="ja-JP" sz="1800" dirty="0">
                          <a:solidFill>
                            <a:schemeClr val="tx1"/>
                          </a:solidFill>
                        </a:rPr>
                        <a:t>20</a:t>
                      </a:r>
                      <a:r>
                        <a:rPr kumimoji="1" lang="ja-JP" altLang="en-US" sz="1800" dirty="0">
                          <a:solidFill>
                            <a:schemeClr val="tx1"/>
                          </a:solidFill>
                        </a:rPr>
                        <a:t>分</a:t>
                      </a:r>
                      <a:endParaRPr kumimoji="1" lang="en-US" altLang="ja-JP" sz="1800" dirty="0">
                        <a:solidFill>
                          <a:schemeClr val="tx1"/>
                        </a:solidFill>
                      </a:endParaRPr>
                    </a:p>
                    <a:p>
                      <a:pPr algn="l"/>
                      <a:r>
                        <a:rPr kumimoji="1" lang="ja-JP" altLang="en-US" sz="1800" dirty="0">
                          <a:solidFill>
                            <a:schemeClr val="tx1"/>
                          </a:solidFill>
                        </a:rPr>
                        <a:t>キ）アンケート・閉会　：  </a:t>
                      </a:r>
                      <a:r>
                        <a:rPr kumimoji="1" lang="en-US" altLang="ja-JP" sz="1800" dirty="0">
                          <a:solidFill>
                            <a:schemeClr val="tx1"/>
                          </a:solidFill>
                        </a:rPr>
                        <a:t>5</a:t>
                      </a:r>
                      <a:r>
                        <a:rPr kumimoji="1" lang="ja-JP" altLang="en-US" sz="1800" dirty="0">
                          <a:solidFill>
                            <a:schemeClr val="tx1"/>
                          </a:solidFill>
                        </a:rPr>
                        <a:t>分</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ja-JP" altLang="en-US" sz="1800" dirty="0">
                          <a:solidFill>
                            <a:schemeClr val="tx1"/>
                          </a:solidFill>
                        </a:rPr>
                        <a:t>・時間調整可能</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355299360"/>
                  </a:ext>
                </a:extLst>
              </a:tr>
            </a:tbl>
          </a:graphicData>
        </a:graphic>
      </p:graphicFrame>
      <p:sp>
        <p:nvSpPr>
          <p:cNvPr id="8" name="コンテンツ プレースホルダー 2">
            <a:extLst>
              <a:ext uri="{FF2B5EF4-FFF2-40B4-BE49-F238E27FC236}">
                <a16:creationId xmlns:a16="http://schemas.microsoft.com/office/drawing/2014/main" id="{341B6A3C-D351-42F1-AE36-37207042D22A}"/>
              </a:ext>
            </a:extLst>
          </p:cNvPr>
          <p:cNvSpPr>
            <a:spLocks noGrp="1"/>
          </p:cNvSpPr>
          <p:nvPr>
            <p:ph idx="1"/>
          </p:nvPr>
        </p:nvSpPr>
        <p:spPr>
          <a:xfrm>
            <a:off x="570720" y="6096000"/>
            <a:ext cx="11257826" cy="762000"/>
          </a:xfrm>
        </p:spPr>
        <p:txBody>
          <a:bodyPr/>
          <a:lstStyle/>
          <a:p>
            <a:pPr marL="0" indent="0">
              <a:lnSpc>
                <a:spcPct val="100000"/>
              </a:lnSpc>
              <a:spcBef>
                <a:spcPts val="0"/>
              </a:spcBef>
              <a:buNone/>
            </a:pPr>
            <a:r>
              <a:rPr kumimoji="1" lang="en-US" altLang="ja-JP" sz="1600" b="0" dirty="0">
                <a:solidFill>
                  <a:srgbClr val="C00000"/>
                </a:solidFill>
                <a:latin typeface="メイリオ" panose="020B0604030504040204" pitchFamily="50" charset="-128"/>
                <a:ea typeface="メイリオ" panose="020B0604030504040204" pitchFamily="50" charset="-128"/>
              </a:rPr>
              <a:t>※</a:t>
            </a:r>
            <a:r>
              <a:rPr kumimoji="1" lang="ja-JP" altLang="en-US" sz="1600" b="0" dirty="0">
                <a:solidFill>
                  <a:srgbClr val="C00000"/>
                </a:solidFill>
                <a:latin typeface="メイリオ" panose="020B0604030504040204" pitchFamily="50" charset="-128"/>
                <a:ea typeface="メイリオ" panose="020B0604030504040204" pitchFamily="50" charset="-128"/>
              </a:rPr>
              <a:t>上記は令和</a:t>
            </a:r>
            <a:r>
              <a:rPr kumimoji="1" lang="en-US" altLang="ja-JP" sz="1600" b="0" dirty="0">
                <a:solidFill>
                  <a:srgbClr val="C00000"/>
                </a:solidFill>
                <a:latin typeface="メイリオ" panose="020B0604030504040204" pitchFamily="50" charset="-128"/>
                <a:ea typeface="メイリオ" panose="020B0604030504040204" pitchFamily="50" charset="-128"/>
              </a:rPr>
              <a:t>7</a:t>
            </a:r>
            <a:r>
              <a:rPr kumimoji="1" lang="ja-JP" altLang="en-US" sz="1600" b="0" dirty="0">
                <a:solidFill>
                  <a:srgbClr val="C00000"/>
                </a:solidFill>
                <a:latin typeface="メイリオ" panose="020B0604030504040204" pitchFamily="50" charset="-128"/>
                <a:ea typeface="メイリオ" panose="020B0604030504040204" pitchFamily="50" charset="-128"/>
              </a:rPr>
              <a:t>年</a:t>
            </a:r>
            <a:r>
              <a:rPr kumimoji="1" lang="en-US" altLang="ja-JP" sz="1600" b="0" dirty="0">
                <a:solidFill>
                  <a:srgbClr val="C00000"/>
                </a:solidFill>
                <a:latin typeface="メイリオ" panose="020B0604030504040204" pitchFamily="50" charset="-128"/>
                <a:ea typeface="メイリオ" panose="020B0604030504040204" pitchFamily="50" charset="-128"/>
              </a:rPr>
              <a:t>4</a:t>
            </a:r>
            <a:r>
              <a:rPr kumimoji="1" lang="ja-JP" altLang="en-US" sz="1600" b="0" dirty="0">
                <a:solidFill>
                  <a:srgbClr val="C00000"/>
                </a:solidFill>
                <a:latin typeface="メイリオ" panose="020B0604030504040204" pitchFamily="50" charset="-128"/>
                <a:ea typeface="メイリオ" panose="020B0604030504040204" pitchFamily="50" charset="-128"/>
              </a:rPr>
              <a:t>月時点の内容のため、今後、変更となる場合もございます。</a:t>
            </a:r>
            <a:endParaRPr kumimoji="1" lang="en-US" altLang="ja-JP" sz="1600" b="0" dirty="0">
              <a:solidFill>
                <a:srgbClr val="C00000"/>
              </a:solidFill>
              <a:latin typeface="メイリオ" panose="020B0604030504040204" pitchFamily="50" charset="-128"/>
              <a:ea typeface="メイリオ" panose="020B0604030504040204" pitchFamily="50" charset="-128"/>
            </a:endParaRPr>
          </a:p>
        </p:txBody>
      </p:sp>
      <p:sp>
        <p:nvSpPr>
          <p:cNvPr id="5" name="Google Shape;38;p8">
            <a:extLst>
              <a:ext uri="{FF2B5EF4-FFF2-40B4-BE49-F238E27FC236}">
                <a16:creationId xmlns:a16="http://schemas.microsoft.com/office/drawing/2014/main" id="{0A176868-CB3B-73AA-70CB-569ED695E54D}"/>
              </a:ext>
            </a:extLst>
          </p:cNvPr>
          <p:cNvSpPr txBox="1"/>
          <p:nvPr/>
        </p:nvSpPr>
        <p:spPr>
          <a:xfrm>
            <a:off x="10878457" y="6522858"/>
            <a:ext cx="1186776" cy="252018"/>
          </a:xfrm>
          <a:prstGeom prst="rect">
            <a:avLst/>
          </a:prstGeom>
          <a:noFill/>
          <a:ln>
            <a:noFill/>
          </a:ln>
        </p:spPr>
        <p:txBody>
          <a:bodyPr spcFirstLastPara="1" wrap="square" lIns="0" tIns="0" rIns="0" bIns="0" anchor="ctr" anchorCtr="0">
            <a:noAutofit/>
          </a:bodyPr>
          <a:lstStyle/>
          <a:p>
            <a:pPr marL="0" marR="0" lvl="0" indent="0" algn="r" rtl="0">
              <a:lnSpc>
                <a:spcPct val="100000"/>
              </a:lnSpc>
              <a:spcBef>
                <a:spcPts val="0"/>
              </a:spcBef>
              <a:spcAft>
                <a:spcPts val="0"/>
              </a:spcAft>
              <a:buClr>
                <a:srgbClr val="000000"/>
              </a:buClr>
              <a:buSzPts val="2400"/>
              <a:buFont typeface="Arial"/>
              <a:buNone/>
            </a:pPr>
            <a:r>
              <a:rPr lang="en-US" altLang="ja-JP" sz="1400" dirty="0">
                <a:solidFill>
                  <a:schemeClr val="tx1">
                    <a:lumMod val="50000"/>
                    <a:lumOff val="50000"/>
                  </a:schemeClr>
                </a:solidFill>
                <a:latin typeface="メイリオ" panose="020B0604030504040204" pitchFamily="50" charset="-128"/>
                <a:ea typeface="メイリオ" panose="020B0604030504040204" pitchFamily="50" charset="-128"/>
                <a:cs typeface="M PLUS 1p"/>
                <a:sym typeface="M PLUS 1p"/>
              </a:rPr>
              <a:t>7</a:t>
            </a:r>
            <a:endParaRPr sz="1100" i="0" u="none" strike="noStrike" cap="none" dirty="0">
              <a:solidFill>
                <a:schemeClr val="tx1">
                  <a:lumMod val="50000"/>
                  <a:lumOff val="50000"/>
                </a:schemeClr>
              </a:solidFill>
              <a:latin typeface="メイリオ" panose="020B0604030504040204" pitchFamily="50" charset="-128"/>
              <a:ea typeface="メイリオ" panose="020B0604030504040204" pitchFamily="50" charset="-128"/>
              <a:cs typeface="M PLUS 1p"/>
              <a:sym typeface="M PLUS 1p"/>
            </a:endParaRPr>
          </a:p>
        </p:txBody>
      </p:sp>
    </p:spTree>
    <p:extLst>
      <p:ext uri="{BB962C8B-B14F-4D97-AF65-F5344CB8AC3E}">
        <p14:creationId xmlns:p14="http://schemas.microsoft.com/office/powerpoint/2010/main" val="34246629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1">
            <a:extLst>
              <a:ext uri="{FF2B5EF4-FFF2-40B4-BE49-F238E27FC236}">
                <a16:creationId xmlns:a16="http://schemas.microsoft.com/office/drawing/2014/main" id="{AB718245-E75F-41A1-A252-F557B2D2C1D5}"/>
              </a:ext>
            </a:extLst>
          </p:cNvPr>
          <p:cNvSpPr txBox="1">
            <a:spLocks/>
          </p:cNvSpPr>
          <p:nvPr/>
        </p:nvSpPr>
        <p:spPr>
          <a:xfrm>
            <a:off x="1115568" y="548640"/>
            <a:ext cx="10168128" cy="1179576"/>
          </a:xfrm>
          <a:prstGeom prst="rect">
            <a:avLst/>
          </a:prstGeom>
        </p:spPr>
        <p:txBody>
          <a:bodyPr lIns="109728" tIns="109728" rIns="109728" bIns="91440" anchor="ctr">
            <a:normAutofit/>
          </a:bodyPr>
          <a:lstStyle>
            <a:lvl1pPr algn="l" defTabSz="914400" rtl="0" eaLnBrk="1" latinLnBrk="0" hangingPunct="1">
              <a:lnSpc>
                <a:spcPct val="105000"/>
              </a:lnSpc>
              <a:spcBef>
                <a:spcPct val="0"/>
              </a:spcBef>
              <a:buNone/>
              <a:defRPr sz="4000" kern="1200" spc="180">
                <a:solidFill>
                  <a:schemeClr val="tx1"/>
                </a:solidFill>
                <a:latin typeface="+mj-lt"/>
                <a:ea typeface="+mj-ea"/>
                <a:cs typeface="+mj-cs"/>
              </a:defRPr>
            </a:lvl1pPr>
          </a:lstStyle>
          <a:p>
            <a:r>
              <a:rPr lang="ja-JP" altLang="en-US" b="1" dirty="0">
                <a:latin typeface="メイリオ" panose="020B0604030504040204" pitchFamily="50" charset="-128"/>
                <a:ea typeface="メイリオ" panose="020B0604030504040204" pitchFamily="50" charset="-128"/>
              </a:rPr>
              <a:t>講座内容</a:t>
            </a:r>
            <a:r>
              <a:rPr lang="en-US" altLang="ja-JP" b="1" dirty="0">
                <a:latin typeface="メイリオ" panose="020B0604030504040204" pitchFamily="50" charset="-128"/>
                <a:ea typeface="メイリオ" panose="020B0604030504040204" pitchFamily="50" charset="-128"/>
              </a:rPr>
              <a:t>(5)</a:t>
            </a:r>
            <a:r>
              <a:rPr lang="ja-JP" altLang="en-US" b="1" dirty="0">
                <a:latin typeface="メイリオ" panose="020B0604030504040204" pitchFamily="50" charset="-128"/>
                <a:ea typeface="メイリオ" panose="020B0604030504040204" pitchFamily="50" charset="-128"/>
              </a:rPr>
              <a:t>「スマホの基本と詐欺対策」</a:t>
            </a:r>
            <a:endParaRPr kumimoji="1" lang="ja-JP" altLang="en-US" b="1" dirty="0">
              <a:latin typeface="メイリオ" panose="020B0604030504040204" pitchFamily="50" charset="-128"/>
              <a:ea typeface="メイリオ" panose="020B0604030504040204" pitchFamily="50" charset="-128"/>
            </a:endParaRPr>
          </a:p>
        </p:txBody>
      </p:sp>
      <p:graphicFrame>
        <p:nvGraphicFramePr>
          <p:cNvPr id="7" name="表 6"/>
          <p:cNvGraphicFramePr>
            <a:graphicFrameLocks noGrp="1"/>
          </p:cNvGraphicFramePr>
          <p:nvPr>
            <p:extLst>
              <p:ext uri="{D42A27DB-BD31-4B8C-83A1-F6EECF244321}">
                <p14:modId xmlns:p14="http://schemas.microsoft.com/office/powerpoint/2010/main" val="538496774"/>
              </p:ext>
            </p:extLst>
          </p:nvPr>
        </p:nvGraphicFramePr>
        <p:xfrm>
          <a:off x="570720" y="2040273"/>
          <a:ext cx="11257827" cy="3307680"/>
        </p:xfrm>
        <a:graphic>
          <a:graphicData uri="http://schemas.openxmlformats.org/drawingml/2006/table">
            <a:tbl>
              <a:tblPr firstRow="1" bandRow="1">
                <a:tableStyleId>{5C22544A-7EE6-4342-B048-85BDC9FD1C3A}</a:tableStyleId>
              </a:tblPr>
              <a:tblGrid>
                <a:gridCol w="1729795">
                  <a:extLst>
                    <a:ext uri="{9D8B030D-6E8A-4147-A177-3AD203B41FA5}">
                      <a16:colId xmlns:a16="http://schemas.microsoft.com/office/drawing/2014/main" val="3530260973"/>
                    </a:ext>
                  </a:extLst>
                </a:gridCol>
                <a:gridCol w="6342743">
                  <a:extLst>
                    <a:ext uri="{9D8B030D-6E8A-4147-A177-3AD203B41FA5}">
                      <a16:colId xmlns:a16="http://schemas.microsoft.com/office/drawing/2014/main" val="2136303050"/>
                    </a:ext>
                  </a:extLst>
                </a:gridCol>
                <a:gridCol w="3185289">
                  <a:extLst>
                    <a:ext uri="{9D8B030D-6E8A-4147-A177-3AD203B41FA5}">
                      <a16:colId xmlns:a16="http://schemas.microsoft.com/office/drawing/2014/main" val="449290056"/>
                    </a:ext>
                  </a:extLst>
                </a:gridCol>
              </a:tblGrid>
              <a:tr h="432000">
                <a:tc>
                  <a:txBody>
                    <a:bodyPr/>
                    <a:lstStyle/>
                    <a:p>
                      <a:pPr algn="ctr"/>
                      <a:r>
                        <a:rPr kumimoji="1" lang="ja-JP" altLang="en-US" sz="1800" dirty="0">
                          <a:solidFill>
                            <a:schemeClr val="tx1"/>
                          </a:solidFill>
                        </a:rPr>
                        <a:t>項目</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800" dirty="0">
                          <a:solidFill>
                            <a:schemeClr val="tx1"/>
                          </a:solidFill>
                        </a:rPr>
                        <a:t>内容</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800" dirty="0">
                          <a:solidFill>
                            <a:schemeClr val="tx1"/>
                          </a:solidFill>
                        </a:rPr>
                        <a:t>備考</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853942695"/>
                  </a:ext>
                </a:extLst>
              </a:tr>
              <a:tr h="432000">
                <a:tc>
                  <a:txBody>
                    <a:bodyPr/>
                    <a:lstStyle/>
                    <a:p>
                      <a:pPr algn="ctr"/>
                      <a:r>
                        <a:rPr kumimoji="1" lang="ja-JP" altLang="en-US" sz="1800" dirty="0">
                          <a:solidFill>
                            <a:schemeClr val="tx1"/>
                          </a:solidFill>
                        </a:rPr>
                        <a:t>主な対象者</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ja-JP" altLang="en-US" sz="1800" dirty="0">
                          <a:solidFill>
                            <a:schemeClr val="tx1"/>
                          </a:solidFill>
                        </a:rPr>
                        <a:t>・スマホ初心者の方</a:t>
                      </a:r>
                      <a:endParaRPr kumimoji="1" lang="en-US" altLang="ja-JP" sz="18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endParaRPr kumimoji="1" lang="ja-JP" altLang="en-US" sz="18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853890235"/>
                  </a:ext>
                </a:extLst>
              </a:tr>
              <a:tr h="432000">
                <a:tc>
                  <a:txBody>
                    <a:bodyPr/>
                    <a:lstStyle/>
                    <a:p>
                      <a:pPr algn="ctr"/>
                      <a:r>
                        <a:rPr kumimoji="1" lang="ja-JP" altLang="en-US" sz="1800" dirty="0">
                          <a:solidFill>
                            <a:schemeClr val="tx1"/>
                          </a:solidFill>
                        </a:rPr>
                        <a:t>所要時間</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ja-JP" altLang="en-US" sz="1800" dirty="0">
                          <a:solidFill>
                            <a:schemeClr val="tx1"/>
                          </a:solidFill>
                        </a:rPr>
                        <a:t>・</a:t>
                      </a:r>
                      <a:r>
                        <a:rPr kumimoji="1" lang="en-US" altLang="ja-JP" sz="1800" dirty="0">
                          <a:solidFill>
                            <a:schemeClr val="tx1"/>
                          </a:solidFill>
                        </a:rPr>
                        <a:t>120</a:t>
                      </a:r>
                      <a:r>
                        <a:rPr kumimoji="1" lang="ja-JP" altLang="en-US" sz="1800" dirty="0">
                          <a:solidFill>
                            <a:schemeClr val="tx1"/>
                          </a:solidFill>
                        </a:rPr>
                        <a:t>分（休憩</a:t>
                      </a:r>
                      <a:r>
                        <a:rPr kumimoji="1" lang="en-US" altLang="ja-JP" sz="1800" dirty="0">
                          <a:solidFill>
                            <a:schemeClr val="tx1"/>
                          </a:solidFill>
                        </a:rPr>
                        <a:t>10</a:t>
                      </a:r>
                      <a:r>
                        <a:rPr kumimoji="1" lang="ja-JP" altLang="en-US" sz="1800" dirty="0">
                          <a:solidFill>
                            <a:schemeClr val="tx1"/>
                          </a:solidFill>
                        </a:rPr>
                        <a:t>分）</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ja-JP" altLang="en-US" sz="1800" dirty="0">
                          <a:solidFill>
                            <a:schemeClr val="tx1"/>
                          </a:solidFill>
                        </a:rPr>
                        <a:t>・</a:t>
                      </a:r>
                      <a:r>
                        <a:rPr kumimoji="1" lang="en-US" altLang="ja-JP" sz="1800" dirty="0">
                          <a:solidFill>
                            <a:schemeClr val="tx1"/>
                          </a:solidFill>
                        </a:rPr>
                        <a:t>1</a:t>
                      </a:r>
                      <a:r>
                        <a:rPr kumimoji="1" lang="ja-JP" altLang="en-US" sz="1800" dirty="0">
                          <a:solidFill>
                            <a:schemeClr val="tx1"/>
                          </a:solidFill>
                        </a:rPr>
                        <a:t>時間前会場入り</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797539268"/>
                  </a:ext>
                </a:extLst>
              </a:tr>
              <a:tr h="0">
                <a:tc>
                  <a:txBody>
                    <a:bodyPr/>
                    <a:lstStyle/>
                    <a:p>
                      <a:pPr algn="ctr"/>
                      <a:r>
                        <a:rPr kumimoji="1" lang="ja-JP" altLang="en-US" sz="1800" dirty="0">
                          <a:solidFill>
                            <a:schemeClr val="tx1"/>
                          </a:solidFill>
                        </a:rPr>
                        <a:t>実施内容</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ja-JP" altLang="en-US" sz="1800" dirty="0">
                          <a:solidFill>
                            <a:schemeClr val="tx1"/>
                          </a:solidFill>
                        </a:rPr>
                        <a:t>ア）ガイダンス・座学　：</a:t>
                      </a:r>
                      <a:r>
                        <a:rPr kumimoji="1" lang="en-US" altLang="ja-JP" sz="1800" dirty="0">
                          <a:solidFill>
                            <a:schemeClr val="tx1"/>
                          </a:solidFill>
                        </a:rPr>
                        <a:t>15</a:t>
                      </a:r>
                      <a:r>
                        <a:rPr kumimoji="1" lang="ja-JP" altLang="en-US" sz="1800" dirty="0">
                          <a:solidFill>
                            <a:schemeClr val="tx1"/>
                          </a:solidFill>
                        </a:rPr>
                        <a:t>分</a:t>
                      </a:r>
                      <a:endParaRPr kumimoji="1" lang="en-US" altLang="ja-JP" sz="1800" dirty="0">
                        <a:solidFill>
                          <a:schemeClr val="tx1"/>
                        </a:solidFill>
                      </a:endParaRPr>
                    </a:p>
                    <a:p>
                      <a:pPr algn="l"/>
                      <a:r>
                        <a:rPr kumimoji="1" lang="ja-JP" altLang="en-US" sz="1800" dirty="0">
                          <a:solidFill>
                            <a:schemeClr val="tx1"/>
                          </a:solidFill>
                        </a:rPr>
                        <a:t>イ）マップの使い方　　：</a:t>
                      </a:r>
                      <a:r>
                        <a:rPr kumimoji="1" lang="en-US" altLang="ja-JP" sz="1800" dirty="0">
                          <a:solidFill>
                            <a:schemeClr val="tx1"/>
                          </a:solidFill>
                        </a:rPr>
                        <a:t>20</a:t>
                      </a:r>
                      <a:r>
                        <a:rPr kumimoji="1" lang="ja-JP" altLang="en-US" sz="1800" dirty="0">
                          <a:solidFill>
                            <a:schemeClr val="tx1"/>
                          </a:solidFill>
                        </a:rPr>
                        <a:t>分</a:t>
                      </a:r>
                      <a:endParaRPr kumimoji="1" lang="en-US" altLang="ja-JP" sz="1800" dirty="0">
                        <a:solidFill>
                          <a:schemeClr val="tx1"/>
                        </a:solidFill>
                      </a:endParaRPr>
                    </a:p>
                    <a:p>
                      <a:pPr algn="l"/>
                      <a:r>
                        <a:rPr kumimoji="1" lang="ja-JP" altLang="en-US" sz="1800" dirty="0">
                          <a:solidFill>
                            <a:schemeClr val="tx1"/>
                          </a:solidFill>
                        </a:rPr>
                        <a:t>ウ）カメラの使い方　　：</a:t>
                      </a:r>
                      <a:r>
                        <a:rPr kumimoji="1" lang="en-US" altLang="ja-JP" sz="1800" dirty="0">
                          <a:solidFill>
                            <a:schemeClr val="tx1"/>
                          </a:solidFill>
                        </a:rPr>
                        <a:t>20</a:t>
                      </a:r>
                      <a:r>
                        <a:rPr kumimoji="1" lang="ja-JP" altLang="en-US" sz="1800" dirty="0">
                          <a:solidFill>
                            <a:schemeClr val="tx1"/>
                          </a:solidFill>
                        </a:rPr>
                        <a:t>分</a:t>
                      </a:r>
                      <a:endParaRPr kumimoji="1" lang="en-US" altLang="ja-JP" sz="1800" dirty="0">
                        <a:solidFill>
                          <a:schemeClr val="tx1"/>
                        </a:solidFill>
                      </a:endParaRPr>
                    </a:p>
                    <a:p>
                      <a:pPr algn="l"/>
                      <a:r>
                        <a:rPr kumimoji="1" lang="ja-JP" altLang="en-US" sz="1800" dirty="0">
                          <a:solidFill>
                            <a:schemeClr val="tx1"/>
                          </a:solidFill>
                        </a:rPr>
                        <a:t>エ）ネット詐欺対策　　：</a:t>
                      </a:r>
                      <a:r>
                        <a:rPr kumimoji="1" lang="en-US" altLang="ja-JP" sz="1800" dirty="0">
                          <a:solidFill>
                            <a:schemeClr val="tx1"/>
                          </a:solidFill>
                        </a:rPr>
                        <a:t>20</a:t>
                      </a:r>
                      <a:r>
                        <a:rPr kumimoji="1" lang="ja-JP" altLang="en-US" sz="1800" dirty="0">
                          <a:solidFill>
                            <a:schemeClr val="tx1"/>
                          </a:solidFill>
                        </a:rPr>
                        <a:t>分</a:t>
                      </a:r>
                      <a:endParaRPr kumimoji="1" lang="en-US" altLang="ja-JP" sz="1800" dirty="0">
                        <a:solidFill>
                          <a:schemeClr val="tx1"/>
                        </a:solidFill>
                      </a:endParaRPr>
                    </a:p>
                    <a:p>
                      <a:pPr algn="l"/>
                      <a:r>
                        <a:rPr kumimoji="1" lang="ja-JP" altLang="en-US" sz="1800" dirty="0">
                          <a:solidFill>
                            <a:schemeClr val="tx1"/>
                          </a:solidFill>
                        </a:rPr>
                        <a:t>オ）音声アシスタント　：</a:t>
                      </a:r>
                      <a:r>
                        <a:rPr kumimoji="1" lang="en-US" altLang="ja-JP" sz="1800" dirty="0">
                          <a:solidFill>
                            <a:schemeClr val="tx1"/>
                          </a:solidFill>
                        </a:rPr>
                        <a:t>10</a:t>
                      </a:r>
                      <a:r>
                        <a:rPr kumimoji="1" lang="ja-JP" altLang="en-US" sz="1800" dirty="0">
                          <a:solidFill>
                            <a:schemeClr val="tx1"/>
                          </a:solidFill>
                        </a:rPr>
                        <a:t>分</a:t>
                      </a:r>
                      <a:endParaRPr kumimoji="1" lang="en-US" altLang="ja-JP" sz="1800" dirty="0">
                        <a:solidFill>
                          <a:schemeClr val="tx1"/>
                        </a:solidFill>
                      </a:endParaRPr>
                    </a:p>
                    <a:p>
                      <a:pPr algn="l"/>
                      <a:r>
                        <a:rPr kumimoji="1" lang="ja-JP" altLang="en-US" sz="1800" dirty="0">
                          <a:solidFill>
                            <a:schemeClr val="tx1"/>
                          </a:solidFill>
                        </a:rPr>
                        <a:t>カ）個別相談　　　　　：</a:t>
                      </a:r>
                      <a:r>
                        <a:rPr kumimoji="1" lang="en-US" altLang="ja-JP" sz="1800" dirty="0">
                          <a:solidFill>
                            <a:schemeClr val="tx1"/>
                          </a:solidFill>
                        </a:rPr>
                        <a:t>20</a:t>
                      </a:r>
                      <a:r>
                        <a:rPr kumimoji="1" lang="ja-JP" altLang="en-US" sz="1800" dirty="0">
                          <a:solidFill>
                            <a:schemeClr val="tx1"/>
                          </a:solidFill>
                        </a:rPr>
                        <a:t>分</a:t>
                      </a:r>
                      <a:endParaRPr kumimoji="1" lang="en-US" altLang="ja-JP" sz="1800" dirty="0">
                        <a:solidFill>
                          <a:schemeClr val="tx1"/>
                        </a:solidFill>
                      </a:endParaRPr>
                    </a:p>
                    <a:p>
                      <a:pPr algn="l"/>
                      <a:r>
                        <a:rPr kumimoji="1" lang="ja-JP" altLang="en-US" sz="1800" dirty="0">
                          <a:solidFill>
                            <a:schemeClr val="tx1"/>
                          </a:solidFill>
                        </a:rPr>
                        <a:t>キ）アンケート・閉会　：  </a:t>
                      </a:r>
                      <a:r>
                        <a:rPr kumimoji="1" lang="en-US" altLang="ja-JP" sz="1800" dirty="0">
                          <a:solidFill>
                            <a:schemeClr val="tx1"/>
                          </a:solidFill>
                        </a:rPr>
                        <a:t>5</a:t>
                      </a:r>
                      <a:r>
                        <a:rPr kumimoji="1" lang="ja-JP" altLang="en-US" sz="1800" dirty="0">
                          <a:solidFill>
                            <a:schemeClr val="tx1"/>
                          </a:solidFill>
                        </a:rPr>
                        <a:t>分</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ja-JP" altLang="en-US" sz="1800" dirty="0">
                          <a:solidFill>
                            <a:schemeClr val="tx1"/>
                          </a:solidFill>
                        </a:rPr>
                        <a:t>・時間調整可能</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355299360"/>
                  </a:ext>
                </a:extLst>
              </a:tr>
            </a:tbl>
          </a:graphicData>
        </a:graphic>
      </p:graphicFrame>
      <p:sp>
        <p:nvSpPr>
          <p:cNvPr id="8" name="コンテンツ プレースホルダー 2">
            <a:extLst>
              <a:ext uri="{FF2B5EF4-FFF2-40B4-BE49-F238E27FC236}">
                <a16:creationId xmlns:a16="http://schemas.microsoft.com/office/drawing/2014/main" id="{341B6A3C-D351-42F1-AE36-37207042D22A}"/>
              </a:ext>
            </a:extLst>
          </p:cNvPr>
          <p:cNvSpPr>
            <a:spLocks noGrp="1"/>
          </p:cNvSpPr>
          <p:nvPr>
            <p:ph idx="1"/>
          </p:nvPr>
        </p:nvSpPr>
        <p:spPr>
          <a:xfrm>
            <a:off x="570720" y="6096000"/>
            <a:ext cx="11257826" cy="762000"/>
          </a:xfrm>
        </p:spPr>
        <p:txBody>
          <a:bodyPr/>
          <a:lstStyle/>
          <a:p>
            <a:pPr marL="0" indent="0">
              <a:lnSpc>
                <a:spcPct val="100000"/>
              </a:lnSpc>
              <a:spcBef>
                <a:spcPts val="0"/>
              </a:spcBef>
              <a:buNone/>
            </a:pPr>
            <a:r>
              <a:rPr kumimoji="1" lang="en-US" altLang="ja-JP" sz="1600" b="0" dirty="0">
                <a:solidFill>
                  <a:srgbClr val="C00000"/>
                </a:solidFill>
                <a:latin typeface="メイリオ" panose="020B0604030504040204" pitchFamily="50" charset="-128"/>
                <a:ea typeface="メイリオ" panose="020B0604030504040204" pitchFamily="50" charset="-128"/>
              </a:rPr>
              <a:t>※</a:t>
            </a:r>
            <a:r>
              <a:rPr kumimoji="1" lang="ja-JP" altLang="en-US" sz="1600" b="0" dirty="0">
                <a:solidFill>
                  <a:srgbClr val="C00000"/>
                </a:solidFill>
                <a:latin typeface="メイリオ" panose="020B0604030504040204" pitchFamily="50" charset="-128"/>
                <a:ea typeface="メイリオ" panose="020B0604030504040204" pitchFamily="50" charset="-128"/>
              </a:rPr>
              <a:t>上記は令和</a:t>
            </a:r>
            <a:r>
              <a:rPr kumimoji="1" lang="en-US" altLang="ja-JP" sz="1600" b="0" dirty="0">
                <a:solidFill>
                  <a:srgbClr val="C00000"/>
                </a:solidFill>
                <a:latin typeface="メイリオ" panose="020B0604030504040204" pitchFamily="50" charset="-128"/>
                <a:ea typeface="メイリオ" panose="020B0604030504040204" pitchFamily="50" charset="-128"/>
              </a:rPr>
              <a:t>7</a:t>
            </a:r>
            <a:r>
              <a:rPr kumimoji="1" lang="ja-JP" altLang="en-US" sz="1600" b="0" dirty="0">
                <a:solidFill>
                  <a:srgbClr val="C00000"/>
                </a:solidFill>
                <a:latin typeface="メイリオ" panose="020B0604030504040204" pitchFamily="50" charset="-128"/>
                <a:ea typeface="メイリオ" panose="020B0604030504040204" pitchFamily="50" charset="-128"/>
              </a:rPr>
              <a:t>年</a:t>
            </a:r>
            <a:r>
              <a:rPr kumimoji="1" lang="en-US" altLang="ja-JP" sz="1600" b="0" dirty="0">
                <a:solidFill>
                  <a:srgbClr val="C00000"/>
                </a:solidFill>
                <a:latin typeface="メイリオ" panose="020B0604030504040204" pitchFamily="50" charset="-128"/>
                <a:ea typeface="メイリオ" panose="020B0604030504040204" pitchFamily="50" charset="-128"/>
              </a:rPr>
              <a:t>4</a:t>
            </a:r>
            <a:r>
              <a:rPr kumimoji="1" lang="ja-JP" altLang="en-US" sz="1600" b="0" dirty="0">
                <a:solidFill>
                  <a:srgbClr val="C00000"/>
                </a:solidFill>
                <a:latin typeface="メイリオ" panose="020B0604030504040204" pitchFamily="50" charset="-128"/>
                <a:ea typeface="メイリオ" panose="020B0604030504040204" pitchFamily="50" charset="-128"/>
              </a:rPr>
              <a:t>月時点の内容のため、今後、変更となる場合もございます。</a:t>
            </a:r>
            <a:endParaRPr kumimoji="1" lang="en-US" altLang="ja-JP" sz="1600" b="0" dirty="0">
              <a:solidFill>
                <a:srgbClr val="C00000"/>
              </a:solidFill>
              <a:latin typeface="メイリオ" panose="020B0604030504040204" pitchFamily="50" charset="-128"/>
              <a:ea typeface="メイリオ" panose="020B0604030504040204" pitchFamily="50" charset="-128"/>
            </a:endParaRPr>
          </a:p>
        </p:txBody>
      </p:sp>
      <p:sp>
        <p:nvSpPr>
          <p:cNvPr id="5" name="Google Shape;38;p8">
            <a:extLst>
              <a:ext uri="{FF2B5EF4-FFF2-40B4-BE49-F238E27FC236}">
                <a16:creationId xmlns:a16="http://schemas.microsoft.com/office/drawing/2014/main" id="{0A176868-CB3B-73AA-70CB-569ED695E54D}"/>
              </a:ext>
            </a:extLst>
          </p:cNvPr>
          <p:cNvSpPr txBox="1"/>
          <p:nvPr/>
        </p:nvSpPr>
        <p:spPr>
          <a:xfrm>
            <a:off x="10878457" y="6522858"/>
            <a:ext cx="1186776" cy="252018"/>
          </a:xfrm>
          <a:prstGeom prst="rect">
            <a:avLst/>
          </a:prstGeom>
          <a:noFill/>
          <a:ln>
            <a:noFill/>
          </a:ln>
        </p:spPr>
        <p:txBody>
          <a:bodyPr spcFirstLastPara="1" wrap="square" lIns="0" tIns="0" rIns="0" bIns="0" anchor="ctr" anchorCtr="0">
            <a:noAutofit/>
          </a:bodyPr>
          <a:lstStyle/>
          <a:p>
            <a:pPr marL="0" marR="0" lvl="0" indent="0" algn="r" rtl="0">
              <a:lnSpc>
                <a:spcPct val="100000"/>
              </a:lnSpc>
              <a:spcBef>
                <a:spcPts val="0"/>
              </a:spcBef>
              <a:spcAft>
                <a:spcPts val="0"/>
              </a:spcAft>
              <a:buClr>
                <a:srgbClr val="000000"/>
              </a:buClr>
              <a:buSzPts val="2400"/>
              <a:buFont typeface="Arial"/>
              <a:buNone/>
            </a:pPr>
            <a:r>
              <a:rPr lang="en-US" altLang="ja-JP" sz="1400" dirty="0">
                <a:solidFill>
                  <a:schemeClr val="tx1">
                    <a:lumMod val="50000"/>
                    <a:lumOff val="50000"/>
                  </a:schemeClr>
                </a:solidFill>
                <a:latin typeface="メイリオ" panose="020B0604030504040204" pitchFamily="50" charset="-128"/>
                <a:ea typeface="メイリオ" panose="020B0604030504040204" pitchFamily="50" charset="-128"/>
                <a:cs typeface="M PLUS 1p"/>
                <a:sym typeface="M PLUS 1p"/>
              </a:rPr>
              <a:t>8</a:t>
            </a:r>
            <a:endParaRPr sz="1100" i="0" u="none" strike="noStrike" cap="none" dirty="0">
              <a:solidFill>
                <a:schemeClr val="tx1">
                  <a:lumMod val="50000"/>
                  <a:lumOff val="50000"/>
                </a:schemeClr>
              </a:solidFill>
              <a:latin typeface="メイリオ" panose="020B0604030504040204" pitchFamily="50" charset="-128"/>
              <a:ea typeface="メイリオ" panose="020B0604030504040204" pitchFamily="50" charset="-128"/>
              <a:cs typeface="M PLUS 1p"/>
              <a:sym typeface="M PLUS 1p"/>
            </a:endParaRPr>
          </a:p>
        </p:txBody>
      </p:sp>
    </p:spTree>
    <p:extLst>
      <p:ext uri="{BB962C8B-B14F-4D97-AF65-F5344CB8AC3E}">
        <p14:creationId xmlns:p14="http://schemas.microsoft.com/office/powerpoint/2010/main" val="42726738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AD46E62-088E-4AB0-AD44-0873F636AB4C}"/>
              </a:ext>
            </a:extLst>
          </p:cNvPr>
          <p:cNvSpPr>
            <a:spLocks noGrp="1"/>
          </p:cNvSpPr>
          <p:nvPr>
            <p:ph type="title"/>
          </p:nvPr>
        </p:nvSpPr>
        <p:spPr/>
        <p:txBody>
          <a:bodyPr>
            <a:normAutofit/>
          </a:bodyPr>
          <a:lstStyle/>
          <a:p>
            <a:r>
              <a:rPr kumimoji="1" lang="ja-JP" altLang="en-US" b="1" dirty="0">
                <a:latin typeface="メイリオ" panose="020B0604030504040204" pitchFamily="50" charset="-128"/>
                <a:ea typeface="メイリオ" panose="020B0604030504040204" pitchFamily="50" charset="-128"/>
              </a:rPr>
              <a:t>事業実施団体等に対応いただく内容</a:t>
            </a:r>
          </a:p>
        </p:txBody>
      </p:sp>
      <p:sp>
        <p:nvSpPr>
          <p:cNvPr id="3" name="コンテンツ プレースホルダー 2">
            <a:extLst>
              <a:ext uri="{FF2B5EF4-FFF2-40B4-BE49-F238E27FC236}">
                <a16:creationId xmlns:a16="http://schemas.microsoft.com/office/drawing/2014/main" id="{73CE955C-9F59-45F0-9DF9-213B9C49468D}"/>
              </a:ext>
            </a:extLst>
          </p:cNvPr>
          <p:cNvSpPr>
            <a:spLocks noGrp="1"/>
          </p:cNvSpPr>
          <p:nvPr>
            <p:ph idx="1"/>
          </p:nvPr>
        </p:nvSpPr>
        <p:spPr>
          <a:xfrm>
            <a:off x="570719" y="2040273"/>
            <a:ext cx="11201400" cy="3511441"/>
          </a:xfrm>
        </p:spPr>
        <p:txBody>
          <a:bodyPr/>
          <a:lstStyle/>
          <a:p>
            <a:pPr marL="355600" indent="-355600">
              <a:lnSpc>
                <a:spcPct val="100000"/>
              </a:lnSpc>
              <a:spcBef>
                <a:spcPts val="0"/>
              </a:spcBef>
              <a:buFont typeface="Wingdings" panose="05000000000000000000" pitchFamily="2" charset="2"/>
              <a:buChar char="l"/>
            </a:pPr>
            <a:r>
              <a:rPr kumimoji="1" lang="ja-JP" altLang="en-US" sz="2000" dirty="0">
                <a:latin typeface="メイリオ" panose="020B0604030504040204" pitchFamily="50" charset="-128"/>
                <a:ea typeface="メイリオ" panose="020B0604030504040204" pitchFamily="50" charset="-128"/>
              </a:rPr>
              <a:t>実施計画案等の作成</a:t>
            </a:r>
            <a:endParaRPr kumimoji="1" lang="en-US" altLang="ja-JP" sz="2000" dirty="0">
              <a:latin typeface="メイリオ" panose="020B0604030504040204" pitchFamily="50" charset="-128"/>
              <a:ea typeface="メイリオ" panose="020B0604030504040204" pitchFamily="50" charset="-128"/>
            </a:endParaRPr>
          </a:p>
          <a:p>
            <a:pPr marL="0" indent="0">
              <a:lnSpc>
                <a:spcPct val="100000"/>
              </a:lnSpc>
              <a:spcBef>
                <a:spcPts val="0"/>
              </a:spcBef>
              <a:buNone/>
            </a:pPr>
            <a:r>
              <a:rPr kumimoji="1" lang="ja-JP" altLang="en-US" sz="2000" dirty="0">
                <a:latin typeface="メイリオ" panose="020B0604030504040204" pitchFamily="50" charset="-128"/>
                <a:ea typeface="メイリオ" panose="020B0604030504040204" pitchFamily="50" charset="-128"/>
              </a:rPr>
              <a:t>　⇒開催日、回数、定員、講座内容など</a:t>
            </a:r>
            <a:endParaRPr kumimoji="1" lang="en-US" altLang="ja-JP" sz="2000" dirty="0">
              <a:latin typeface="メイリオ" panose="020B0604030504040204" pitchFamily="50" charset="-128"/>
              <a:ea typeface="メイリオ" panose="020B0604030504040204" pitchFamily="50" charset="-128"/>
            </a:endParaRPr>
          </a:p>
          <a:p>
            <a:pPr marL="355600" indent="-355600">
              <a:lnSpc>
                <a:spcPct val="150000"/>
              </a:lnSpc>
              <a:spcBef>
                <a:spcPts val="0"/>
              </a:spcBef>
              <a:buFont typeface="Wingdings" panose="05000000000000000000" pitchFamily="2" charset="2"/>
              <a:buChar char="l"/>
            </a:pPr>
            <a:r>
              <a:rPr kumimoji="1" lang="ja-JP" altLang="en-US" sz="2000" dirty="0">
                <a:latin typeface="メイリオ" panose="020B0604030504040204" pitchFamily="50" charset="-128"/>
                <a:ea typeface="メイリオ" panose="020B0604030504040204" pitchFamily="50" charset="-128"/>
              </a:rPr>
              <a:t>広報・申込受付</a:t>
            </a:r>
            <a:endParaRPr kumimoji="1" lang="en-US" altLang="ja-JP" sz="2000" dirty="0">
              <a:latin typeface="メイリオ" panose="020B0604030504040204" pitchFamily="50" charset="-128"/>
              <a:ea typeface="メイリオ" panose="020B0604030504040204" pitchFamily="50" charset="-128"/>
            </a:endParaRPr>
          </a:p>
          <a:p>
            <a:pPr marL="355600" indent="-355600">
              <a:lnSpc>
                <a:spcPct val="150000"/>
              </a:lnSpc>
              <a:spcBef>
                <a:spcPts val="0"/>
              </a:spcBef>
              <a:buFont typeface="Wingdings" panose="05000000000000000000" pitchFamily="2" charset="2"/>
              <a:buChar char="l"/>
            </a:pPr>
            <a:r>
              <a:rPr kumimoji="1" lang="ja-JP" altLang="en-US" sz="2000" dirty="0">
                <a:latin typeface="メイリオ" panose="020B0604030504040204" pitchFamily="50" charset="-128"/>
                <a:ea typeface="メイリオ" panose="020B0604030504040204" pitchFamily="50" charset="-128"/>
              </a:rPr>
              <a:t>会場選定・確保</a:t>
            </a:r>
            <a:endParaRPr kumimoji="1" lang="en-US" altLang="ja-JP" sz="2000" dirty="0">
              <a:latin typeface="メイリオ" panose="020B0604030504040204" pitchFamily="50" charset="-128"/>
              <a:ea typeface="メイリオ" panose="020B0604030504040204" pitchFamily="50" charset="-128"/>
            </a:endParaRPr>
          </a:p>
          <a:p>
            <a:pPr marL="0" indent="0">
              <a:lnSpc>
                <a:spcPct val="100000"/>
              </a:lnSpc>
              <a:spcBef>
                <a:spcPts val="0"/>
              </a:spcBef>
              <a:buNone/>
            </a:pPr>
            <a:r>
              <a:rPr kumimoji="1" lang="ja-JP" altLang="en-US" sz="2000" dirty="0">
                <a:latin typeface="メイリオ" panose="020B0604030504040204" pitchFamily="50" charset="-128"/>
                <a:ea typeface="メイリオ" panose="020B0604030504040204" pitchFamily="50" charset="-128"/>
              </a:rPr>
              <a:t>　⇒仙台市内のみ派遣可能（例：市民センター、会議室、集会所など）</a:t>
            </a:r>
            <a:endParaRPr kumimoji="1" lang="en-US" altLang="ja-JP" sz="2000" dirty="0">
              <a:latin typeface="メイリオ" panose="020B0604030504040204" pitchFamily="50" charset="-128"/>
              <a:ea typeface="メイリオ" panose="020B0604030504040204" pitchFamily="50" charset="-128"/>
            </a:endParaRPr>
          </a:p>
          <a:p>
            <a:pPr marL="355600" indent="-355600">
              <a:lnSpc>
                <a:spcPct val="150000"/>
              </a:lnSpc>
              <a:spcBef>
                <a:spcPts val="0"/>
              </a:spcBef>
              <a:buFont typeface="Wingdings" panose="05000000000000000000" pitchFamily="2" charset="2"/>
              <a:buChar char="l"/>
            </a:pPr>
            <a:r>
              <a:rPr kumimoji="1" lang="ja-JP" altLang="en-US" sz="2000" dirty="0">
                <a:latin typeface="メイリオ" panose="020B0604030504040204" pitchFamily="50" charset="-128"/>
                <a:ea typeface="メイリオ" panose="020B0604030504040204" pitchFamily="50" charset="-128"/>
              </a:rPr>
              <a:t>参加者選定</a:t>
            </a:r>
            <a:endParaRPr kumimoji="1" lang="en-US" altLang="ja-JP" sz="2000" dirty="0">
              <a:latin typeface="メイリオ" panose="020B0604030504040204" pitchFamily="50" charset="-128"/>
              <a:ea typeface="メイリオ" panose="020B0604030504040204" pitchFamily="50" charset="-128"/>
            </a:endParaRPr>
          </a:p>
          <a:p>
            <a:pPr marL="355600" indent="-355600">
              <a:lnSpc>
                <a:spcPct val="150000"/>
              </a:lnSpc>
              <a:spcBef>
                <a:spcPts val="0"/>
              </a:spcBef>
              <a:buFont typeface="Wingdings" panose="05000000000000000000" pitchFamily="2" charset="2"/>
              <a:buChar char="l"/>
            </a:pPr>
            <a:r>
              <a:rPr kumimoji="1" lang="ja-JP" altLang="en-US" sz="2000" dirty="0">
                <a:latin typeface="メイリオ" panose="020B0604030504040204" pitchFamily="50" charset="-128"/>
                <a:ea typeface="メイリオ" panose="020B0604030504040204" pitchFamily="50" charset="-128"/>
              </a:rPr>
              <a:t>参加者への事前案内</a:t>
            </a:r>
            <a:endParaRPr kumimoji="1" lang="en-US" altLang="ja-JP" sz="2000" dirty="0">
              <a:latin typeface="メイリオ" panose="020B0604030504040204" pitchFamily="50" charset="-128"/>
              <a:ea typeface="メイリオ" panose="020B0604030504040204" pitchFamily="50" charset="-128"/>
            </a:endParaRPr>
          </a:p>
          <a:p>
            <a:pPr marL="355600" indent="-355600">
              <a:lnSpc>
                <a:spcPct val="150000"/>
              </a:lnSpc>
              <a:spcBef>
                <a:spcPts val="0"/>
              </a:spcBef>
              <a:buFont typeface="Wingdings" panose="05000000000000000000" pitchFamily="2" charset="2"/>
              <a:buChar char="l"/>
            </a:pPr>
            <a:r>
              <a:rPr kumimoji="1" lang="ja-JP" altLang="en-US" sz="2000" dirty="0">
                <a:latin typeface="メイリオ" panose="020B0604030504040204" pitchFamily="50" charset="-128"/>
                <a:ea typeface="メイリオ" panose="020B0604030504040204" pitchFamily="50" charset="-128"/>
              </a:rPr>
              <a:t>当日運営（設営・参加者受付・撤収など）</a:t>
            </a:r>
            <a:endParaRPr kumimoji="1" lang="en-US" altLang="ja-JP" sz="2000" dirty="0">
              <a:latin typeface="メイリオ" panose="020B0604030504040204" pitchFamily="50" charset="-128"/>
              <a:ea typeface="メイリオ" panose="020B0604030504040204" pitchFamily="50" charset="-128"/>
            </a:endParaRPr>
          </a:p>
        </p:txBody>
      </p:sp>
      <p:sp>
        <p:nvSpPr>
          <p:cNvPr id="5" name="コンテンツ プレースホルダー 2">
            <a:extLst>
              <a:ext uri="{FF2B5EF4-FFF2-40B4-BE49-F238E27FC236}">
                <a16:creationId xmlns:a16="http://schemas.microsoft.com/office/drawing/2014/main" id="{341B6A3C-D351-42F1-AE36-37207042D22A}"/>
              </a:ext>
            </a:extLst>
          </p:cNvPr>
          <p:cNvSpPr txBox="1">
            <a:spLocks/>
          </p:cNvSpPr>
          <p:nvPr/>
        </p:nvSpPr>
        <p:spPr>
          <a:xfrm>
            <a:off x="570719" y="5711882"/>
            <a:ext cx="11257826" cy="1103086"/>
          </a:xfrm>
          <a:prstGeom prst="rect">
            <a:avLst/>
          </a:prstGeom>
        </p:spPr>
        <p:txBody>
          <a:bodyPr lIns="109728" tIns="109728" rIns="109728" bIns="91440" anchor="b"/>
          <a:lstStyle>
            <a:lvl1pPr marL="228600" indent="-228600" algn="l" defTabSz="914400" rtl="0" eaLnBrk="1" latinLnBrk="0" hangingPunct="1">
              <a:lnSpc>
                <a:spcPct val="120000"/>
              </a:lnSpc>
              <a:spcBef>
                <a:spcPts val="1000"/>
              </a:spcBef>
              <a:buFont typeface="Arial" panose="020B0604020202020204" pitchFamily="34" charset="0"/>
              <a:buChar char="•"/>
              <a:defRPr sz="2600" kern="1200" spc="150">
                <a:solidFill>
                  <a:schemeClr val="tx1"/>
                </a:solidFill>
                <a:latin typeface="+mn-lt"/>
                <a:ea typeface="+mn-ea"/>
                <a:cs typeface="+mn-cs"/>
              </a:defRPr>
            </a:lvl1pPr>
            <a:lvl2pPr marL="685800" indent="-228600" algn="l" defTabSz="914400" rtl="0" eaLnBrk="1" latinLnBrk="0" hangingPunct="1">
              <a:lnSpc>
                <a:spcPct val="120000"/>
              </a:lnSpc>
              <a:spcBef>
                <a:spcPts val="500"/>
              </a:spcBef>
              <a:buFont typeface="Arial" panose="020B0604020202020204" pitchFamily="34" charset="0"/>
              <a:buChar char="•"/>
              <a:defRPr sz="2200" kern="1200" spc="150">
                <a:solidFill>
                  <a:schemeClr val="tx1"/>
                </a:solidFill>
                <a:latin typeface="+mn-lt"/>
                <a:ea typeface="+mn-ea"/>
                <a:cs typeface="+mn-cs"/>
              </a:defRPr>
            </a:lvl2pPr>
            <a:lvl3pPr marL="1143000" indent="-228600" algn="l" defTabSz="914400" rtl="0" eaLnBrk="1" latinLnBrk="0" hangingPunct="1">
              <a:lnSpc>
                <a:spcPct val="120000"/>
              </a:lnSpc>
              <a:spcBef>
                <a:spcPts val="500"/>
              </a:spcBef>
              <a:buFont typeface="Arial" panose="020B0604020202020204" pitchFamily="34" charset="0"/>
              <a:buChar char="•"/>
              <a:defRPr sz="2000" kern="1200" spc="150">
                <a:solidFill>
                  <a:schemeClr val="tx1"/>
                </a:solidFill>
                <a:latin typeface="+mn-lt"/>
                <a:ea typeface="+mn-ea"/>
                <a:cs typeface="+mn-cs"/>
              </a:defRPr>
            </a:lvl3pPr>
            <a:lvl4pPr marL="1600200" indent="-228600" algn="l" defTabSz="914400" rtl="0" eaLnBrk="1" latinLnBrk="0" hangingPunct="1">
              <a:lnSpc>
                <a:spcPct val="120000"/>
              </a:lnSpc>
              <a:spcBef>
                <a:spcPts val="500"/>
              </a:spcBef>
              <a:buFont typeface="Arial" panose="020B0604020202020204" pitchFamily="34" charset="0"/>
              <a:buChar char="•"/>
              <a:defRPr sz="1800" kern="1200" spc="150">
                <a:solidFill>
                  <a:schemeClr val="tx1"/>
                </a:solidFill>
                <a:latin typeface="+mn-lt"/>
                <a:ea typeface="+mn-ea"/>
                <a:cs typeface="+mn-cs"/>
              </a:defRPr>
            </a:lvl4pPr>
            <a:lvl5pPr marL="2057400" indent="-228600" algn="l" defTabSz="914400" rtl="0" eaLnBrk="1" latinLnBrk="0" hangingPunct="1">
              <a:lnSpc>
                <a:spcPct val="120000"/>
              </a:lnSpc>
              <a:spcBef>
                <a:spcPts val="500"/>
              </a:spcBef>
              <a:buFont typeface="Arial" panose="020B0604020202020204" pitchFamily="34" charset="0"/>
              <a:buChar char="•"/>
              <a:defRPr sz="1800" kern="1200" spc="15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spcBef>
                <a:spcPts val="0"/>
              </a:spcBef>
              <a:buNone/>
            </a:pPr>
            <a:r>
              <a:rPr kumimoji="1" lang="en-US" altLang="ja-JP" sz="1600" dirty="0">
                <a:solidFill>
                  <a:srgbClr val="C00000"/>
                </a:solidFill>
                <a:latin typeface="メイリオ" panose="020B0604030504040204" pitchFamily="50" charset="-128"/>
                <a:ea typeface="メイリオ" panose="020B0604030504040204" pitchFamily="50" charset="-128"/>
              </a:rPr>
              <a:t>※</a:t>
            </a:r>
            <a:r>
              <a:rPr kumimoji="1" lang="ja-JP" altLang="en-US" sz="1600" dirty="0">
                <a:solidFill>
                  <a:srgbClr val="C00000"/>
                </a:solidFill>
                <a:latin typeface="メイリオ" panose="020B0604030504040204" pitchFamily="50" charset="-128"/>
                <a:ea typeface="メイリオ" panose="020B0604030504040204" pitchFamily="50" charset="-128"/>
              </a:rPr>
              <a:t>上記を検討のうえ、まちのデジタル推進課</a:t>
            </a:r>
            <a:r>
              <a:rPr lang="ja-JP" altLang="en-US" sz="1600" dirty="0">
                <a:solidFill>
                  <a:srgbClr val="C00000"/>
                </a:solidFill>
                <a:latin typeface="メイリオ" panose="020B0604030504040204" pitchFamily="50" charset="-128"/>
                <a:ea typeface="メイリオ" panose="020B0604030504040204" pitchFamily="50" charset="-128"/>
              </a:rPr>
              <a:t>へ申請して</a:t>
            </a:r>
            <a:r>
              <a:rPr kumimoji="1" lang="ja-JP" altLang="en-US" sz="1600" dirty="0">
                <a:solidFill>
                  <a:srgbClr val="C00000"/>
                </a:solidFill>
                <a:latin typeface="メイリオ" panose="020B0604030504040204" pitchFamily="50" charset="-128"/>
                <a:ea typeface="メイリオ" panose="020B0604030504040204" pitchFamily="50" charset="-128"/>
              </a:rPr>
              <a:t>ください。</a:t>
            </a:r>
            <a:endParaRPr kumimoji="1" lang="en-US" altLang="ja-JP" sz="1600" dirty="0">
              <a:solidFill>
                <a:srgbClr val="C00000"/>
              </a:solidFill>
              <a:latin typeface="メイリオ" panose="020B0604030504040204" pitchFamily="50" charset="-128"/>
              <a:ea typeface="メイリオ" panose="020B0604030504040204" pitchFamily="50" charset="-128"/>
            </a:endParaRPr>
          </a:p>
          <a:p>
            <a:pPr marL="0" indent="0">
              <a:lnSpc>
                <a:spcPct val="100000"/>
              </a:lnSpc>
              <a:spcBef>
                <a:spcPts val="0"/>
              </a:spcBef>
              <a:buNone/>
            </a:pPr>
            <a:r>
              <a:rPr lang="en-US" altLang="ja-JP" sz="1600" dirty="0">
                <a:solidFill>
                  <a:srgbClr val="C00000"/>
                </a:solidFill>
                <a:latin typeface="メイリオ" panose="020B0604030504040204" pitchFamily="50" charset="-128"/>
                <a:ea typeface="メイリオ" panose="020B0604030504040204" pitchFamily="50" charset="-128"/>
              </a:rPr>
              <a:t>※</a:t>
            </a:r>
            <a:r>
              <a:rPr kumimoji="1" lang="ja-JP" altLang="en-US" sz="1600" dirty="0">
                <a:solidFill>
                  <a:srgbClr val="C00000"/>
                </a:solidFill>
                <a:latin typeface="メイリオ" panose="020B0604030504040204" pitchFamily="50" charset="-128"/>
                <a:ea typeface="メイリオ" panose="020B0604030504040204" pitchFamily="50" charset="-128"/>
              </a:rPr>
              <a:t>場合によっては対応不要な項目もありますので、各自</a:t>
            </a:r>
            <a:r>
              <a:rPr lang="ja-JP" altLang="en-US" sz="1600" dirty="0">
                <a:solidFill>
                  <a:srgbClr val="C00000"/>
                </a:solidFill>
                <a:latin typeface="メイリオ" panose="020B0604030504040204" pitchFamily="50" charset="-128"/>
                <a:ea typeface="メイリオ" panose="020B0604030504040204" pitchFamily="50" charset="-128"/>
              </a:rPr>
              <a:t>でご判断いただいて差し支えございません</a:t>
            </a:r>
            <a:r>
              <a:rPr kumimoji="1" lang="ja-JP" altLang="en-US" sz="1600" dirty="0">
                <a:solidFill>
                  <a:srgbClr val="C00000"/>
                </a:solidFill>
                <a:latin typeface="メイリオ" panose="020B0604030504040204" pitchFamily="50" charset="-128"/>
                <a:ea typeface="メイリオ" panose="020B0604030504040204" pitchFamily="50" charset="-128"/>
              </a:rPr>
              <a:t>。</a:t>
            </a:r>
            <a:endParaRPr kumimoji="1" lang="en-US" altLang="ja-JP" sz="1600" dirty="0">
              <a:solidFill>
                <a:srgbClr val="C00000"/>
              </a:solidFill>
              <a:latin typeface="メイリオ" panose="020B0604030504040204" pitchFamily="50" charset="-128"/>
              <a:ea typeface="メイリオ" panose="020B0604030504040204" pitchFamily="50" charset="-128"/>
            </a:endParaRPr>
          </a:p>
          <a:p>
            <a:pPr marL="0" indent="0">
              <a:lnSpc>
                <a:spcPct val="100000"/>
              </a:lnSpc>
              <a:spcBef>
                <a:spcPts val="0"/>
              </a:spcBef>
              <a:buNone/>
            </a:pPr>
            <a:r>
              <a:rPr lang="en-US" altLang="ja-JP" sz="1600" dirty="0">
                <a:solidFill>
                  <a:srgbClr val="C00000"/>
                </a:solidFill>
                <a:latin typeface="メイリオ" panose="020B0604030504040204" pitchFamily="50" charset="-128"/>
                <a:ea typeface="メイリオ" panose="020B0604030504040204" pitchFamily="50" charset="-128"/>
              </a:rPr>
              <a:t>※</a:t>
            </a:r>
            <a:r>
              <a:rPr lang="ja-JP" altLang="en-US" sz="1600" dirty="0">
                <a:solidFill>
                  <a:srgbClr val="C00000"/>
                </a:solidFill>
                <a:latin typeface="メイリオ" panose="020B0604030504040204" pitchFamily="50" charset="-128"/>
                <a:ea typeface="メイリオ" panose="020B0604030504040204" pitchFamily="50" charset="-128"/>
              </a:rPr>
              <a:t>開催に関して、ご不明な点はまちのデジタル推進課へお問い合わせください。</a:t>
            </a:r>
          </a:p>
        </p:txBody>
      </p:sp>
      <p:pic>
        <p:nvPicPr>
          <p:cNvPr id="6" name="図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826172" y="4273897"/>
            <a:ext cx="1729128" cy="1536454"/>
          </a:xfrm>
          <a:prstGeom prst="rect">
            <a:avLst/>
          </a:prstGeom>
        </p:spPr>
      </p:pic>
      <p:sp>
        <p:nvSpPr>
          <p:cNvPr id="7" name="Google Shape;38;p8">
            <a:extLst>
              <a:ext uri="{FF2B5EF4-FFF2-40B4-BE49-F238E27FC236}">
                <a16:creationId xmlns:a16="http://schemas.microsoft.com/office/drawing/2014/main" id="{0A176868-CB3B-73AA-70CB-569ED695E54D}"/>
              </a:ext>
            </a:extLst>
          </p:cNvPr>
          <p:cNvSpPr txBox="1"/>
          <p:nvPr/>
        </p:nvSpPr>
        <p:spPr>
          <a:xfrm>
            <a:off x="10878457" y="6522858"/>
            <a:ext cx="1186776" cy="252018"/>
          </a:xfrm>
          <a:prstGeom prst="rect">
            <a:avLst/>
          </a:prstGeom>
          <a:noFill/>
          <a:ln>
            <a:noFill/>
          </a:ln>
        </p:spPr>
        <p:txBody>
          <a:bodyPr spcFirstLastPara="1" wrap="square" lIns="0" tIns="0" rIns="0" bIns="0" anchor="ctr" anchorCtr="0">
            <a:noAutofit/>
          </a:bodyPr>
          <a:lstStyle/>
          <a:p>
            <a:pPr marL="0" marR="0" lvl="0" indent="0" algn="r" rtl="0">
              <a:lnSpc>
                <a:spcPct val="100000"/>
              </a:lnSpc>
              <a:spcBef>
                <a:spcPts val="0"/>
              </a:spcBef>
              <a:spcAft>
                <a:spcPts val="0"/>
              </a:spcAft>
              <a:buClr>
                <a:srgbClr val="000000"/>
              </a:buClr>
              <a:buSzPts val="2400"/>
              <a:buFont typeface="Arial"/>
              <a:buNone/>
            </a:pPr>
            <a:r>
              <a:rPr lang="en-US" altLang="ja-JP" sz="1400" dirty="0">
                <a:solidFill>
                  <a:schemeClr val="tx1">
                    <a:lumMod val="50000"/>
                    <a:lumOff val="50000"/>
                  </a:schemeClr>
                </a:solidFill>
                <a:latin typeface="メイリオ" panose="020B0604030504040204" pitchFamily="50" charset="-128"/>
                <a:ea typeface="メイリオ" panose="020B0604030504040204" pitchFamily="50" charset="-128"/>
                <a:cs typeface="M PLUS 1p"/>
                <a:sym typeface="M PLUS 1p"/>
              </a:rPr>
              <a:t>9</a:t>
            </a:r>
            <a:endParaRPr sz="1100" i="0" u="none" strike="noStrike" cap="none" dirty="0">
              <a:solidFill>
                <a:schemeClr val="tx1">
                  <a:lumMod val="50000"/>
                  <a:lumOff val="50000"/>
                </a:schemeClr>
              </a:solidFill>
              <a:latin typeface="メイリオ" panose="020B0604030504040204" pitchFamily="50" charset="-128"/>
              <a:ea typeface="メイリオ" panose="020B0604030504040204" pitchFamily="50" charset="-128"/>
              <a:cs typeface="M PLUS 1p"/>
              <a:sym typeface="M PLUS 1p"/>
            </a:endParaRPr>
          </a:p>
        </p:txBody>
      </p:sp>
    </p:spTree>
    <p:extLst>
      <p:ext uri="{BB962C8B-B14F-4D97-AF65-F5344CB8AC3E}">
        <p14:creationId xmlns:p14="http://schemas.microsoft.com/office/powerpoint/2010/main" val="1685127982"/>
      </p:ext>
    </p:extLst>
  </p:cSld>
  <p:clrMapOvr>
    <a:masterClrMapping/>
  </p:clrMapOvr>
</p:sld>
</file>

<file path=ppt/theme/theme1.xml><?xml version="1.0" encoding="utf-8"?>
<a:theme xmlns:a="http://schemas.openxmlformats.org/drawingml/2006/main" name="AccentBoxVTI">
  <a:themeElements>
    <a:clrScheme name="AccentBoxVTI">
      <a:dk1>
        <a:srgbClr val="000000"/>
      </a:dk1>
      <a:lt1>
        <a:sysClr val="window" lastClr="FFFFFF"/>
      </a:lt1>
      <a:dk2>
        <a:srgbClr val="262626"/>
      </a:dk2>
      <a:lt2>
        <a:srgbClr val="FFFFFF"/>
      </a:lt2>
      <a:accent1>
        <a:srgbClr val="F5A700"/>
      </a:accent1>
      <a:accent2>
        <a:srgbClr val="00A5AB"/>
      </a:accent2>
      <a:accent3>
        <a:srgbClr val="09963B"/>
      </a:accent3>
      <a:accent4>
        <a:srgbClr val="E64823"/>
      </a:accent4>
      <a:accent5>
        <a:srgbClr val="9C6A6A"/>
      </a:accent5>
      <a:accent6>
        <a:srgbClr val="824F8C"/>
      </a:accent6>
      <a:hlink>
        <a:srgbClr val="2998E3"/>
      </a:hlink>
      <a:folHlink>
        <a:srgbClr val="7F723D"/>
      </a:folHlink>
    </a:clrScheme>
    <a:fontScheme name="Avenir">
      <a:majorFont>
        <a:latin typeface="Meiryo"/>
        <a:ea typeface=""/>
        <a:cs typeface=""/>
      </a:majorFont>
      <a:minorFont>
        <a:latin typeface="Meiry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AccentBoxVTI" id="{9F778A78-DC9A-453A-A82D-A75CAD503E15}" vid="{EA961113-7CC4-4569-8A6A-7BC2C1E2F401}"/>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37362</TotalTime>
  <Words>1842</Words>
  <Application>Microsoft Office PowerPoint</Application>
  <PresentationFormat>ワイド画面</PresentationFormat>
  <Paragraphs>272</Paragraphs>
  <Slides>14</Slides>
  <Notes>0</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14</vt:i4>
      </vt:variant>
    </vt:vector>
  </HeadingPairs>
  <TitlesOfParts>
    <vt:vector size="23" baseType="lpstr">
      <vt:lpstr>Meiryo UI</vt:lpstr>
      <vt:lpstr>Meiryo</vt:lpstr>
      <vt:lpstr>Meiryo</vt:lpstr>
      <vt:lpstr>游ゴシック</vt:lpstr>
      <vt:lpstr>Arial</vt:lpstr>
      <vt:lpstr>Calibri</vt:lpstr>
      <vt:lpstr>Century Gothic</vt:lpstr>
      <vt:lpstr>Wingdings</vt:lpstr>
      <vt:lpstr>AccentBoxVTI</vt:lpstr>
      <vt:lpstr>PowerPoint プレゼンテーション</vt:lpstr>
      <vt:lpstr>スマホ教室講師派遣サービスとは</vt:lpstr>
      <vt:lpstr>提供サービスの基本情報</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事業実施団体等に対応いただく内容</vt:lpstr>
      <vt:lpstr>実施までの流れ(1)（～実施日決定まで）</vt:lpstr>
      <vt:lpstr>実施までの流れ(2)（～実施日前日まで）</vt:lpstr>
      <vt:lpstr>実施までの流れ(3)（実施日当日～）</vt:lpstr>
      <vt:lpstr>過去の利用団体</vt:lpstr>
      <vt:lpstr>その他</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須藤　幸輝</dc:creator>
  <cp:lastModifiedBy>木村　瞳</cp:lastModifiedBy>
  <cp:revision>105</cp:revision>
  <cp:lastPrinted>2023-08-10T11:32:12Z</cp:lastPrinted>
  <dcterms:created xsi:type="dcterms:W3CDTF">2015-12-18T00:58:37Z</dcterms:created>
  <dcterms:modified xsi:type="dcterms:W3CDTF">2025-05-08T05:26:56Z</dcterms:modified>
</cp:coreProperties>
</file>