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4"/>
  </p:sldMasterIdLst>
  <p:notesMasterIdLst>
    <p:notesMasterId r:id="rId17"/>
  </p:notesMasterIdLst>
  <p:sldIdLst>
    <p:sldId id="280" r:id="rId5"/>
    <p:sldId id="313" r:id="rId6"/>
    <p:sldId id="317" r:id="rId7"/>
    <p:sldId id="299" r:id="rId8"/>
    <p:sldId id="300" r:id="rId9"/>
    <p:sldId id="308" r:id="rId10"/>
    <p:sldId id="324" r:id="rId11"/>
    <p:sldId id="323" r:id="rId12"/>
    <p:sldId id="312" r:id="rId13"/>
    <p:sldId id="325" r:id="rId14"/>
    <p:sldId id="319" r:id="rId15"/>
    <p:sldId id="307" r:id="rId16"/>
  </p:sldIdLst>
  <p:sldSz cx="9906000" cy="6858000" type="A4"/>
  <p:notesSz cx="6735763" cy="9866313"/>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391" userDrawn="1">
          <p15:clr>
            <a:srgbClr val="A4A3A4"/>
          </p15:clr>
        </p15:guide>
        <p15:guide id="2" pos="149" userDrawn="1">
          <p15:clr>
            <a:srgbClr val="A4A3A4"/>
          </p15:clr>
        </p15:guide>
        <p15:guide id="3" orient="horz" pos="3974" userDrawn="1">
          <p15:clr>
            <a:srgbClr val="A4A3A4"/>
          </p15:clr>
        </p15:guide>
        <p15:guide id="4" pos="609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CC"/>
    <a:srgbClr val="FFFFEB"/>
    <a:srgbClr val="FFCCFF"/>
    <a:srgbClr val="FF66CC"/>
    <a:srgbClr val="FF6600"/>
    <a:srgbClr val="CC0000"/>
    <a:srgbClr val="CCECFF"/>
    <a:srgbClr val="FFFF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5C817A-7540-4F7F-B867-4E1AB6B4B04D}" v="99" dt="2021-05-10T03:31:23.57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12" autoAdjust="0"/>
    <p:restoredTop sz="96238" autoAdjust="0"/>
  </p:normalViewPr>
  <p:slideViewPr>
    <p:cSldViewPr snapToGrid="0">
      <p:cViewPr varScale="1">
        <p:scale>
          <a:sx n="103" d="100"/>
          <a:sy n="103" d="100"/>
        </p:scale>
        <p:origin x="1944" y="96"/>
      </p:cViewPr>
      <p:guideLst>
        <p:guide orient="horz" pos="391"/>
        <p:guide pos="149"/>
        <p:guide orient="horz" pos="3974"/>
        <p:guide pos="6091"/>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4952F9-4FDA-49DF-A477-03B32F8BB0CC}"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kumimoji="1" lang="ja-JP" altLang="en-US"/>
        </a:p>
      </dgm:t>
    </dgm:pt>
    <dgm:pt modelId="{814AC644-024E-4846-9A0F-E1051FD51FD8}">
      <dgm:prSet phldrT="[テキスト]"/>
      <dgm:spPr/>
      <dgm:t>
        <a:bodyPr/>
        <a:lstStyle/>
        <a:p>
          <a:r>
            <a:rPr kumimoji="1" lang="ja-JP" altLang="en-US" dirty="0">
              <a:latin typeface="Meiryo UI" panose="020B0604030504040204" pitchFamily="50" charset="-128"/>
              <a:ea typeface="Meiryo UI" panose="020B0604030504040204" pitchFamily="50" charset="-128"/>
            </a:rPr>
            <a:t>事業実施者</a:t>
          </a:r>
          <a:r>
            <a:rPr kumimoji="1" lang="en-US" altLang="ja-JP" dirty="0">
              <a:latin typeface="Meiryo UI" panose="020B0604030504040204" pitchFamily="50" charset="-128"/>
              <a:ea typeface="Meiryo UI" panose="020B0604030504040204" pitchFamily="50" charset="-128"/>
            </a:rPr>
            <a:t>A</a:t>
          </a:r>
        </a:p>
        <a:p>
          <a:r>
            <a:rPr kumimoji="1" lang="ja-JP" altLang="en-US" dirty="0">
              <a:latin typeface="Meiryo UI" panose="020B0604030504040204" pitchFamily="50" charset="-128"/>
              <a:ea typeface="Meiryo UI" panose="020B0604030504040204" pitchFamily="50" charset="-128"/>
            </a:rPr>
            <a:t>役職・担当者名</a:t>
          </a:r>
        </a:p>
      </dgm:t>
    </dgm:pt>
    <dgm:pt modelId="{3C8FFC57-8F8C-40E1-987A-9934A043BE7B}" type="parTrans" cxnId="{B91966D0-5292-4B51-A8F3-C48A5E869D00}">
      <dgm:prSet/>
      <dgm:spPr/>
      <dgm:t>
        <a:bodyPr/>
        <a:lstStyle/>
        <a:p>
          <a:endParaRPr kumimoji="1" lang="ja-JP" altLang="en-US">
            <a:latin typeface="Meiryo UI" panose="020B0604030504040204" pitchFamily="50" charset="-128"/>
            <a:ea typeface="Meiryo UI" panose="020B0604030504040204" pitchFamily="50" charset="-128"/>
          </a:endParaRPr>
        </a:p>
      </dgm:t>
    </dgm:pt>
    <dgm:pt modelId="{AF665157-0657-4B64-AED9-978727593B88}" type="sibTrans" cxnId="{B91966D0-5292-4B51-A8F3-C48A5E869D00}">
      <dgm:prSet/>
      <dgm:spPr/>
      <dgm:t>
        <a:bodyPr/>
        <a:lstStyle/>
        <a:p>
          <a:endParaRPr kumimoji="1" lang="ja-JP" altLang="en-US">
            <a:latin typeface="Meiryo UI" panose="020B0604030504040204" pitchFamily="50" charset="-128"/>
            <a:ea typeface="Meiryo UI" panose="020B0604030504040204" pitchFamily="50" charset="-128"/>
          </a:endParaRPr>
        </a:p>
      </dgm:t>
    </dgm:pt>
    <dgm:pt modelId="{C0255189-A11D-4161-B31A-7D69543E365D}" type="asst">
      <dgm:prSet phldrT="[テキスト]"/>
      <dgm:spPr/>
      <dgm:t>
        <a:bodyPr/>
        <a:lstStyle/>
        <a:p>
          <a:r>
            <a:rPr kumimoji="1" lang="ja-JP" altLang="en-US" dirty="0">
              <a:latin typeface="Meiryo UI" panose="020B0604030504040204" pitchFamily="50" charset="-128"/>
              <a:ea typeface="Meiryo UI" panose="020B0604030504040204" pitchFamily="50" charset="-128"/>
            </a:rPr>
            <a:t>事業実施者</a:t>
          </a:r>
          <a:r>
            <a:rPr kumimoji="1" lang="en-US" altLang="ja-JP" b="0" dirty="0">
              <a:latin typeface="Meiryo UI" panose="020B0604030504040204" pitchFamily="50" charset="-128"/>
              <a:ea typeface="Meiryo UI" panose="020B0604030504040204" pitchFamily="50" charset="-128"/>
            </a:rPr>
            <a:t>B</a:t>
          </a:r>
        </a:p>
        <a:p>
          <a:r>
            <a:rPr kumimoji="1" lang="ja-JP" altLang="en-US" dirty="0">
              <a:latin typeface="Meiryo UI" panose="020B0604030504040204" pitchFamily="50" charset="-128"/>
              <a:ea typeface="Meiryo UI" panose="020B0604030504040204" pitchFamily="50" charset="-128"/>
            </a:rPr>
            <a:t>役職・担当者名</a:t>
          </a:r>
        </a:p>
      </dgm:t>
    </dgm:pt>
    <dgm:pt modelId="{27AF4B55-88AF-491F-B1CC-13C13FFF308C}" type="parTrans" cxnId="{72B01378-42D7-46EF-93C8-9028F643F50E}">
      <dgm:prSet/>
      <dgm:spPr/>
      <dgm:t>
        <a:bodyPr/>
        <a:lstStyle/>
        <a:p>
          <a:endParaRPr kumimoji="1" lang="ja-JP" altLang="en-US">
            <a:latin typeface="Meiryo UI" panose="020B0604030504040204" pitchFamily="50" charset="-128"/>
            <a:ea typeface="Meiryo UI" panose="020B0604030504040204" pitchFamily="50" charset="-128"/>
          </a:endParaRPr>
        </a:p>
      </dgm:t>
    </dgm:pt>
    <dgm:pt modelId="{8D1DC178-928B-44C3-8784-57E48B103DA5}" type="sibTrans" cxnId="{72B01378-42D7-46EF-93C8-9028F643F50E}">
      <dgm:prSet/>
      <dgm:spPr/>
      <dgm:t>
        <a:bodyPr/>
        <a:lstStyle/>
        <a:p>
          <a:endParaRPr kumimoji="1" lang="ja-JP" altLang="en-US">
            <a:latin typeface="Meiryo UI" panose="020B0604030504040204" pitchFamily="50" charset="-128"/>
            <a:ea typeface="Meiryo UI" panose="020B0604030504040204" pitchFamily="50" charset="-128"/>
          </a:endParaRPr>
        </a:p>
      </dgm:t>
    </dgm:pt>
    <dgm:pt modelId="{9DAACE8C-850F-4AD9-8A6D-3C099DC4BFB6}">
      <dgm:prSet phldrT="[テキスト]"/>
      <dgm:spPr/>
      <dgm:t>
        <a:bodyPr/>
        <a:lstStyle/>
        <a:p>
          <a:r>
            <a:rPr kumimoji="1" lang="ja-JP" altLang="en-US" dirty="0">
              <a:latin typeface="Meiryo UI" panose="020B0604030504040204" pitchFamily="50" charset="-128"/>
              <a:ea typeface="Meiryo UI" panose="020B0604030504040204" pitchFamily="50" charset="-128"/>
            </a:rPr>
            <a:t>事業実施者</a:t>
          </a:r>
          <a:r>
            <a:rPr kumimoji="1" lang="en-US" altLang="ja-JP" dirty="0">
              <a:latin typeface="Meiryo UI" panose="020B0604030504040204" pitchFamily="50" charset="-128"/>
              <a:ea typeface="Meiryo UI" panose="020B0604030504040204" pitchFamily="50" charset="-128"/>
            </a:rPr>
            <a:t>C</a:t>
          </a:r>
        </a:p>
        <a:p>
          <a:r>
            <a:rPr kumimoji="1" lang="ja-JP" altLang="en-US" dirty="0">
              <a:latin typeface="Meiryo UI" panose="020B0604030504040204" pitchFamily="50" charset="-128"/>
              <a:ea typeface="Meiryo UI" panose="020B0604030504040204" pitchFamily="50" charset="-128"/>
            </a:rPr>
            <a:t>役職・担当者名</a:t>
          </a:r>
        </a:p>
      </dgm:t>
    </dgm:pt>
    <dgm:pt modelId="{C84B75A0-8370-4033-996D-4D5D3FDE88DF}" type="parTrans" cxnId="{CF80E7FC-9349-4D44-B8CB-133E0C2E8B18}">
      <dgm:prSet/>
      <dgm:spPr/>
      <dgm:t>
        <a:bodyPr/>
        <a:lstStyle/>
        <a:p>
          <a:endParaRPr kumimoji="1" lang="ja-JP" altLang="en-US">
            <a:latin typeface="Meiryo UI" panose="020B0604030504040204" pitchFamily="50" charset="-128"/>
            <a:ea typeface="Meiryo UI" panose="020B0604030504040204" pitchFamily="50" charset="-128"/>
          </a:endParaRPr>
        </a:p>
      </dgm:t>
    </dgm:pt>
    <dgm:pt modelId="{19CFB746-D723-4B3B-8650-6F755BD1DD6D}" type="sibTrans" cxnId="{CF80E7FC-9349-4D44-B8CB-133E0C2E8B18}">
      <dgm:prSet/>
      <dgm:spPr/>
      <dgm:t>
        <a:bodyPr/>
        <a:lstStyle/>
        <a:p>
          <a:endParaRPr kumimoji="1" lang="ja-JP" altLang="en-US">
            <a:latin typeface="Meiryo UI" panose="020B0604030504040204" pitchFamily="50" charset="-128"/>
            <a:ea typeface="Meiryo UI" panose="020B0604030504040204" pitchFamily="50" charset="-128"/>
          </a:endParaRPr>
        </a:p>
      </dgm:t>
    </dgm:pt>
    <dgm:pt modelId="{CA985F22-486C-44A8-B8E6-FEEB7EA51371}">
      <dgm:prSet phldrT="[テキスト]"/>
      <dgm:spPr/>
      <dgm:t>
        <a:bodyPr/>
        <a:lstStyle/>
        <a:p>
          <a:r>
            <a:rPr kumimoji="1" lang="ja-JP" altLang="en-US" dirty="0">
              <a:latin typeface="Meiryo UI" panose="020B0604030504040204" pitchFamily="50" charset="-128"/>
              <a:ea typeface="Meiryo UI" panose="020B0604030504040204" pitchFamily="50" charset="-128"/>
            </a:rPr>
            <a:t>事業実施者</a:t>
          </a:r>
          <a:r>
            <a:rPr kumimoji="1" lang="en-US" altLang="ja-JP" dirty="0">
              <a:latin typeface="Meiryo UI" panose="020B0604030504040204" pitchFamily="50" charset="-128"/>
              <a:ea typeface="Meiryo UI" panose="020B0604030504040204" pitchFamily="50" charset="-128"/>
            </a:rPr>
            <a:t>D</a:t>
          </a:r>
        </a:p>
        <a:p>
          <a:r>
            <a:rPr kumimoji="1" lang="ja-JP" altLang="en-US" dirty="0">
              <a:latin typeface="Meiryo UI" panose="020B0604030504040204" pitchFamily="50" charset="-128"/>
              <a:ea typeface="Meiryo UI" panose="020B0604030504040204" pitchFamily="50" charset="-128"/>
            </a:rPr>
            <a:t>役職・担当者名</a:t>
          </a:r>
        </a:p>
      </dgm:t>
    </dgm:pt>
    <dgm:pt modelId="{BBBFE8DF-3B0A-4953-9744-5148BED4FF3B}" type="parTrans" cxnId="{2D8D32D4-A2DC-48E7-AE8B-51CEFDCF6E8C}">
      <dgm:prSet/>
      <dgm:spPr/>
      <dgm:t>
        <a:bodyPr/>
        <a:lstStyle/>
        <a:p>
          <a:endParaRPr kumimoji="1" lang="ja-JP" altLang="en-US">
            <a:latin typeface="Meiryo UI" panose="020B0604030504040204" pitchFamily="50" charset="-128"/>
            <a:ea typeface="Meiryo UI" panose="020B0604030504040204" pitchFamily="50" charset="-128"/>
          </a:endParaRPr>
        </a:p>
      </dgm:t>
    </dgm:pt>
    <dgm:pt modelId="{00BF2031-C79A-4B59-A7F1-88C9358B1354}" type="sibTrans" cxnId="{2D8D32D4-A2DC-48E7-AE8B-51CEFDCF6E8C}">
      <dgm:prSet/>
      <dgm:spPr/>
      <dgm:t>
        <a:bodyPr/>
        <a:lstStyle/>
        <a:p>
          <a:endParaRPr kumimoji="1" lang="ja-JP" altLang="en-US">
            <a:latin typeface="Meiryo UI" panose="020B0604030504040204" pitchFamily="50" charset="-128"/>
            <a:ea typeface="Meiryo UI" panose="020B0604030504040204" pitchFamily="50" charset="-128"/>
          </a:endParaRPr>
        </a:p>
      </dgm:t>
    </dgm:pt>
    <dgm:pt modelId="{0A3AFAB5-82E8-4104-9BA9-BFDED276AEC7}">
      <dgm:prSet phldrT="[テキスト]"/>
      <dgm:spPr/>
      <dgm:t>
        <a:bodyPr/>
        <a:lstStyle/>
        <a:p>
          <a:r>
            <a:rPr kumimoji="1" lang="ja-JP" altLang="en-US" dirty="0">
              <a:latin typeface="Meiryo UI" panose="020B0604030504040204" pitchFamily="50" charset="-128"/>
              <a:ea typeface="Meiryo UI" panose="020B0604030504040204" pitchFamily="50" charset="-128"/>
            </a:rPr>
            <a:t>事業実施者</a:t>
          </a:r>
          <a:r>
            <a:rPr kumimoji="1" lang="en-US" altLang="ja-JP" dirty="0">
              <a:latin typeface="Meiryo UI" panose="020B0604030504040204" pitchFamily="50" charset="-128"/>
              <a:ea typeface="Meiryo UI" panose="020B0604030504040204" pitchFamily="50" charset="-128"/>
            </a:rPr>
            <a:t>E</a:t>
          </a:r>
        </a:p>
        <a:p>
          <a:r>
            <a:rPr kumimoji="1" lang="ja-JP" altLang="en-US" dirty="0">
              <a:latin typeface="Meiryo UI" panose="020B0604030504040204" pitchFamily="50" charset="-128"/>
              <a:ea typeface="Meiryo UI" panose="020B0604030504040204" pitchFamily="50" charset="-128"/>
            </a:rPr>
            <a:t>役職・担当者名</a:t>
          </a:r>
        </a:p>
      </dgm:t>
    </dgm:pt>
    <dgm:pt modelId="{1E46CC45-3899-4892-B380-B6442A47A035}" type="parTrans" cxnId="{4399DE1C-91F2-41DA-962C-AA6959786ABE}">
      <dgm:prSet/>
      <dgm:spPr/>
      <dgm:t>
        <a:bodyPr/>
        <a:lstStyle/>
        <a:p>
          <a:endParaRPr kumimoji="1" lang="ja-JP" altLang="en-US">
            <a:latin typeface="Meiryo UI" panose="020B0604030504040204" pitchFamily="50" charset="-128"/>
            <a:ea typeface="Meiryo UI" panose="020B0604030504040204" pitchFamily="50" charset="-128"/>
          </a:endParaRPr>
        </a:p>
      </dgm:t>
    </dgm:pt>
    <dgm:pt modelId="{20899233-EC5C-4B67-88C8-08BF76490DCB}" type="sibTrans" cxnId="{4399DE1C-91F2-41DA-962C-AA6959786ABE}">
      <dgm:prSet/>
      <dgm:spPr/>
      <dgm:t>
        <a:bodyPr/>
        <a:lstStyle/>
        <a:p>
          <a:endParaRPr kumimoji="1" lang="ja-JP" altLang="en-US">
            <a:latin typeface="Meiryo UI" panose="020B0604030504040204" pitchFamily="50" charset="-128"/>
            <a:ea typeface="Meiryo UI" panose="020B0604030504040204" pitchFamily="50" charset="-128"/>
          </a:endParaRPr>
        </a:p>
      </dgm:t>
    </dgm:pt>
    <dgm:pt modelId="{24B978A4-51E6-4113-BD43-7C14A634D09B}" type="pres">
      <dgm:prSet presAssocID="{894952F9-4FDA-49DF-A477-03B32F8BB0CC}" presName="hierChild1" presStyleCnt="0">
        <dgm:presLayoutVars>
          <dgm:orgChart val="1"/>
          <dgm:chPref val="1"/>
          <dgm:dir/>
          <dgm:animOne val="branch"/>
          <dgm:animLvl val="lvl"/>
          <dgm:resizeHandles/>
        </dgm:presLayoutVars>
      </dgm:prSet>
      <dgm:spPr/>
    </dgm:pt>
    <dgm:pt modelId="{0E5D3183-6045-44E9-A435-52FB61F776FD}" type="pres">
      <dgm:prSet presAssocID="{814AC644-024E-4846-9A0F-E1051FD51FD8}" presName="hierRoot1" presStyleCnt="0">
        <dgm:presLayoutVars>
          <dgm:hierBranch val="init"/>
        </dgm:presLayoutVars>
      </dgm:prSet>
      <dgm:spPr/>
    </dgm:pt>
    <dgm:pt modelId="{D6CA05CC-1223-4F63-8713-B59E3735EA42}" type="pres">
      <dgm:prSet presAssocID="{814AC644-024E-4846-9A0F-E1051FD51FD8}" presName="rootComposite1" presStyleCnt="0"/>
      <dgm:spPr/>
    </dgm:pt>
    <dgm:pt modelId="{203DEB87-A2CA-4717-8F75-A024A1DF39B8}" type="pres">
      <dgm:prSet presAssocID="{814AC644-024E-4846-9A0F-E1051FD51FD8}" presName="rootText1" presStyleLbl="node0" presStyleIdx="0" presStyleCnt="1">
        <dgm:presLayoutVars>
          <dgm:chPref val="3"/>
        </dgm:presLayoutVars>
      </dgm:prSet>
      <dgm:spPr/>
    </dgm:pt>
    <dgm:pt modelId="{AAD11A2B-544D-4308-A8F7-96D49448B9FE}" type="pres">
      <dgm:prSet presAssocID="{814AC644-024E-4846-9A0F-E1051FD51FD8}" presName="rootConnector1" presStyleLbl="node1" presStyleIdx="0" presStyleCnt="0"/>
      <dgm:spPr/>
    </dgm:pt>
    <dgm:pt modelId="{6244FF6D-6B44-4CE4-96FC-393708F85C96}" type="pres">
      <dgm:prSet presAssocID="{814AC644-024E-4846-9A0F-E1051FD51FD8}" presName="hierChild2" presStyleCnt="0"/>
      <dgm:spPr/>
    </dgm:pt>
    <dgm:pt modelId="{93FF151E-B20E-40D8-B9D6-E6411BB17B57}" type="pres">
      <dgm:prSet presAssocID="{C84B75A0-8370-4033-996D-4D5D3FDE88DF}" presName="Name37" presStyleLbl="parChTrans1D2" presStyleIdx="0" presStyleCnt="4"/>
      <dgm:spPr/>
    </dgm:pt>
    <dgm:pt modelId="{D524396E-CA6B-47BF-8944-1C50D2CB7447}" type="pres">
      <dgm:prSet presAssocID="{9DAACE8C-850F-4AD9-8A6D-3C099DC4BFB6}" presName="hierRoot2" presStyleCnt="0">
        <dgm:presLayoutVars>
          <dgm:hierBranch val="init"/>
        </dgm:presLayoutVars>
      </dgm:prSet>
      <dgm:spPr/>
    </dgm:pt>
    <dgm:pt modelId="{C37B2EF6-E0C5-4F1A-B159-CF60F6906EE9}" type="pres">
      <dgm:prSet presAssocID="{9DAACE8C-850F-4AD9-8A6D-3C099DC4BFB6}" presName="rootComposite" presStyleCnt="0"/>
      <dgm:spPr/>
    </dgm:pt>
    <dgm:pt modelId="{3550FD56-7962-4B03-A1F4-EB892B6A0FAA}" type="pres">
      <dgm:prSet presAssocID="{9DAACE8C-850F-4AD9-8A6D-3C099DC4BFB6}" presName="rootText" presStyleLbl="node2" presStyleIdx="0" presStyleCnt="3">
        <dgm:presLayoutVars>
          <dgm:chPref val="3"/>
        </dgm:presLayoutVars>
      </dgm:prSet>
      <dgm:spPr/>
    </dgm:pt>
    <dgm:pt modelId="{F9DB3BE9-447C-4ABE-B70E-6BFE95522640}" type="pres">
      <dgm:prSet presAssocID="{9DAACE8C-850F-4AD9-8A6D-3C099DC4BFB6}" presName="rootConnector" presStyleLbl="node2" presStyleIdx="0" presStyleCnt="3"/>
      <dgm:spPr/>
    </dgm:pt>
    <dgm:pt modelId="{EBEDC46F-88A5-43CC-ADB6-0FF283894858}" type="pres">
      <dgm:prSet presAssocID="{9DAACE8C-850F-4AD9-8A6D-3C099DC4BFB6}" presName="hierChild4" presStyleCnt="0"/>
      <dgm:spPr/>
    </dgm:pt>
    <dgm:pt modelId="{BECEC253-F647-4BA9-B0CE-43D34ACCAD27}" type="pres">
      <dgm:prSet presAssocID="{9DAACE8C-850F-4AD9-8A6D-3C099DC4BFB6}" presName="hierChild5" presStyleCnt="0"/>
      <dgm:spPr/>
    </dgm:pt>
    <dgm:pt modelId="{94610DE4-AE20-4A79-82CB-DF3FE95D4D72}" type="pres">
      <dgm:prSet presAssocID="{BBBFE8DF-3B0A-4953-9744-5148BED4FF3B}" presName="Name37" presStyleLbl="parChTrans1D2" presStyleIdx="1" presStyleCnt="4"/>
      <dgm:spPr/>
    </dgm:pt>
    <dgm:pt modelId="{64858718-0C34-4973-8D0E-828927BD1D69}" type="pres">
      <dgm:prSet presAssocID="{CA985F22-486C-44A8-B8E6-FEEB7EA51371}" presName="hierRoot2" presStyleCnt="0">
        <dgm:presLayoutVars>
          <dgm:hierBranch val="init"/>
        </dgm:presLayoutVars>
      </dgm:prSet>
      <dgm:spPr/>
    </dgm:pt>
    <dgm:pt modelId="{0B9906A5-C5B4-4193-A49F-1CE181E45EBA}" type="pres">
      <dgm:prSet presAssocID="{CA985F22-486C-44A8-B8E6-FEEB7EA51371}" presName="rootComposite" presStyleCnt="0"/>
      <dgm:spPr/>
    </dgm:pt>
    <dgm:pt modelId="{A2F6FA2A-00E0-48D8-BDD2-9DE39E54FCDF}" type="pres">
      <dgm:prSet presAssocID="{CA985F22-486C-44A8-B8E6-FEEB7EA51371}" presName="rootText" presStyleLbl="node2" presStyleIdx="1" presStyleCnt="3">
        <dgm:presLayoutVars>
          <dgm:chPref val="3"/>
        </dgm:presLayoutVars>
      </dgm:prSet>
      <dgm:spPr/>
    </dgm:pt>
    <dgm:pt modelId="{FD053F65-5461-4611-A476-69996C6C6596}" type="pres">
      <dgm:prSet presAssocID="{CA985F22-486C-44A8-B8E6-FEEB7EA51371}" presName="rootConnector" presStyleLbl="node2" presStyleIdx="1" presStyleCnt="3"/>
      <dgm:spPr/>
    </dgm:pt>
    <dgm:pt modelId="{C93E04FC-E973-4A12-9BA2-BB6E8DCA3254}" type="pres">
      <dgm:prSet presAssocID="{CA985F22-486C-44A8-B8E6-FEEB7EA51371}" presName="hierChild4" presStyleCnt="0"/>
      <dgm:spPr/>
    </dgm:pt>
    <dgm:pt modelId="{4FB7E2A7-221B-4F73-8D7E-C35524069FDD}" type="pres">
      <dgm:prSet presAssocID="{CA985F22-486C-44A8-B8E6-FEEB7EA51371}" presName="hierChild5" presStyleCnt="0"/>
      <dgm:spPr/>
    </dgm:pt>
    <dgm:pt modelId="{3BDBAD31-9653-4B69-A9AC-C97753620DB0}" type="pres">
      <dgm:prSet presAssocID="{1E46CC45-3899-4892-B380-B6442A47A035}" presName="Name37" presStyleLbl="parChTrans1D2" presStyleIdx="2" presStyleCnt="4"/>
      <dgm:spPr/>
    </dgm:pt>
    <dgm:pt modelId="{137DFA70-EBEA-4663-9D0E-EA48EF73A2CC}" type="pres">
      <dgm:prSet presAssocID="{0A3AFAB5-82E8-4104-9BA9-BFDED276AEC7}" presName="hierRoot2" presStyleCnt="0">
        <dgm:presLayoutVars>
          <dgm:hierBranch val="init"/>
        </dgm:presLayoutVars>
      </dgm:prSet>
      <dgm:spPr/>
    </dgm:pt>
    <dgm:pt modelId="{3D241E88-322D-4732-97C3-F5A0D521E595}" type="pres">
      <dgm:prSet presAssocID="{0A3AFAB5-82E8-4104-9BA9-BFDED276AEC7}" presName="rootComposite" presStyleCnt="0"/>
      <dgm:spPr/>
    </dgm:pt>
    <dgm:pt modelId="{0BBFB01D-E242-4703-8BD6-0CD852653B55}" type="pres">
      <dgm:prSet presAssocID="{0A3AFAB5-82E8-4104-9BA9-BFDED276AEC7}" presName="rootText" presStyleLbl="node2" presStyleIdx="2" presStyleCnt="3">
        <dgm:presLayoutVars>
          <dgm:chPref val="3"/>
        </dgm:presLayoutVars>
      </dgm:prSet>
      <dgm:spPr/>
    </dgm:pt>
    <dgm:pt modelId="{923DC4B9-0F5C-4B7D-A01A-EE9F85A6B96A}" type="pres">
      <dgm:prSet presAssocID="{0A3AFAB5-82E8-4104-9BA9-BFDED276AEC7}" presName="rootConnector" presStyleLbl="node2" presStyleIdx="2" presStyleCnt="3"/>
      <dgm:spPr/>
    </dgm:pt>
    <dgm:pt modelId="{6BC8B5B3-F275-4ECD-AE81-7D1DCCE17D0F}" type="pres">
      <dgm:prSet presAssocID="{0A3AFAB5-82E8-4104-9BA9-BFDED276AEC7}" presName="hierChild4" presStyleCnt="0"/>
      <dgm:spPr/>
    </dgm:pt>
    <dgm:pt modelId="{1EB43F26-549D-406A-AC95-0BB4A8E89AB3}" type="pres">
      <dgm:prSet presAssocID="{0A3AFAB5-82E8-4104-9BA9-BFDED276AEC7}" presName="hierChild5" presStyleCnt="0"/>
      <dgm:spPr/>
    </dgm:pt>
    <dgm:pt modelId="{1E59D238-89FA-432F-9786-3351630CB31D}" type="pres">
      <dgm:prSet presAssocID="{814AC644-024E-4846-9A0F-E1051FD51FD8}" presName="hierChild3" presStyleCnt="0"/>
      <dgm:spPr/>
    </dgm:pt>
    <dgm:pt modelId="{7C186B55-54DB-4C3D-9877-4BF227B58CD2}" type="pres">
      <dgm:prSet presAssocID="{27AF4B55-88AF-491F-B1CC-13C13FFF308C}" presName="Name111" presStyleLbl="parChTrans1D2" presStyleIdx="3" presStyleCnt="4"/>
      <dgm:spPr/>
    </dgm:pt>
    <dgm:pt modelId="{92DAF866-D6D6-47F4-A6C6-0426F4CE4A61}" type="pres">
      <dgm:prSet presAssocID="{C0255189-A11D-4161-B31A-7D69543E365D}" presName="hierRoot3" presStyleCnt="0">
        <dgm:presLayoutVars>
          <dgm:hierBranch val="init"/>
        </dgm:presLayoutVars>
      </dgm:prSet>
      <dgm:spPr/>
    </dgm:pt>
    <dgm:pt modelId="{F6C8E4C4-911F-41E8-BC99-CE79E977BC16}" type="pres">
      <dgm:prSet presAssocID="{C0255189-A11D-4161-B31A-7D69543E365D}" presName="rootComposite3" presStyleCnt="0"/>
      <dgm:spPr/>
    </dgm:pt>
    <dgm:pt modelId="{47A7A5DC-AAC4-4E4D-966E-AC9BB6D9118D}" type="pres">
      <dgm:prSet presAssocID="{C0255189-A11D-4161-B31A-7D69543E365D}" presName="rootText3" presStyleLbl="asst1" presStyleIdx="0" presStyleCnt="1">
        <dgm:presLayoutVars>
          <dgm:chPref val="3"/>
        </dgm:presLayoutVars>
      </dgm:prSet>
      <dgm:spPr/>
    </dgm:pt>
    <dgm:pt modelId="{0853FA54-1D6D-4FCC-A8CD-2437482CFC3E}" type="pres">
      <dgm:prSet presAssocID="{C0255189-A11D-4161-B31A-7D69543E365D}" presName="rootConnector3" presStyleLbl="asst1" presStyleIdx="0" presStyleCnt="1"/>
      <dgm:spPr/>
    </dgm:pt>
    <dgm:pt modelId="{4ED20AC3-6E6F-4BEF-B244-ADD10A942D3F}" type="pres">
      <dgm:prSet presAssocID="{C0255189-A11D-4161-B31A-7D69543E365D}" presName="hierChild6" presStyleCnt="0"/>
      <dgm:spPr/>
    </dgm:pt>
    <dgm:pt modelId="{BBCA5F6B-6F43-4D11-90D8-D71C4A6E913B}" type="pres">
      <dgm:prSet presAssocID="{C0255189-A11D-4161-B31A-7D69543E365D}" presName="hierChild7" presStyleCnt="0"/>
      <dgm:spPr/>
    </dgm:pt>
  </dgm:ptLst>
  <dgm:cxnLst>
    <dgm:cxn modelId="{0999D511-0042-4E79-837F-411DE11B6CBE}" type="presOf" srcId="{814AC644-024E-4846-9A0F-E1051FD51FD8}" destId="{203DEB87-A2CA-4717-8F75-A024A1DF39B8}" srcOrd="0" destOrd="0" presId="urn:microsoft.com/office/officeart/2005/8/layout/orgChart1"/>
    <dgm:cxn modelId="{4399DE1C-91F2-41DA-962C-AA6959786ABE}" srcId="{814AC644-024E-4846-9A0F-E1051FD51FD8}" destId="{0A3AFAB5-82E8-4104-9BA9-BFDED276AEC7}" srcOrd="3" destOrd="0" parTransId="{1E46CC45-3899-4892-B380-B6442A47A035}" sibTransId="{20899233-EC5C-4B67-88C8-08BF76490DCB}"/>
    <dgm:cxn modelId="{FFCF1A20-F2BD-4258-A370-4693AA43B408}" type="presOf" srcId="{BBBFE8DF-3B0A-4953-9744-5148BED4FF3B}" destId="{94610DE4-AE20-4A79-82CB-DF3FE95D4D72}" srcOrd="0" destOrd="0" presId="urn:microsoft.com/office/officeart/2005/8/layout/orgChart1"/>
    <dgm:cxn modelId="{45D25643-C22C-42D5-8324-018021A9DC0A}" type="presOf" srcId="{CA985F22-486C-44A8-B8E6-FEEB7EA51371}" destId="{FD053F65-5461-4611-A476-69996C6C6596}" srcOrd="1" destOrd="0" presId="urn:microsoft.com/office/officeart/2005/8/layout/orgChart1"/>
    <dgm:cxn modelId="{33B79945-AD7C-44B4-874B-6549188EF3A1}" type="presOf" srcId="{C0255189-A11D-4161-B31A-7D69543E365D}" destId="{0853FA54-1D6D-4FCC-A8CD-2437482CFC3E}" srcOrd="1" destOrd="0" presId="urn:microsoft.com/office/officeart/2005/8/layout/orgChart1"/>
    <dgm:cxn modelId="{C4F10A6E-6A22-4B44-A474-A657434FCB6A}" type="presOf" srcId="{27AF4B55-88AF-491F-B1CC-13C13FFF308C}" destId="{7C186B55-54DB-4C3D-9877-4BF227B58CD2}" srcOrd="0" destOrd="0" presId="urn:microsoft.com/office/officeart/2005/8/layout/orgChart1"/>
    <dgm:cxn modelId="{A0E5F277-97EF-4AA5-BD4C-9637258E749F}" type="presOf" srcId="{C84B75A0-8370-4033-996D-4D5D3FDE88DF}" destId="{93FF151E-B20E-40D8-B9D6-E6411BB17B57}" srcOrd="0" destOrd="0" presId="urn:microsoft.com/office/officeart/2005/8/layout/orgChart1"/>
    <dgm:cxn modelId="{72B01378-42D7-46EF-93C8-9028F643F50E}" srcId="{814AC644-024E-4846-9A0F-E1051FD51FD8}" destId="{C0255189-A11D-4161-B31A-7D69543E365D}" srcOrd="0" destOrd="0" parTransId="{27AF4B55-88AF-491F-B1CC-13C13FFF308C}" sibTransId="{8D1DC178-928B-44C3-8784-57E48B103DA5}"/>
    <dgm:cxn modelId="{FBF22B7A-DAB0-4935-8BFE-EE3645648CBF}" type="presOf" srcId="{0A3AFAB5-82E8-4104-9BA9-BFDED276AEC7}" destId="{0BBFB01D-E242-4703-8BD6-0CD852653B55}" srcOrd="0" destOrd="0" presId="urn:microsoft.com/office/officeart/2005/8/layout/orgChart1"/>
    <dgm:cxn modelId="{1FEB4A7B-F3AB-4BF2-9F33-E23D00228E48}" type="presOf" srcId="{CA985F22-486C-44A8-B8E6-FEEB7EA51371}" destId="{A2F6FA2A-00E0-48D8-BDD2-9DE39E54FCDF}" srcOrd="0" destOrd="0" presId="urn:microsoft.com/office/officeart/2005/8/layout/orgChart1"/>
    <dgm:cxn modelId="{E8668E7D-6B6F-40FF-829F-607955939A25}" type="presOf" srcId="{0A3AFAB5-82E8-4104-9BA9-BFDED276AEC7}" destId="{923DC4B9-0F5C-4B7D-A01A-EE9F85A6B96A}" srcOrd="1" destOrd="0" presId="urn:microsoft.com/office/officeart/2005/8/layout/orgChart1"/>
    <dgm:cxn modelId="{EFF1BA93-9D1E-4D98-83BC-1550F311DD5B}" type="presOf" srcId="{9DAACE8C-850F-4AD9-8A6D-3C099DC4BFB6}" destId="{F9DB3BE9-447C-4ABE-B70E-6BFE95522640}" srcOrd="1" destOrd="0" presId="urn:microsoft.com/office/officeart/2005/8/layout/orgChart1"/>
    <dgm:cxn modelId="{7EC6C294-A50B-4F74-AC5B-811C5E491F64}" type="presOf" srcId="{1E46CC45-3899-4892-B380-B6442A47A035}" destId="{3BDBAD31-9653-4B69-A9AC-C97753620DB0}" srcOrd="0" destOrd="0" presId="urn:microsoft.com/office/officeart/2005/8/layout/orgChart1"/>
    <dgm:cxn modelId="{69ED34BE-A731-4EDC-8E67-C13E97EDE8AE}" type="presOf" srcId="{814AC644-024E-4846-9A0F-E1051FD51FD8}" destId="{AAD11A2B-544D-4308-A8F7-96D49448B9FE}" srcOrd="1" destOrd="0" presId="urn:microsoft.com/office/officeart/2005/8/layout/orgChart1"/>
    <dgm:cxn modelId="{B91966D0-5292-4B51-A8F3-C48A5E869D00}" srcId="{894952F9-4FDA-49DF-A477-03B32F8BB0CC}" destId="{814AC644-024E-4846-9A0F-E1051FD51FD8}" srcOrd="0" destOrd="0" parTransId="{3C8FFC57-8F8C-40E1-987A-9934A043BE7B}" sibTransId="{AF665157-0657-4B64-AED9-978727593B88}"/>
    <dgm:cxn modelId="{2D8D32D4-A2DC-48E7-AE8B-51CEFDCF6E8C}" srcId="{814AC644-024E-4846-9A0F-E1051FD51FD8}" destId="{CA985F22-486C-44A8-B8E6-FEEB7EA51371}" srcOrd="2" destOrd="0" parTransId="{BBBFE8DF-3B0A-4953-9744-5148BED4FF3B}" sibTransId="{00BF2031-C79A-4B59-A7F1-88C9358B1354}"/>
    <dgm:cxn modelId="{E6F46ADA-726D-4839-BD3D-B71D35B511B7}" type="presOf" srcId="{C0255189-A11D-4161-B31A-7D69543E365D}" destId="{47A7A5DC-AAC4-4E4D-966E-AC9BB6D9118D}" srcOrd="0" destOrd="0" presId="urn:microsoft.com/office/officeart/2005/8/layout/orgChart1"/>
    <dgm:cxn modelId="{147E72E1-9564-4214-B6FA-19A6AEF0D0D7}" type="presOf" srcId="{894952F9-4FDA-49DF-A477-03B32F8BB0CC}" destId="{24B978A4-51E6-4113-BD43-7C14A634D09B}" srcOrd="0" destOrd="0" presId="urn:microsoft.com/office/officeart/2005/8/layout/orgChart1"/>
    <dgm:cxn modelId="{4E1CA2E1-97E1-4CDE-90FA-F7CD35FD2AFD}" type="presOf" srcId="{9DAACE8C-850F-4AD9-8A6D-3C099DC4BFB6}" destId="{3550FD56-7962-4B03-A1F4-EB892B6A0FAA}" srcOrd="0" destOrd="0" presId="urn:microsoft.com/office/officeart/2005/8/layout/orgChart1"/>
    <dgm:cxn modelId="{CF80E7FC-9349-4D44-B8CB-133E0C2E8B18}" srcId="{814AC644-024E-4846-9A0F-E1051FD51FD8}" destId="{9DAACE8C-850F-4AD9-8A6D-3C099DC4BFB6}" srcOrd="1" destOrd="0" parTransId="{C84B75A0-8370-4033-996D-4D5D3FDE88DF}" sibTransId="{19CFB746-D723-4B3B-8650-6F755BD1DD6D}"/>
    <dgm:cxn modelId="{25B13755-A5DC-4F50-A210-7F776830D77E}" type="presParOf" srcId="{24B978A4-51E6-4113-BD43-7C14A634D09B}" destId="{0E5D3183-6045-44E9-A435-52FB61F776FD}" srcOrd="0" destOrd="0" presId="urn:microsoft.com/office/officeart/2005/8/layout/orgChart1"/>
    <dgm:cxn modelId="{AC1D94F5-81AE-4425-9524-0A1886562B17}" type="presParOf" srcId="{0E5D3183-6045-44E9-A435-52FB61F776FD}" destId="{D6CA05CC-1223-4F63-8713-B59E3735EA42}" srcOrd="0" destOrd="0" presId="urn:microsoft.com/office/officeart/2005/8/layout/orgChart1"/>
    <dgm:cxn modelId="{1597FA9D-C63E-42CC-84F1-BE33EE65B394}" type="presParOf" srcId="{D6CA05CC-1223-4F63-8713-B59E3735EA42}" destId="{203DEB87-A2CA-4717-8F75-A024A1DF39B8}" srcOrd="0" destOrd="0" presId="urn:microsoft.com/office/officeart/2005/8/layout/orgChart1"/>
    <dgm:cxn modelId="{45C0A9AA-E3C2-48C0-AFAF-BA4A324F2192}" type="presParOf" srcId="{D6CA05CC-1223-4F63-8713-B59E3735EA42}" destId="{AAD11A2B-544D-4308-A8F7-96D49448B9FE}" srcOrd="1" destOrd="0" presId="urn:microsoft.com/office/officeart/2005/8/layout/orgChart1"/>
    <dgm:cxn modelId="{9DF91CC9-9D5D-4DC7-BB47-E258CB24C29E}" type="presParOf" srcId="{0E5D3183-6045-44E9-A435-52FB61F776FD}" destId="{6244FF6D-6B44-4CE4-96FC-393708F85C96}" srcOrd="1" destOrd="0" presId="urn:microsoft.com/office/officeart/2005/8/layout/orgChart1"/>
    <dgm:cxn modelId="{32A2BBDE-9F8F-4B59-AF87-904CEF27DB40}" type="presParOf" srcId="{6244FF6D-6B44-4CE4-96FC-393708F85C96}" destId="{93FF151E-B20E-40D8-B9D6-E6411BB17B57}" srcOrd="0" destOrd="0" presId="urn:microsoft.com/office/officeart/2005/8/layout/orgChart1"/>
    <dgm:cxn modelId="{A4DB1AE6-0929-4522-8F73-21446F915479}" type="presParOf" srcId="{6244FF6D-6B44-4CE4-96FC-393708F85C96}" destId="{D524396E-CA6B-47BF-8944-1C50D2CB7447}" srcOrd="1" destOrd="0" presId="urn:microsoft.com/office/officeart/2005/8/layout/orgChart1"/>
    <dgm:cxn modelId="{A682A84D-97E4-4AAD-8B58-D5F01F273025}" type="presParOf" srcId="{D524396E-CA6B-47BF-8944-1C50D2CB7447}" destId="{C37B2EF6-E0C5-4F1A-B159-CF60F6906EE9}" srcOrd="0" destOrd="0" presId="urn:microsoft.com/office/officeart/2005/8/layout/orgChart1"/>
    <dgm:cxn modelId="{3DCB5050-EAF6-4C77-A341-DC16954AED7B}" type="presParOf" srcId="{C37B2EF6-E0C5-4F1A-B159-CF60F6906EE9}" destId="{3550FD56-7962-4B03-A1F4-EB892B6A0FAA}" srcOrd="0" destOrd="0" presId="urn:microsoft.com/office/officeart/2005/8/layout/orgChart1"/>
    <dgm:cxn modelId="{96B8ED92-4E03-4E2E-A643-8A9881494A4C}" type="presParOf" srcId="{C37B2EF6-E0C5-4F1A-B159-CF60F6906EE9}" destId="{F9DB3BE9-447C-4ABE-B70E-6BFE95522640}" srcOrd="1" destOrd="0" presId="urn:microsoft.com/office/officeart/2005/8/layout/orgChart1"/>
    <dgm:cxn modelId="{48B1C3CC-122C-457E-9421-6E6890901DA2}" type="presParOf" srcId="{D524396E-CA6B-47BF-8944-1C50D2CB7447}" destId="{EBEDC46F-88A5-43CC-ADB6-0FF283894858}" srcOrd="1" destOrd="0" presId="urn:microsoft.com/office/officeart/2005/8/layout/orgChart1"/>
    <dgm:cxn modelId="{D06F4B80-706F-4633-8B07-6E133C313B1D}" type="presParOf" srcId="{D524396E-CA6B-47BF-8944-1C50D2CB7447}" destId="{BECEC253-F647-4BA9-B0CE-43D34ACCAD27}" srcOrd="2" destOrd="0" presId="urn:microsoft.com/office/officeart/2005/8/layout/orgChart1"/>
    <dgm:cxn modelId="{DF18D8F3-A560-47C1-A44D-76DF262DD4CE}" type="presParOf" srcId="{6244FF6D-6B44-4CE4-96FC-393708F85C96}" destId="{94610DE4-AE20-4A79-82CB-DF3FE95D4D72}" srcOrd="2" destOrd="0" presId="urn:microsoft.com/office/officeart/2005/8/layout/orgChart1"/>
    <dgm:cxn modelId="{9C8BEB70-1201-4737-BC86-486162E20276}" type="presParOf" srcId="{6244FF6D-6B44-4CE4-96FC-393708F85C96}" destId="{64858718-0C34-4973-8D0E-828927BD1D69}" srcOrd="3" destOrd="0" presId="urn:microsoft.com/office/officeart/2005/8/layout/orgChart1"/>
    <dgm:cxn modelId="{10FA906B-9C14-423F-9B0C-4B1D5CB59B5C}" type="presParOf" srcId="{64858718-0C34-4973-8D0E-828927BD1D69}" destId="{0B9906A5-C5B4-4193-A49F-1CE181E45EBA}" srcOrd="0" destOrd="0" presId="urn:microsoft.com/office/officeart/2005/8/layout/orgChart1"/>
    <dgm:cxn modelId="{D6EC5146-8881-4A1C-A2E5-591284D43697}" type="presParOf" srcId="{0B9906A5-C5B4-4193-A49F-1CE181E45EBA}" destId="{A2F6FA2A-00E0-48D8-BDD2-9DE39E54FCDF}" srcOrd="0" destOrd="0" presId="urn:microsoft.com/office/officeart/2005/8/layout/orgChart1"/>
    <dgm:cxn modelId="{D6BA281F-6616-4491-A07E-2074BF0D7ADB}" type="presParOf" srcId="{0B9906A5-C5B4-4193-A49F-1CE181E45EBA}" destId="{FD053F65-5461-4611-A476-69996C6C6596}" srcOrd="1" destOrd="0" presId="urn:microsoft.com/office/officeart/2005/8/layout/orgChart1"/>
    <dgm:cxn modelId="{19936728-C5C6-4026-8610-4C4DE0B65491}" type="presParOf" srcId="{64858718-0C34-4973-8D0E-828927BD1D69}" destId="{C93E04FC-E973-4A12-9BA2-BB6E8DCA3254}" srcOrd="1" destOrd="0" presId="urn:microsoft.com/office/officeart/2005/8/layout/orgChart1"/>
    <dgm:cxn modelId="{3EA4A1E0-7FCC-49EF-8BA5-BE058D2F426E}" type="presParOf" srcId="{64858718-0C34-4973-8D0E-828927BD1D69}" destId="{4FB7E2A7-221B-4F73-8D7E-C35524069FDD}" srcOrd="2" destOrd="0" presId="urn:microsoft.com/office/officeart/2005/8/layout/orgChart1"/>
    <dgm:cxn modelId="{7A96F747-C9BB-4299-98E0-5DE33A1542A0}" type="presParOf" srcId="{6244FF6D-6B44-4CE4-96FC-393708F85C96}" destId="{3BDBAD31-9653-4B69-A9AC-C97753620DB0}" srcOrd="4" destOrd="0" presId="urn:microsoft.com/office/officeart/2005/8/layout/orgChart1"/>
    <dgm:cxn modelId="{9325FE71-842D-4106-B554-990B071EED51}" type="presParOf" srcId="{6244FF6D-6B44-4CE4-96FC-393708F85C96}" destId="{137DFA70-EBEA-4663-9D0E-EA48EF73A2CC}" srcOrd="5" destOrd="0" presId="urn:microsoft.com/office/officeart/2005/8/layout/orgChart1"/>
    <dgm:cxn modelId="{49FF0D47-4FA7-4A79-9EAF-BE9E0D90BF59}" type="presParOf" srcId="{137DFA70-EBEA-4663-9D0E-EA48EF73A2CC}" destId="{3D241E88-322D-4732-97C3-F5A0D521E595}" srcOrd="0" destOrd="0" presId="urn:microsoft.com/office/officeart/2005/8/layout/orgChart1"/>
    <dgm:cxn modelId="{55E84364-66F5-44F9-AF0E-50D62E90B5EC}" type="presParOf" srcId="{3D241E88-322D-4732-97C3-F5A0D521E595}" destId="{0BBFB01D-E242-4703-8BD6-0CD852653B55}" srcOrd="0" destOrd="0" presId="urn:microsoft.com/office/officeart/2005/8/layout/orgChart1"/>
    <dgm:cxn modelId="{6B260802-3674-449D-96F8-051ACF57637E}" type="presParOf" srcId="{3D241E88-322D-4732-97C3-F5A0D521E595}" destId="{923DC4B9-0F5C-4B7D-A01A-EE9F85A6B96A}" srcOrd="1" destOrd="0" presId="urn:microsoft.com/office/officeart/2005/8/layout/orgChart1"/>
    <dgm:cxn modelId="{E9C88497-FDA0-428C-948A-C0FA3BDBF907}" type="presParOf" srcId="{137DFA70-EBEA-4663-9D0E-EA48EF73A2CC}" destId="{6BC8B5B3-F275-4ECD-AE81-7D1DCCE17D0F}" srcOrd="1" destOrd="0" presId="urn:microsoft.com/office/officeart/2005/8/layout/orgChart1"/>
    <dgm:cxn modelId="{89CB3632-2A45-49D5-BAAE-AC9254146D68}" type="presParOf" srcId="{137DFA70-EBEA-4663-9D0E-EA48EF73A2CC}" destId="{1EB43F26-549D-406A-AC95-0BB4A8E89AB3}" srcOrd="2" destOrd="0" presId="urn:microsoft.com/office/officeart/2005/8/layout/orgChart1"/>
    <dgm:cxn modelId="{B1AA78FE-D654-445E-B007-BBE8BDCC0F62}" type="presParOf" srcId="{0E5D3183-6045-44E9-A435-52FB61F776FD}" destId="{1E59D238-89FA-432F-9786-3351630CB31D}" srcOrd="2" destOrd="0" presId="urn:microsoft.com/office/officeart/2005/8/layout/orgChart1"/>
    <dgm:cxn modelId="{73832903-1641-4811-91EB-ADE230BC6E7F}" type="presParOf" srcId="{1E59D238-89FA-432F-9786-3351630CB31D}" destId="{7C186B55-54DB-4C3D-9877-4BF227B58CD2}" srcOrd="0" destOrd="0" presId="urn:microsoft.com/office/officeart/2005/8/layout/orgChart1"/>
    <dgm:cxn modelId="{EC9054D0-7A2A-4286-8E9B-F9A4D9375D68}" type="presParOf" srcId="{1E59D238-89FA-432F-9786-3351630CB31D}" destId="{92DAF866-D6D6-47F4-A6C6-0426F4CE4A61}" srcOrd="1" destOrd="0" presId="urn:microsoft.com/office/officeart/2005/8/layout/orgChart1"/>
    <dgm:cxn modelId="{B8EB08E0-9FEC-4FCE-B897-FEF0CDEBD5F8}" type="presParOf" srcId="{92DAF866-D6D6-47F4-A6C6-0426F4CE4A61}" destId="{F6C8E4C4-911F-41E8-BC99-CE79E977BC16}" srcOrd="0" destOrd="0" presId="urn:microsoft.com/office/officeart/2005/8/layout/orgChart1"/>
    <dgm:cxn modelId="{3A638473-B840-462E-84DE-BFD702BA167B}" type="presParOf" srcId="{F6C8E4C4-911F-41E8-BC99-CE79E977BC16}" destId="{47A7A5DC-AAC4-4E4D-966E-AC9BB6D9118D}" srcOrd="0" destOrd="0" presId="urn:microsoft.com/office/officeart/2005/8/layout/orgChart1"/>
    <dgm:cxn modelId="{E73C5721-1D82-4E4B-A4EB-52F32FA7007A}" type="presParOf" srcId="{F6C8E4C4-911F-41E8-BC99-CE79E977BC16}" destId="{0853FA54-1D6D-4FCC-A8CD-2437482CFC3E}" srcOrd="1" destOrd="0" presId="urn:microsoft.com/office/officeart/2005/8/layout/orgChart1"/>
    <dgm:cxn modelId="{F9103541-9D57-45D1-B3E9-AFB5A20C056F}" type="presParOf" srcId="{92DAF866-D6D6-47F4-A6C6-0426F4CE4A61}" destId="{4ED20AC3-6E6F-4BEF-B244-ADD10A942D3F}" srcOrd="1" destOrd="0" presId="urn:microsoft.com/office/officeart/2005/8/layout/orgChart1"/>
    <dgm:cxn modelId="{46C2FBBA-AA32-4395-AACA-114AD2A03D85}" type="presParOf" srcId="{92DAF866-D6D6-47F4-A6C6-0426F4CE4A61}" destId="{BBCA5F6B-6F43-4D11-90D8-D71C4A6E913B}"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186B55-54DB-4C3D-9877-4BF227B58CD2}">
      <dsp:nvSpPr>
        <dsp:cNvPr id="0" name=""/>
        <dsp:cNvSpPr/>
      </dsp:nvSpPr>
      <dsp:spPr>
        <a:xfrm>
          <a:off x="3993268" y="780722"/>
          <a:ext cx="163568" cy="716587"/>
        </a:xfrm>
        <a:custGeom>
          <a:avLst/>
          <a:gdLst/>
          <a:ahLst/>
          <a:cxnLst/>
          <a:rect l="0" t="0" r="0" b="0"/>
          <a:pathLst>
            <a:path>
              <a:moveTo>
                <a:pt x="163568" y="0"/>
              </a:moveTo>
              <a:lnTo>
                <a:pt x="163568" y="716587"/>
              </a:lnTo>
              <a:lnTo>
                <a:pt x="0" y="71658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DBAD31-9653-4B69-A9AC-C97753620DB0}">
      <dsp:nvSpPr>
        <dsp:cNvPr id="0" name=""/>
        <dsp:cNvSpPr/>
      </dsp:nvSpPr>
      <dsp:spPr>
        <a:xfrm>
          <a:off x="4156837" y="780722"/>
          <a:ext cx="1884936" cy="1433175"/>
        </a:xfrm>
        <a:custGeom>
          <a:avLst/>
          <a:gdLst/>
          <a:ahLst/>
          <a:cxnLst/>
          <a:rect l="0" t="0" r="0" b="0"/>
          <a:pathLst>
            <a:path>
              <a:moveTo>
                <a:pt x="0" y="0"/>
              </a:moveTo>
              <a:lnTo>
                <a:pt x="0" y="1269606"/>
              </a:lnTo>
              <a:lnTo>
                <a:pt x="1884936" y="1269606"/>
              </a:lnTo>
              <a:lnTo>
                <a:pt x="1884936" y="143317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610DE4-AE20-4A79-82CB-DF3FE95D4D72}">
      <dsp:nvSpPr>
        <dsp:cNvPr id="0" name=""/>
        <dsp:cNvSpPr/>
      </dsp:nvSpPr>
      <dsp:spPr>
        <a:xfrm>
          <a:off x="4111117" y="780722"/>
          <a:ext cx="91440" cy="1433175"/>
        </a:xfrm>
        <a:custGeom>
          <a:avLst/>
          <a:gdLst/>
          <a:ahLst/>
          <a:cxnLst/>
          <a:rect l="0" t="0" r="0" b="0"/>
          <a:pathLst>
            <a:path>
              <a:moveTo>
                <a:pt x="45720" y="0"/>
              </a:moveTo>
              <a:lnTo>
                <a:pt x="45720" y="143317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FF151E-B20E-40D8-B9D6-E6411BB17B57}">
      <dsp:nvSpPr>
        <dsp:cNvPr id="0" name=""/>
        <dsp:cNvSpPr/>
      </dsp:nvSpPr>
      <dsp:spPr>
        <a:xfrm>
          <a:off x="2271900" y="780722"/>
          <a:ext cx="1884936" cy="1433175"/>
        </a:xfrm>
        <a:custGeom>
          <a:avLst/>
          <a:gdLst/>
          <a:ahLst/>
          <a:cxnLst/>
          <a:rect l="0" t="0" r="0" b="0"/>
          <a:pathLst>
            <a:path>
              <a:moveTo>
                <a:pt x="1884936" y="0"/>
              </a:moveTo>
              <a:lnTo>
                <a:pt x="1884936" y="1269606"/>
              </a:lnTo>
              <a:lnTo>
                <a:pt x="0" y="1269606"/>
              </a:lnTo>
              <a:lnTo>
                <a:pt x="0" y="143317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3DEB87-A2CA-4717-8F75-A024A1DF39B8}">
      <dsp:nvSpPr>
        <dsp:cNvPr id="0" name=""/>
        <dsp:cNvSpPr/>
      </dsp:nvSpPr>
      <dsp:spPr>
        <a:xfrm>
          <a:off x="3377937" y="1822"/>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latin typeface="Meiryo UI" panose="020B0604030504040204" pitchFamily="50" charset="-128"/>
              <a:ea typeface="Meiryo UI" panose="020B0604030504040204" pitchFamily="50" charset="-128"/>
            </a:rPr>
            <a:t>事業実施者</a:t>
          </a:r>
          <a:r>
            <a:rPr kumimoji="1" lang="en-US" altLang="ja-JP" sz="1600" kern="1200" dirty="0">
              <a:latin typeface="Meiryo UI" panose="020B0604030504040204" pitchFamily="50" charset="-128"/>
              <a:ea typeface="Meiryo UI" panose="020B0604030504040204" pitchFamily="50" charset="-128"/>
            </a:rPr>
            <a:t>A</a:t>
          </a:r>
        </a:p>
        <a:p>
          <a:pPr marL="0" lvl="0" indent="0" algn="ctr" defTabSz="711200">
            <a:lnSpc>
              <a:spcPct val="90000"/>
            </a:lnSpc>
            <a:spcBef>
              <a:spcPct val="0"/>
            </a:spcBef>
            <a:spcAft>
              <a:spcPct val="35000"/>
            </a:spcAft>
            <a:buNone/>
          </a:pPr>
          <a:r>
            <a:rPr kumimoji="1" lang="ja-JP" altLang="en-US" sz="1600" kern="1200" dirty="0">
              <a:latin typeface="Meiryo UI" panose="020B0604030504040204" pitchFamily="50" charset="-128"/>
              <a:ea typeface="Meiryo UI" panose="020B0604030504040204" pitchFamily="50" charset="-128"/>
            </a:rPr>
            <a:t>役職・担当者名</a:t>
          </a:r>
        </a:p>
      </dsp:txBody>
      <dsp:txXfrm>
        <a:off x="3377937" y="1822"/>
        <a:ext cx="1557799" cy="778899"/>
      </dsp:txXfrm>
    </dsp:sp>
    <dsp:sp modelId="{3550FD56-7962-4B03-A1F4-EB892B6A0FAA}">
      <dsp:nvSpPr>
        <dsp:cNvPr id="0" name=""/>
        <dsp:cNvSpPr/>
      </dsp:nvSpPr>
      <dsp:spPr>
        <a:xfrm>
          <a:off x="1493000" y="2213897"/>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latin typeface="Meiryo UI" panose="020B0604030504040204" pitchFamily="50" charset="-128"/>
              <a:ea typeface="Meiryo UI" panose="020B0604030504040204" pitchFamily="50" charset="-128"/>
            </a:rPr>
            <a:t>事業実施者</a:t>
          </a:r>
          <a:r>
            <a:rPr kumimoji="1" lang="en-US" altLang="ja-JP" sz="1600" kern="1200" dirty="0">
              <a:latin typeface="Meiryo UI" panose="020B0604030504040204" pitchFamily="50" charset="-128"/>
              <a:ea typeface="Meiryo UI" panose="020B0604030504040204" pitchFamily="50" charset="-128"/>
            </a:rPr>
            <a:t>C</a:t>
          </a:r>
        </a:p>
        <a:p>
          <a:pPr marL="0" lvl="0" indent="0" algn="ctr" defTabSz="711200">
            <a:lnSpc>
              <a:spcPct val="90000"/>
            </a:lnSpc>
            <a:spcBef>
              <a:spcPct val="0"/>
            </a:spcBef>
            <a:spcAft>
              <a:spcPct val="35000"/>
            </a:spcAft>
            <a:buNone/>
          </a:pPr>
          <a:r>
            <a:rPr kumimoji="1" lang="ja-JP" altLang="en-US" sz="1600" kern="1200" dirty="0">
              <a:latin typeface="Meiryo UI" panose="020B0604030504040204" pitchFamily="50" charset="-128"/>
              <a:ea typeface="Meiryo UI" panose="020B0604030504040204" pitchFamily="50" charset="-128"/>
            </a:rPr>
            <a:t>役職・担当者名</a:t>
          </a:r>
        </a:p>
      </dsp:txBody>
      <dsp:txXfrm>
        <a:off x="1493000" y="2213897"/>
        <a:ext cx="1557799" cy="778899"/>
      </dsp:txXfrm>
    </dsp:sp>
    <dsp:sp modelId="{A2F6FA2A-00E0-48D8-BDD2-9DE39E54FCDF}">
      <dsp:nvSpPr>
        <dsp:cNvPr id="0" name=""/>
        <dsp:cNvSpPr/>
      </dsp:nvSpPr>
      <dsp:spPr>
        <a:xfrm>
          <a:off x="3377937" y="2213897"/>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latin typeface="Meiryo UI" panose="020B0604030504040204" pitchFamily="50" charset="-128"/>
              <a:ea typeface="Meiryo UI" panose="020B0604030504040204" pitchFamily="50" charset="-128"/>
            </a:rPr>
            <a:t>事業実施者</a:t>
          </a:r>
          <a:r>
            <a:rPr kumimoji="1" lang="en-US" altLang="ja-JP" sz="1600" kern="1200" dirty="0">
              <a:latin typeface="Meiryo UI" panose="020B0604030504040204" pitchFamily="50" charset="-128"/>
              <a:ea typeface="Meiryo UI" panose="020B0604030504040204" pitchFamily="50" charset="-128"/>
            </a:rPr>
            <a:t>D</a:t>
          </a:r>
        </a:p>
        <a:p>
          <a:pPr marL="0" lvl="0" indent="0" algn="ctr" defTabSz="711200">
            <a:lnSpc>
              <a:spcPct val="90000"/>
            </a:lnSpc>
            <a:spcBef>
              <a:spcPct val="0"/>
            </a:spcBef>
            <a:spcAft>
              <a:spcPct val="35000"/>
            </a:spcAft>
            <a:buNone/>
          </a:pPr>
          <a:r>
            <a:rPr kumimoji="1" lang="ja-JP" altLang="en-US" sz="1600" kern="1200" dirty="0">
              <a:latin typeface="Meiryo UI" panose="020B0604030504040204" pitchFamily="50" charset="-128"/>
              <a:ea typeface="Meiryo UI" panose="020B0604030504040204" pitchFamily="50" charset="-128"/>
            </a:rPr>
            <a:t>役職・担当者名</a:t>
          </a:r>
        </a:p>
      </dsp:txBody>
      <dsp:txXfrm>
        <a:off x="3377937" y="2213897"/>
        <a:ext cx="1557799" cy="778899"/>
      </dsp:txXfrm>
    </dsp:sp>
    <dsp:sp modelId="{0BBFB01D-E242-4703-8BD6-0CD852653B55}">
      <dsp:nvSpPr>
        <dsp:cNvPr id="0" name=""/>
        <dsp:cNvSpPr/>
      </dsp:nvSpPr>
      <dsp:spPr>
        <a:xfrm>
          <a:off x="5262874" y="2213897"/>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latin typeface="Meiryo UI" panose="020B0604030504040204" pitchFamily="50" charset="-128"/>
              <a:ea typeface="Meiryo UI" panose="020B0604030504040204" pitchFamily="50" charset="-128"/>
            </a:rPr>
            <a:t>事業実施者</a:t>
          </a:r>
          <a:r>
            <a:rPr kumimoji="1" lang="en-US" altLang="ja-JP" sz="1600" kern="1200" dirty="0">
              <a:latin typeface="Meiryo UI" panose="020B0604030504040204" pitchFamily="50" charset="-128"/>
              <a:ea typeface="Meiryo UI" panose="020B0604030504040204" pitchFamily="50" charset="-128"/>
            </a:rPr>
            <a:t>E</a:t>
          </a:r>
        </a:p>
        <a:p>
          <a:pPr marL="0" lvl="0" indent="0" algn="ctr" defTabSz="711200">
            <a:lnSpc>
              <a:spcPct val="90000"/>
            </a:lnSpc>
            <a:spcBef>
              <a:spcPct val="0"/>
            </a:spcBef>
            <a:spcAft>
              <a:spcPct val="35000"/>
            </a:spcAft>
            <a:buNone/>
          </a:pPr>
          <a:r>
            <a:rPr kumimoji="1" lang="ja-JP" altLang="en-US" sz="1600" kern="1200" dirty="0">
              <a:latin typeface="Meiryo UI" panose="020B0604030504040204" pitchFamily="50" charset="-128"/>
              <a:ea typeface="Meiryo UI" panose="020B0604030504040204" pitchFamily="50" charset="-128"/>
            </a:rPr>
            <a:t>役職・担当者名</a:t>
          </a:r>
        </a:p>
      </dsp:txBody>
      <dsp:txXfrm>
        <a:off x="5262874" y="2213897"/>
        <a:ext cx="1557799" cy="778899"/>
      </dsp:txXfrm>
    </dsp:sp>
    <dsp:sp modelId="{47A7A5DC-AAC4-4E4D-966E-AC9BB6D9118D}">
      <dsp:nvSpPr>
        <dsp:cNvPr id="0" name=""/>
        <dsp:cNvSpPr/>
      </dsp:nvSpPr>
      <dsp:spPr>
        <a:xfrm>
          <a:off x="2435469" y="1107860"/>
          <a:ext cx="1557799" cy="7788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latin typeface="Meiryo UI" panose="020B0604030504040204" pitchFamily="50" charset="-128"/>
              <a:ea typeface="Meiryo UI" panose="020B0604030504040204" pitchFamily="50" charset="-128"/>
            </a:rPr>
            <a:t>事業実施者</a:t>
          </a:r>
          <a:r>
            <a:rPr kumimoji="1" lang="en-US" altLang="ja-JP" sz="1600" b="0" kern="1200" dirty="0">
              <a:latin typeface="Meiryo UI" panose="020B0604030504040204" pitchFamily="50" charset="-128"/>
              <a:ea typeface="Meiryo UI" panose="020B0604030504040204" pitchFamily="50" charset="-128"/>
            </a:rPr>
            <a:t>B</a:t>
          </a:r>
        </a:p>
        <a:p>
          <a:pPr marL="0" lvl="0" indent="0" algn="ctr" defTabSz="711200">
            <a:lnSpc>
              <a:spcPct val="90000"/>
            </a:lnSpc>
            <a:spcBef>
              <a:spcPct val="0"/>
            </a:spcBef>
            <a:spcAft>
              <a:spcPct val="35000"/>
            </a:spcAft>
            <a:buNone/>
          </a:pPr>
          <a:r>
            <a:rPr kumimoji="1" lang="ja-JP" altLang="en-US" sz="1600" kern="1200" dirty="0">
              <a:latin typeface="Meiryo UI" panose="020B0604030504040204" pitchFamily="50" charset="-128"/>
              <a:ea typeface="Meiryo UI" panose="020B0604030504040204" pitchFamily="50" charset="-128"/>
            </a:rPr>
            <a:t>役職・担当者名</a:t>
          </a:r>
        </a:p>
      </dsp:txBody>
      <dsp:txXfrm>
        <a:off x="2435469" y="1107860"/>
        <a:ext cx="1557799" cy="77889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4FFDE28-4F3B-4900-B3A0-0C3A33BF1A09}"/>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3" name="日付プレースホルダー 2">
            <a:extLst>
              <a:ext uri="{FF2B5EF4-FFF2-40B4-BE49-F238E27FC236}">
                <a16:creationId xmlns:a16="http://schemas.microsoft.com/office/drawing/2014/main" id="{26D7AFEB-DD47-48C7-9CA3-9E12D341C681}"/>
              </a:ext>
            </a:extLst>
          </p:cNvPr>
          <p:cNvSpPr>
            <a:spLocks noGrp="1"/>
          </p:cNvSpPr>
          <p:nvPr>
            <p:ph type="dt" idx="1"/>
          </p:nvPr>
        </p:nvSpPr>
        <p:spPr>
          <a:xfrm>
            <a:off x="3815373" y="0"/>
            <a:ext cx="2918831" cy="495029"/>
          </a:xfrm>
          <a:prstGeom prst="rect">
            <a:avLst/>
          </a:prstGeom>
        </p:spPr>
        <p:txBody>
          <a:bodyPr vert="horz" lIns="91440" tIns="45720" rIns="91440" bIns="45720" rtlCol="0"/>
          <a:lstStyle>
            <a:lvl1pPr algn="r" eaLnBrk="1" fontAlgn="auto" hangingPunct="1">
              <a:spcBef>
                <a:spcPts val="0"/>
              </a:spcBef>
              <a:spcAft>
                <a:spcPts val="0"/>
              </a:spcAft>
              <a:defRPr kumimoji="1" sz="1200" smtClean="0">
                <a:latin typeface="+mn-lt"/>
              </a:defRPr>
            </a:lvl1pPr>
          </a:lstStyle>
          <a:p>
            <a:pPr>
              <a:defRPr/>
            </a:pPr>
            <a:fld id="{9107904E-056A-4B5A-BE03-D1192321EE05}" type="datetimeFigureOut">
              <a:rPr lang="ja-JP" altLang="en-US"/>
              <a:pPr>
                <a:defRPr/>
              </a:pPr>
              <a:t>2025/6/26</a:t>
            </a:fld>
            <a:endParaRPr lang="ja-JP" altLang="en-US"/>
          </a:p>
        </p:txBody>
      </p:sp>
      <p:sp>
        <p:nvSpPr>
          <p:cNvPr id="4" name="スライド イメージ プレースホルダー 3">
            <a:extLst>
              <a:ext uri="{FF2B5EF4-FFF2-40B4-BE49-F238E27FC236}">
                <a16:creationId xmlns:a16="http://schemas.microsoft.com/office/drawing/2014/main" id="{AA9520AC-E4B7-43E8-B240-D54FF8E62351}"/>
              </a:ext>
            </a:extLst>
          </p:cNvPr>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07CCC86B-4CA7-4927-A4FB-EF50571DD5EE}"/>
              </a:ext>
            </a:extLst>
          </p:cNvPr>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02AEF346-F2F4-4219-A2C5-91B657A02F79}"/>
              </a:ext>
            </a:extLst>
          </p:cNvPr>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94AF65B9-46EE-49CC-9CE8-FD607E361A59}"/>
              </a:ext>
            </a:extLst>
          </p:cNvPr>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eaLnBrk="1" fontAlgn="auto" hangingPunct="1">
              <a:spcBef>
                <a:spcPts val="0"/>
              </a:spcBef>
              <a:spcAft>
                <a:spcPts val="0"/>
              </a:spcAft>
              <a:defRPr kumimoji="1" sz="1200" smtClean="0">
                <a:latin typeface="+mn-lt"/>
              </a:defRPr>
            </a:lvl1pPr>
          </a:lstStyle>
          <a:p>
            <a:pPr>
              <a:defRPr/>
            </a:pPr>
            <a:fld id="{CC8D948A-DAEB-41F9-BDDD-85531503F62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2</a:t>
            </a:fld>
            <a:endParaRPr lang="ja-JP" altLang="en-US"/>
          </a:p>
        </p:txBody>
      </p:sp>
    </p:spTree>
    <p:extLst>
      <p:ext uri="{BB962C8B-B14F-4D97-AF65-F5344CB8AC3E}">
        <p14:creationId xmlns:p14="http://schemas.microsoft.com/office/powerpoint/2010/main" val="4030952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11</a:t>
            </a:fld>
            <a:endParaRPr lang="ja-JP" altLang="en-US"/>
          </a:p>
        </p:txBody>
      </p:sp>
    </p:spTree>
    <p:extLst>
      <p:ext uri="{BB962C8B-B14F-4D97-AF65-F5344CB8AC3E}">
        <p14:creationId xmlns:p14="http://schemas.microsoft.com/office/powerpoint/2010/main" val="1547057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12</a:t>
            </a:fld>
            <a:endParaRPr lang="ja-JP" altLang="en-US"/>
          </a:p>
        </p:txBody>
      </p:sp>
    </p:spTree>
    <p:extLst>
      <p:ext uri="{BB962C8B-B14F-4D97-AF65-F5344CB8AC3E}">
        <p14:creationId xmlns:p14="http://schemas.microsoft.com/office/powerpoint/2010/main" val="3614529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3</a:t>
            </a:fld>
            <a:endParaRPr lang="ja-JP" altLang="en-US"/>
          </a:p>
        </p:txBody>
      </p:sp>
    </p:spTree>
    <p:extLst>
      <p:ext uri="{BB962C8B-B14F-4D97-AF65-F5344CB8AC3E}">
        <p14:creationId xmlns:p14="http://schemas.microsoft.com/office/powerpoint/2010/main" val="2412566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4</a:t>
            </a:fld>
            <a:endParaRPr lang="ja-JP" altLang="en-US"/>
          </a:p>
        </p:txBody>
      </p:sp>
    </p:spTree>
    <p:extLst>
      <p:ext uri="{BB962C8B-B14F-4D97-AF65-F5344CB8AC3E}">
        <p14:creationId xmlns:p14="http://schemas.microsoft.com/office/powerpoint/2010/main" val="907717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5</a:t>
            </a:fld>
            <a:endParaRPr lang="ja-JP" altLang="en-US"/>
          </a:p>
        </p:txBody>
      </p:sp>
    </p:spTree>
    <p:extLst>
      <p:ext uri="{BB962C8B-B14F-4D97-AF65-F5344CB8AC3E}">
        <p14:creationId xmlns:p14="http://schemas.microsoft.com/office/powerpoint/2010/main" val="3172266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6</a:t>
            </a:fld>
            <a:endParaRPr lang="ja-JP" altLang="en-US"/>
          </a:p>
        </p:txBody>
      </p:sp>
    </p:spTree>
    <p:extLst>
      <p:ext uri="{BB962C8B-B14F-4D97-AF65-F5344CB8AC3E}">
        <p14:creationId xmlns:p14="http://schemas.microsoft.com/office/powerpoint/2010/main" val="1420056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7</a:t>
            </a:fld>
            <a:endParaRPr lang="ja-JP" altLang="en-US"/>
          </a:p>
        </p:txBody>
      </p:sp>
    </p:spTree>
    <p:extLst>
      <p:ext uri="{BB962C8B-B14F-4D97-AF65-F5344CB8AC3E}">
        <p14:creationId xmlns:p14="http://schemas.microsoft.com/office/powerpoint/2010/main" val="1041918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8</a:t>
            </a:fld>
            <a:endParaRPr lang="ja-JP" altLang="en-US"/>
          </a:p>
        </p:txBody>
      </p:sp>
    </p:spTree>
    <p:extLst>
      <p:ext uri="{BB962C8B-B14F-4D97-AF65-F5344CB8AC3E}">
        <p14:creationId xmlns:p14="http://schemas.microsoft.com/office/powerpoint/2010/main" val="2065843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9</a:t>
            </a:fld>
            <a:endParaRPr lang="ja-JP" altLang="en-US"/>
          </a:p>
        </p:txBody>
      </p:sp>
    </p:spTree>
    <p:extLst>
      <p:ext uri="{BB962C8B-B14F-4D97-AF65-F5344CB8AC3E}">
        <p14:creationId xmlns:p14="http://schemas.microsoft.com/office/powerpoint/2010/main" val="1030559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10</a:t>
            </a:fld>
            <a:endParaRPr lang="ja-JP" altLang="en-US"/>
          </a:p>
        </p:txBody>
      </p:sp>
    </p:spTree>
    <p:extLst>
      <p:ext uri="{BB962C8B-B14F-4D97-AF65-F5344CB8AC3E}">
        <p14:creationId xmlns:p14="http://schemas.microsoft.com/office/powerpoint/2010/main" val="2285359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1F52843D-0820-4D44-B34A-9866B9BAAA86}"/>
              </a:ext>
            </a:extLst>
          </p:cNvPr>
          <p:cNvSpPr>
            <a:spLocks noGrp="1"/>
          </p:cNvSpPr>
          <p:nvPr>
            <p:ph type="dt" sz="half" idx="10"/>
          </p:nvPr>
        </p:nvSpPr>
        <p:spPr/>
        <p:txBody>
          <a:bodyPr/>
          <a:lstStyle>
            <a:lvl1pPr>
              <a:defRPr/>
            </a:lvl1pPr>
          </a:lstStyle>
          <a:p>
            <a:pPr>
              <a:defRPr/>
            </a:pPr>
            <a:fld id="{19BD7937-2FF2-4C4F-866B-77B1744C3900}" type="datetime1">
              <a:rPr lang="ja-JP" altLang="en-US"/>
              <a:pPr>
                <a:defRPr/>
              </a:pPr>
              <a:t>2025/6/26</a:t>
            </a:fld>
            <a:endParaRPr lang="ja-JP" altLang="en-US"/>
          </a:p>
        </p:txBody>
      </p:sp>
      <p:sp>
        <p:nvSpPr>
          <p:cNvPr id="5" name="Footer Placeholder 4">
            <a:extLst>
              <a:ext uri="{FF2B5EF4-FFF2-40B4-BE49-F238E27FC236}">
                <a16:creationId xmlns:a16="http://schemas.microsoft.com/office/drawing/2014/main" id="{837F3C99-D48B-4675-B2CC-65086BE3BE76}"/>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24ACB34D-729E-41EA-8E37-C50EC90E072D}"/>
              </a:ext>
            </a:extLst>
          </p:cNvPr>
          <p:cNvSpPr>
            <a:spLocks noGrp="1"/>
          </p:cNvSpPr>
          <p:nvPr>
            <p:ph type="sldNum" sz="quarter" idx="12"/>
          </p:nvPr>
        </p:nvSpPr>
        <p:spPr/>
        <p:txBody>
          <a:bodyPr/>
          <a:lstStyle>
            <a:lvl1pPr>
              <a:defRPr/>
            </a:lvl1pPr>
          </a:lstStyle>
          <a:p>
            <a:pPr>
              <a:defRPr/>
            </a:pPr>
            <a:fld id="{CE75DD66-A2E9-469A-913F-9098062BF160}" type="slidenum">
              <a:rPr lang="ja-JP" altLang="en-US"/>
              <a:pPr>
                <a:defRPr/>
              </a:pPr>
              <a:t>‹#›</a:t>
            </a:fld>
            <a:endParaRPr lang="ja-JP" altLang="en-US"/>
          </a:p>
        </p:txBody>
      </p:sp>
    </p:spTree>
    <p:extLst>
      <p:ext uri="{BB962C8B-B14F-4D97-AF65-F5344CB8AC3E}">
        <p14:creationId xmlns:p14="http://schemas.microsoft.com/office/powerpoint/2010/main" val="322481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C44BC04F-2B14-464E-9ACD-121A6957CC72}"/>
              </a:ext>
            </a:extLst>
          </p:cNvPr>
          <p:cNvSpPr>
            <a:spLocks noGrp="1"/>
          </p:cNvSpPr>
          <p:nvPr>
            <p:ph type="dt" sz="half" idx="10"/>
          </p:nvPr>
        </p:nvSpPr>
        <p:spPr/>
        <p:txBody>
          <a:bodyPr/>
          <a:lstStyle>
            <a:lvl1pPr>
              <a:defRPr/>
            </a:lvl1pPr>
          </a:lstStyle>
          <a:p>
            <a:pPr>
              <a:defRPr/>
            </a:pPr>
            <a:fld id="{E3358727-5FCC-4C06-A04E-941807B86DDA}" type="datetime1">
              <a:rPr lang="ja-JP" altLang="en-US"/>
              <a:pPr>
                <a:defRPr/>
              </a:pPr>
              <a:t>2025/6/26</a:t>
            </a:fld>
            <a:endParaRPr lang="ja-JP" altLang="en-US"/>
          </a:p>
        </p:txBody>
      </p:sp>
      <p:sp>
        <p:nvSpPr>
          <p:cNvPr id="5" name="Footer Placeholder 4">
            <a:extLst>
              <a:ext uri="{FF2B5EF4-FFF2-40B4-BE49-F238E27FC236}">
                <a16:creationId xmlns:a16="http://schemas.microsoft.com/office/drawing/2014/main" id="{C24F3532-2F76-49BB-A963-974779844048}"/>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837EFEF6-2E9A-4C58-BA4E-15870747770C}"/>
              </a:ext>
            </a:extLst>
          </p:cNvPr>
          <p:cNvSpPr>
            <a:spLocks noGrp="1"/>
          </p:cNvSpPr>
          <p:nvPr>
            <p:ph type="sldNum" sz="quarter" idx="12"/>
          </p:nvPr>
        </p:nvSpPr>
        <p:spPr/>
        <p:txBody>
          <a:bodyPr/>
          <a:lstStyle>
            <a:lvl1pPr>
              <a:defRPr/>
            </a:lvl1pPr>
          </a:lstStyle>
          <a:p>
            <a:pPr>
              <a:defRPr/>
            </a:pPr>
            <a:fld id="{0BAEA98F-D2AD-4BC9-8F1E-BA83EC72C960}" type="slidenum">
              <a:rPr lang="ja-JP" altLang="en-US"/>
              <a:pPr>
                <a:defRPr/>
              </a:pPr>
              <a:t>‹#›</a:t>
            </a:fld>
            <a:endParaRPr lang="ja-JP" altLang="en-US"/>
          </a:p>
        </p:txBody>
      </p:sp>
    </p:spTree>
    <p:extLst>
      <p:ext uri="{BB962C8B-B14F-4D97-AF65-F5344CB8AC3E}">
        <p14:creationId xmlns:p14="http://schemas.microsoft.com/office/powerpoint/2010/main" val="2839769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1CCA1F57-5FC3-4B14-93E6-8D0E8806A91E}"/>
              </a:ext>
            </a:extLst>
          </p:cNvPr>
          <p:cNvSpPr>
            <a:spLocks noGrp="1"/>
          </p:cNvSpPr>
          <p:nvPr>
            <p:ph type="dt" sz="half" idx="10"/>
          </p:nvPr>
        </p:nvSpPr>
        <p:spPr/>
        <p:txBody>
          <a:bodyPr/>
          <a:lstStyle>
            <a:lvl1pPr>
              <a:defRPr/>
            </a:lvl1pPr>
          </a:lstStyle>
          <a:p>
            <a:pPr>
              <a:defRPr/>
            </a:pPr>
            <a:fld id="{CA490683-A305-4639-ADCA-94F359F7C9A1}" type="datetime1">
              <a:rPr lang="ja-JP" altLang="en-US"/>
              <a:pPr>
                <a:defRPr/>
              </a:pPr>
              <a:t>2025/6/26</a:t>
            </a:fld>
            <a:endParaRPr lang="ja-JP" altLang="en-US"/>
          </a:p>
        </p:txBody>
      </p:sp>
      <p:sp>
        <p:nvSpPr>
          <p:cNvPr id="5" name="Footer Placeholder 4">
            <a:extLst>
              <a:ext uri="{FF2B5EF4-FFF2-40B4-BE49-F238E27FC236}">
                <a16:creationId xmlns:a16="http://schemas.microsoft.com/office/drawing/2014/main" id="{EA4C41A6-C398-4396-958B-81F23206EEB6}"/>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5D19675F-DBB2-47AE-BF37-ABF6DE7210FD}"/>
              </a:ext>
            </a:extLst>
          </p:cNvPr>
          <p:cNvSpPr>
            <a:spLocks noGrp="1"/>
          </p:cNvSpPr>
          <p:nvPr>
            <p:ph type="sldNum" sz="quarter" idx="12"/>
          </p:nvPr>
        </p:nvSpPr>
        <p:spPr/>
        <p:txBody>
          <a:bodyPr/>
          <a:lstStyle>
            <a:lvl1pPr>
              <a:defRPr/>
            </a:lvl1pPr>
          </a:lstStyle>
          <a:p>
            <a:pPr>
              <a:defRPr/>
            </a:pPr>
            <a:fld id="{364951E7-69C5-4315-A24F-5C0EA2B5C71B}" type="slidenum">
              <a:rPr lang="ja-JP" altLang="en-US"/>
              <a:pPr>
                <a:defRPr/>
              </a:pPr>
              <a:t>‹#›</a:t>
            </a:fld>
            <a:endParaRPr lang="ja-JP" altLang="en-US"/>
          </a:p>
        </p:txBody>
      </p:sp>
    </p:spTree>
    <p:extLst>
      <p:ext uri="{BB962C8B-B14F-4D97-AF65-F5344CB8AC3E}">
        <p14:creationId xmlns:p14="http://schemas.microsoft.com/office/powerpoint/2010/main" val="64439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543925" cy="562062"/>
          </a:xfrm>
        </p:spPr>
        <p:txBody>
          <a:bodyPr>
            <a:noAutofit/>
          </a:bodyPr>
          <a:lstStyle>
            <a:lvl1pPr>
              <a:defRPr sz="3200">
                <a:latin typeface="HGP創英角ｺﾞｼｯｸUB" panose="020B0900000000000000" pitchFamily="50" charset="-128"/>
                <a:ea typeface="HGP創英角ｺﾞｼｯｸUB" panose="020B0900000000000000" pitchFamily="50"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5" name="Date Placeholder 3">
            <a:extLst>
              <a:ext uri="{FF2B5EF4-FFF2-40B4-BE49-F238E27FC236}">
                <a16:creationId xmlns:a16="http://schemas.microsoft.com/office/drawing/2014/main" id="{C23EDA41-B5CB-482A-A194-AF2742370281}"/>
              </a:ext>
            </a:extLst>
          </p:cNvPr>
          <p:cNvSpPr>
            <a:spLocks noGrp="1"/>
          </p:cNvSpPr>
          <p:nvPr>
            <p:ph type="dt" sz="half" idx="10"/>
          </p:nvPr>
        </p:nvSpPr>
        <p:spPr/>
        <p:txBody>
          <a:bodyPr/>
          <a:lstStyle>
            <a:lvl1pPr>
              <a:defRPr/>
            </a:lvl1pPr>
          </a:lstStyle>
          <a:p>
            <a:pPr>
              <a:defRPr/>
            </a:pPr>
            <a:fld id="{B7872217-5FA7-4A06-8BD3-7EC2450C5993}" type="datetime1">
              <a:rPr lang="ja-JP" altLang="en-US"/>
              <a:pPr>
                <a:defRPr/>
              </a:pPr>
              <a:t>2025/6/26</a:t>
            </a:fld>
            <a:endParaRPr lang="ja-JP" altLang="en-US"/>
          </a:p>
        </p:txBody>
      </p:sp>
      <p:sp>
        <p:nvSpPr>
          <p:cNvPr id="6" name="Footer Placeholder 4">
            <a:extLst>
              <a:ext uri="{FF2B5EF4-FFF2-40B4-BE49-F238E27FC236}">
                <a16:creationId xmlns:a16="http://schemas.microsoft.com/office/drawing/2014/main" id="{2F3F79DE-75D8-4920-AC4F-12CAF75788B2}"/>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CC961589-47CF-42F7-A51A-E09E52B82084}"/>
              </a:ext>
            </a:extLst>
          </p:cNvPr>
          <p:cNvSpPr>
            <a:spLocks noGrp="1"/>
          </p:cNvSpPr>
          <p:nvPr>
            <p:ph type="sldNum" sz="quarter" idx="12"/>
          </p:nvPr>
        </p:nvSpPr>
        <p:spPr/>
        <p:txBody>
          <a:bodyPr/>
          <a:lstStyle>
            <a:lvl1pPr>
              <a:defRPr>
                <a:solidFill>
                  <a:schemeClr val="tx1"/>
                </a:solidFill>
              </a:defRPr>
            </a:lvl1pPr>
          </a:lstStyle>
          <a:p>
            <a:pPr>
              <a:defRPr/>
            </a:pPr>
            <a:fld id="{96BA3565-E867-44AF-9D39-29D41BFB608A}" type="slidenum">
              <a:rPr lang="ja-JP" altLang="en-US" smtClean="0"/>
              <a:pPr>
                <a:defRPr/>
              </a:pPr>
              <a:t>‹#›</a:t>
            </a:fld>
            <a:endParaRPr lang="ja-JP" altLang="en-US"/>
          </a:p>
        </p:txBody>
      </p:sp>
    </p:spTree>
    <p:extLst>
      <p:ext uri="{BB962C8B-B14F-4D97-AF65-F5344CB8AC3E}">
        <p14:creationId xmlns:p14="http://schemas.microsoft.com/office/powerpoint/2010/main" val="3629436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4D3A0371-84DD-41C5-AE36-D59B4D360022}"/>
              </a:ext>
            </a:extLst>
          </p:cNvPr>
          <p:cNvSpPr>
            <a:spLocks noGrp="1"/>
          </p:cNvSpPr>
          <p:nvPr>
            <p:ph type="dt" sz="half" idx="10"/>
          </p:nvPr>
        </p:nvSpPr>
        <p:spPr/>
        <p:txBody>
          <a:bodyPr/>
          <a:lstStyle>
            <a:lvl1pPr>
              <a:defRPr/>
            </a:lvl1pPr>
          </a:lstStyle>
          <a:p>
            <a:pPr>
              <a:defRPr/>
            </a:pPr>
            <a:fld id="{C02066EC-4347-46D5-AF72-CB367F83232E}" type="datetime1">
              <a:rPr lang="ja-JP" altLang="en-US"/>
              <a:pPr>
                <a:defRPr/>
              </a:pPr>
              <a:t>2025/6/26</a:t>
            </a:fld>
            <a:endParaRPr lang="ja-JP" altLang="en-US"/>
          </a:p>
        </p:txBody>
      </p:sp>
      <p:sp>
        <p:nvSpPr>
          <p:cNvPr id="5" name="Footer Placeholder 4">
            <a:extLst>
              <a:ext uri="{FF2B5EF4-FFF2-40B4-BE49-F238E27FC236}">
                <a16:creationId xmlns:a16="http://schemas.microsoft.com/office/drawing/2014/main" id="{804A12CB-225D-43BD-8B81-38C90E140B2C}"/>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C1EDADB5-03ED-43B0-924F-8D72F9BD6F3B}"/>
              </a:ext>
            </a:extLst>
          </p:cNvPr>
          <p:cNvSpPr>
            <a:spLocks noGrp="1"/>
          </p:cNvSpPr>
          <p:nvPr>
            <p:ph type="sldNum" sz="quarter" idx="12"/>
          </p:nvPr>
        </p:nvSpPr>
        <p:spPr/>
        <p:txBody>
          <a:bodyPr/>
          <a:lstStyle>
            <a:lvl1pPr>
              <a:defRPr/>
            </a:lvl1pPr>
          </a:lstStyle>
          <a:p>
            <a:pPr>
              <a:defRPr/>
            </a:pPr>
            <a:fld id="{43827D1B-4071-49ED-9174-7D4458CCC666}" type="slidenum">
              <a:rPr lang="ja-JP" altLang="en-US"/>
              <a:pPr>
                <a:defRPr/>
              </a:pPr>
              <a:t>‹#›</a:t>
            </a:fld>
            <a:endParaRPr lang="ja-JP" altLang="en-US"/>
          </a:p>
        </p:txBody>
      </p:sp>
    </p:spTree>
    <p:extLst>
      <p:ext uri="{BB962C8B-B14F-4D97-AF65-F5344CB8AC3E}">
        <p14:creationId xmlns:p14="http://schemas.microsoft.com/office/powerpoint/2010/main" val="1139486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DB845D33-BFA1-438A-BD1E-07344CAD57D5}"/>
              </a:ext>
            </a:extLst>
          </p:cNvPr>
          <p:cNvSpPr>
            <a:spLocks noGrp="1"/>
          </p:cNvSpPr>
          <p:nvPr>
            <p:ph type="dt" sz="half" idx="10"/>
          </p:nvPr>
        </p:nvSpPr>
        <p:spPr/>
        <p:txBody>
          <a:bodyPr/>
          <a:lstStyle>
            <a:lvl1pPr>
              <a:defRPr/>
            </a:lvl1pPr>
          </a:lstStyle>
          <a:p>
            <a:pPr>
              <a:defRPr/>
            </a:pPr>
            <a:fld id="{131A9054-F755-498E-80BD-A58C4BAFAE34}" type="datetime1">
              <a:rPr lang="ja-JP" altLang="en-US"/>
              <a:pPr>
                <a:defRPr/>
              </a:pPr>
              <a:t>2025/6/26</a:t>
            </a:fld>
            <a:endParaRPr lang="ja-JP" altLang="en-US"/>
          </a:p>
        </p:txBody>
      </p:sp>
      <p:sp>
        <p:nvSpPr>
          <p:cNvPr id="6" name="Footer Placeholder 4">
            <a:extLst>
              <a:ext uri="{FF2B5EF4-FFF2-40B4-BE49-F238E27FC236}">
                <a16:creationId xmlns:a16="http://schemas.microsoft.com/office/drawing/2014/main" id="{37D1B6A4-4723-4C2C-88DE-86A5E84039C2}"/>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44190EE8-BE23-457D-881D-A1F323660A29}"/>
              </a:ext>
            </a:extLst>
          </p:cNvPr>
          <p:cNvSpPr>
            <a:spLocks noGrp="1"/>
          </p:cNvSpPr>
          <p:nvPr>
            <p:ph type="sldNum" sz="quarter" idx="12"/>
          </p:nvPr>
        </p:nvSpPr>
        <p:spPr/>
        <p:txBody>
          <a:bodyPr/>
          <a:lstStyle>
            <a:lvl1pPr>
              <a:defRPr/>
            </a:lvl1pPr>
          </a:lstStyle>
          <a:p>
            <a:pPr>
              <a:defRPr/>
            </a:pPr>
            <a:fld id="{08539FC1-4ECE-443B-A478-8FEAAC8C7FB1}" type="slidenum">
              <a:rPr lang="ja-JP" altLang="en-US"/>
              <a:pPr>
                <a:defRPr/>
              </a:pPr>
              <a:t>‹#›</a:t>
            </a:fld>
            <a:endParaRPr lang="ja-JP" altLang="en-US"/>
          </a:p>
        </p:txBody>
      </p:sp>
    </p:spTree>
    <p:extLst>
      <p:ext uri="{BB962C8B-B14F-4D97-AF65-F5344CB8AC3E}">
        <p14:creationId xmlns:p14="http://schemas.microsoft.com/office/powerpoint/2010/main" val="1873507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88969CA4-7507-4FD1-A1D7-97E5A7D76676}"/>
              </a:ext>
            </a:extLst>
          </p:cNvPr>
          <p:cNvSpPr>
            <a:spLocks noGrp="1"/>
          </p:cNvSpPr>
          <p:nvPr>
            <p:ph type="dt" sz="half" idx="10"/>
          </p:nvPr>
        </p:nvSpPr>
        <p:spPr/>
        <p:txBody>
          <a:bodyPr/>
          <a:lstStyle>
            <a:lvl1pPr>
              <a:defRPr/>
            </a:lvl1pPr>
          </a:lstStyle>
          <a:p>
            <a:pPr>
              <a:defRPr/>
            </a:pPr>
            <a:fld id="{6BC757F1-30FA-4EFA-9B76-C81A64405475}" type="datetime1">
              <a:rPr lang="ja-JP" altLang="en-US"/>
              <a:pPr>
                <a:defRPr/>
              </a:pPr>
              <a:t>2025/6/26</a:t>
            </a:fld>
            <a:endParaRPr lang="ja-JP" altLang="en-US"/>
          </a:p>
        </p:txBody>
      </p:sp>
      <p:sp>
        <p:nvSpPr>
          <p:cNvPr id="8" name="Footer Placeholder 4">
            <a:extLst>
              <a:ext uri="{FF2B5EF4-FFF2-40B4-BE49-F238E27FC236}">
                <a16:creationId xmlns:a16="http://schemas.microsoft.com/office/drawing/2014/main" id="{E0573524-5138-4618-814E-A14707DB75FA}"/>
              </a:ext>
            </a:extLst>
          </p:cNvPr>
          <p:cNvSpPr>
            <a:spLocks noGrp="1"/>
          </p:cNvSpPr>
          <p:nvPr>
            <p:ph type="ftr" sz="quarter" idx="11"/>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38828E3E-0BF5-4C3D-8150-58540790DB08}"/>
              </a:ext>
            </a:extLst>
          </p:cNvPr>
          <p:cNvSpPr>
            <a:spLocks noGrp="1"/>
          </p:cNvSpPr>
          <p:nvPr>
            <p:ph type="sldNum" sz="quarter" idx="12"/>
          </p:nvPr>
        </p:nvSpPr>
        <p:spPr/>
        <p:txBody>
          <a:bodyPr/>
          <a:lstStyle>
            <a:lvl1pPr>
              <a:defRPr/>
            </a:lvl1pPr>
          </a:lstStyle>
          <a:p>
            <a:pPr>
              <a:defRPr/>
            </a:pPr>
            <a:fld id="{A48F5918-1523-4752-95B5-C05234FB1132}" type="slidenum">
              <a:rPr lang="ja-JP" altLang="en-US"/>
              <a:pPr>
                <a:defRPr/>
              </a:pPr>
              <a:t>‹#›</a:t>
            </a:fld>
            <a:endParaRPr lang="ja-JP" altLang="en-US"/>
          </a:p>
        </p:txBody>
      </p:sp>
    </p:spTree>
    <p:extLst>
      <p:ext uri="{BB962C8B-B14F-4D97-AF65-F5344CB8AC3E}">
        <p14:creationId xmlns:p14="http://schemas.microsoft.com/office/powerpoint/2010/main" val="1530156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F83E6F9D-F388-4D3B-A0FF-C273B27C2E56}"/>
              </a:ext>
            </a:extLst>
          </p:cNvPr>
          <p:cNvSpPr>
            <a:spLocks noGrp="1"/>
          </p:cNvSpPr>
          <p:nvPr>
            <p:ph type="dt" sz="half" idx="10"/>
          </p:nvPr>
        </p:nvSpPr>
        <p:spPr/>
        <p:txBody>
          <a:bodyPr/>
          <a:lstStyle>
            <a:lvl1pPr>
              <a:defRPr/>
            </a:lvl1pPr>
          </a:lstStyle>
          <a:p>
            <a:pPr>
              <a:defRPr/>
            </a:pPr>
            <a:fld id="{B00A05E3-2CED-4875-8727-C14B4E5B897E}" type="datetime1">
              <a:rPr lang="ja-JP" altLang="en-US"/>
              <a:pPr>
                <a:defRPr/>
              </a:pPr>
              <a:t>2025/6/26</a:t>
            </a:fld>
            <a:endParaRPr lang="ja-JP" altLang="en-US"/>
          </a:p>
        </p:txBody>
      </p:sp>
      <p:sp>
        <p:nvSpPr>
          <p:cNvPr id="4" name="Footer Placeholder 4">
            <a:extLst>
              <a:ext uri="{FF2B5EF4-FFF2-40B4-BE49-F238E27FC236}">
                <a16:creationId xmlns:a16="http://schemas.microsoft.com/office/drawing/2014/main" id="{BA6FE394-5740-4FAC-829A-B39D0FC8D241}"/>
              </a:ext>
            </a:extLst>
          </p:cNvPr>
          <p:cNvSpPr>
            <a:spLocks noGrp="1"/>
          </p:cNvSpPr>
          <p:nvPr>
            <p:ph type="ftr" sz="quarter" idx="11"/>
          </p:nvPr>
        </p:nvSpPr>
        <p:spPr/>
        <p:txBody>
          <a:bodyPr/>
          <a:lstStyle>
            <a:lvl1pPr>
              <a:defRPr/>
            </a:lvl1pPr>
          </a:lstStyle>
          <a:p>
            <a:pPr>
              <a:defRPr/>
            </a:pPr>
            <a:endParaRPr lang="ja-JP" altLang="en-US"/>
          </a:p>
        </p:txBody>
      </p:sp>
      <p:sp>
        <p:nvSpPr>
          <p:cNvPr id="5" name="Slide Number Placeholder 5">
            <a:extLst>
              <a:ext uri="{FF2B5EF4-FFF2-40B4-BE49-F238E27FC236}">
                <a16:creationId xmlns:a16="http://schemas.microsoft.com/office/drawing/2014/main" id="{421698B5-9230-4015-8778-B48C7BD4E831}"/>
              </a:ext>
            </a:extLst>
          </p:cNvPr>
          <p:cNvSpPr>
            <a:spLocks noGrp="1"/>
          </p:cNvSpPr>
          <p:nvPr>
            <p:ph type="sldNum" sz="quarter" idx="12"/>
          </p:nvPr>
        </p:nvSpPr>
        <p:spPr/>
        <p:txBody>
          <a:bodyPr/>
          <a:lstStyle>
            <a:lvl1pPr>
              <a:defRPr/>
            </a:lvl1pPr>
          </a:lstStyle>
          <a:p>
            <a:pPr>
              <a:defRPr/>
            </a:pPr>
            <a:fld id="{50DD6609-8A36-4FD8-A408-FB06E5A6350F}" type="slidenum">
              <a:rPr lang="ja-JP" altLang="en-US"/>
              <a:pPr>
                <a:defRPr/>
              </a:pPr>
              <a:t>‹#›</a:t>
            </a:fld>
            <a:endParaRPr lang="ja-JP" altLang="en-US"/>
          </a:p>
        </p:txBody>
      </p:sp>
    </p:spTree>
    <p:extLst>
      <p:ext uri="{BB962C8B-B14F-4D97-AF65-F5344CB8AC3E}">
        <p14:creationId xmlns:p14="http://schemas.microsoft.com/office/powerpoint/2010/main" val="1614914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F4E061B-08FC-4EF7-B794-BC29342527CA}"/>
              </a:ext>
            </a:extLst>
          </p:cNvPr>
          <p:cNvSpPr>
            <a:spLocks noGrp="1"/>
          </p:cNvSpPr>
          <p:nvPr>
            <p:ph type="dt" sz="half" idx="10"/>
          </p:nvPr>
        </p:nvSpPr>
        <p:spPr/>
        <p:txBody>
          <a:bodyPr/>
          <a:lstStyle>
            <a:lvl1pPr>
              <a:defRPr/>
            </a:lvl1pPr>
          </a:lstStyle>
          <a:p>
            <a:pPr>
              <a:defRPr/>
            </a:pPr>
            <a:fld id="{429B164F-235C-4C65-A467-518508F184ED}" type="datetime1">
              <a:rPr lang="ja-JP" altLang="en-US"/>
              <a:pPr>
                <a:defRPr/>
              </a:pPr>
              <a:t>2025/6/26</a:t>
            </a:fld>
            <a:endParaRPr lang="ja-JP" altLang="en-US"/>
          </a:p>
        </p:txBody>
      </p:sp>
      <p:sp>
        <p:nvSpPr>
          <p:cNvPr id="3" name="Footer Placeholder 4">
            <a:extLst>
              <a:ext uri="{FF2B5EF4-FFF2-40B4-BE49-F238E27FC236}">
                <a16:creationId xmlns:a16="http://schemas.microsoft.com/office/drawing/2014/main" id="{D98B979A-A56A-4A1C-BCF8-C6B4D417B1F9}"/>
              </a:ext>
            </a:extLst>
          </p:cNvPr>
          <p:cNvSpPr>
            <a:spLocks noGrp="1"/>
          </p:cNvSpPr>
          <p:nvPr>
            <p:ph type="ftr" sz="quarter" idx="11"/>
          </p:nvPr>
        </p:nvSpPr>
        <p:spPr/>
        <p:txBody>
          <a:bodyPr/>
          <a:lstStyle>
            <a:lvl1pPr>
              <a:defRPr/>
            </a:lvl1pPr>
          </a:lstStyle>
          <a:p>
            <a:pPr>
              <a:defRPr/>
            </a:pPr>
            <a:endParaRPr lang="ja-JP" altLang="en-US"/>
          </a:p>
        </p:txBody>
      </p:sp>
      <p:sp>
        <p:nvSpPr>
          <p:cNvPr id="4" name="Slide Number Placeholder 5">
            <a:extLst>
              <a:ext uri="{FF2B5EF4-FFF2-40B4-BE49-F238E27FC236}">
                <a16:creationId xmlns:a16="http://schemas.microsoft.com/office/drawing/2014/main" id="{DAC9EDAC-35BA-429A-99D3-6B77C9136B63}"/>
              </a:ext>
            </a:extLst>
          </p:cNvPr>
          <p:cNvSpPr>
            <a:spLocks noGrp="1"/>
          </p:cNvSpPr>
          <p:nvPr>
            <p:ph type="sldNum" sz="quarter" idx="12"/>
          </p:nvPr>
        </p:nvSpPr>
        <p:spPr/>
        <p:txBody>
          <a:bodyPr/>
          <a:lstStyle>
            <a:lvl1pPr>
              <a:defRPr/>
            </a:lvl1pPr>
          </a:lstStyle>
          <a:p>
            <a:pPr>
              <a:defRPr/>
            </a:pPr>
            <a:fld id="{54F7C574-44FC-44A2-877D-2EF54E0E2836}" type="slidenum">
              <a:rPr lang="ja-JP" altLang="en-US"/>
              <a:pPr>
                <a:defRPr/>
              </a:pPr>
              <a:t>‹#›</a:t>
            </a:fld>
            <a:endParaRPr lang="ja-JP" altLang="en-US"/>
          </a:p>
        </p:txBody>
      </p:sp>
    </p:spTree>
    <p:extLst>
      <p:ext uri="{BB962C8B-B14F-4D97-AF65-F5344CB8AC3E}">
        <p14:creationId xmlns:p14="http://schemas.microsoft.com/office/powerpoint/2010/main" val="2484296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F70D801E-4D79-4F69-8755-94A3CFAE748F}"/>
              </a:ext>
            </a:extLst>
          </p:cNvPr>
          <p:cNvSpPr>
            <a:spLocks noGrp="1"/>
          </p:cNvSpPr>
          <p:nvPr>
            <p:ph type="dt" sz="half" idx="10"/>
          </p:nvPr>
        </p:nvSpPr>
        <p:spPr/>
        <p:txBody>
          <a:bodyPr/>
          <a:lstStyle>
            <a:lvl1pPr>
              <a:defRPr/>
            </a:lvl1pPr>
          </a:lstStyle>
          <a:p>
            <a:pPr>
              <a:defRPr/>
            </a:pPr>
            <a:fld id="{3A3AF06C-4602-43C4-81E8-670DAE424E36}" type="datetime1">
              <a:rPr lang="ja-JP" altLang="en-US"/>
              <a:pPr>
                <a:defRPr/>
              </a:pPr>
              <a:t>2025/6/26</a:t>
            </a:fld>
            <a:endParaRPr lang="ja-JP" altLang="en-US"/>
          </a:p>
        </p:txBody>
      </p:sp>
      <p:sp>
        <p:nvSpPr>
          <p:cNvPr id="6" name="Footer Placeholder 4">
            <a:extLst>
              <a:ext uri="{FF2B5EF4-FFF2-40B4-BE49-F238E27FC236}">
                <a16:creationId xmlns:a16="http://schemas.microsoft.com/office/drawing/2014/main" id="{2B27650C-D644-45F5-A9C6-EFB7ACDE4565}"/>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455B6304-9D03-4CB7-A82F-9DAA72E25551}"/>
              </a:ext>
            </a:extLst>
          </p:cNvPr>
          <p:cNvSpPr>
            <a:spLocks noGrp="1"/>
          </p:cNvSpPr>
          <p:nvPr>
            <p:ph type="sldNum" sz="quarter" idx="12"/>
          </p:nvPr>
        </p:nvSpPr>
        <p:spPr/>
        <p:txBody>
          <a:bodyPr/>
          <a:lstStyle>
            <a:lvl1pPr>
              <a:defRPr/>
            </a:lvl1pPr>
          </a:lstStyle>
          <a:p>
            <a:pPr>
              <a:defRPr/>
            </a:pPr>
            <a:fld id="{BB6F8A2D-3AE5-4CCD-8E36-03F3DCA112C0}" type="slidenum">
              <a:rPr lang="ja-JP" altLang="en-US"/>
              <a:pPr>
                <a:defRPr/>
              </a:pPr>
              <a:t>‹#›</a:t>
            </a:fld>
            <a:endParaRPr lang="ja-JP" altLang="en-US"/>
          </a:p>
        </p:txBody>
      </p:sp>
    </p:spTree>
    <p:extLst>
      <p:ext uri="{BB962C8B-B14F-4D97-AF65-F5344CB8AC3E}">
        <p14:creationId xmlns:p14="http://schemas.microsoft.com/office/powerpoint/2010/main" val="955094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endParaRPr lang="en-US" noProof="0"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1938DC2E-B3BE-4C2A-A850-714666CD23FE}"/>
              </a:ext>
            </a:extLst>
          </p:cNvPr>
          <p:cNvSpPr>
            <a:spLocks noGrp="1"/>
          </p:cNvSpPr>
          <p:nvPr>
            <p:ph type="dt" sz="half" idx="10"/>
          </p:nvPr>
        </p:nvSpPr>
        <p:spPr/>
        <p:txBody>
          <a:bodyPr/>
          <a:lstStyle>
            <a:lvl1pPr>
              <a:defRPr/>
            </a:lvl1pPr>
          </a:lstStyle>
          <a:p>
            <a:pPr>
              <a:defRPr/>
            </a:pPr>
            <a:fld id="{74262963-AF4F-4DB8-A281-FF8C5ECD0671}" type="datetime1">
              <a:rPr lang="ja-JP" altLang="en-US"/>
              <a:pPr>
                <a:defRPr/>
              </a:pPr>
              <a:t>2025/6/26</a:t>
            </a:fld>
            <a:endParaRPr lang="ja-JP" altLang="en-US"/>
          </a:p>
        </p:txBody>
      </p:sp>
      <p:sp>
        <p:nvSpPr>
          <p:cNvPr id="6" name="Footer Placeholder 4">
            <a:extLst>
              <a:ext uri="{FF2B5EF4-FFF2-40B4-BE49-F238E27FC236}">
                <a16:creationId xmlns:a16="http://schemas.microsoft.com/office/drawing/2014/main" id="{C239ABA0-BF4D-4DA3-A9BC-EA775D646767}"/>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C701F45F-74D5-45CF-BC01-AE87B17F3871}"/>
              </a:ext>
            </a:extLst>
          </p:cNvPr>
          <p:cNvSpPr>
            <a:spLocks noGrp="1"/>
          </p:cNvSpPr>
          <p:nvPr>
            <p:ph type="sldNum" sz="quarter" idx="12"/>
          </p:nvPr>
        </p:nvSpPr>
        <p:spPr/>
        <p:txBody>
          <a:bodyPr/>
          <a:lstStyle>
            <a:lvl1pPr>
              <a:defRPr/>
            </a:lvl1pPr>
          </a:lstStyle>
          <a:p>
            <a:pPr>
              <a:defRPr/>
            </a:pPr>
            <a:fld id="{4071B0DF-7CBC-4BE4-BECE-285ACF344BD8}" type="slidenum">
              <a:rPr lang="ja-JP" altLang="en-US"/>
              <a:pPr>
                <a:defRPr/>
              </a:pPr>
              <a:t>‹#›</a:t>
            </a:fld>
            <a:endParaRPr lang="ja-JP" altLang="en-US"/>
          </a:p>
        </p:txBody>
      </p:sp>
    </p:spTree>
    <p:extLst>
      <p:ext uri="{BB962C8B-B14F-4D97-AF65-F5344CB8AC3E}">
        <p14:creationId xmlns:p14="http://schemas.microsoft.com/office/powerpoint/2010/main" val="3488691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0D91D8D-D8A0-412F-B055-7CD997037D92}"/>
              </a:ext>
            </a:extLst>
          </p:cNvPr>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3ED8757E-4A15-4F4F-83DC-52F0AF15F126}"/>
              </a:ext>
            </a:extLst>
          </p:cNvPr>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1BA008FD-03AD-4350-99C9-7033B3C80B8C}"/>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smtClean="0">
                <a:solidFill>
                  <a:schemeClr val="tx1">
                    <a:tint val="75000"/>
                  </a:schemeClr>
                </a:solidFill>
                <a:latin typeface="+mn-lt"/>
              </a:defRPr>
            </a:lvl1pPr>
          </a:lstStyle>
          <a:p>
            <a:pPr>
              <a:defRPr/>
            </a:pPr>
            <a:fld id="{0ABF1D2A-EEB0-466C-A269-D0D239E2F9E4}" type="datetime1">
              <a:rPr lang="ja-JP" altLang="en-US"/>
              <a:pPr>
                <a:defRPr/>
              </a:pPr>
              <a:t>2025/6/26</a:t>
            </a:fld>
            <a:endParaRPr lang="ja-JP" altLang="en-US"/>
          </a:p>
        </p:txBody>
      </p:sp>
      <p:sp>
        <p:nvSpPr>
          <p:cNvPr id="5" name="Footer Placeholder 4">
            <a:extLst>
              <a:ext uri="{FF2B5EF4-FFF2-40B4-BE49-F238E27FC236}">
                <a16:creationId xmlns:a16="http://schemas.microsoft.com/office/drawing/2014/main" id="{863F5789-E4B4-4DD3-AD60-64644AC1E7F7}"/>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endParaRPr lang="ja-JP" altLang="en-US"/>
          </a:p>
        </p:txBody>
      </p:sp>
      <p:sp>
        <p:nvSpPr>
          <p:cNvPr id="6" name="Slide Number Placeholder 5">
            <a:extLst>
              <a:ext uri="{FF2B5EF4-FFF2-40B4-BE49-F238E27FC236}">
                <a16:creationId xmlns:a16="http://schemas.microsoft.com/office/drawing/2014/main" id="{1C3BFC51-BBB9-4D24-8BFA-B923DE7D7451}"/>
              </a:ext>
            </a:extLst>
          </p:cNvPr>
          <p:cNvSpPr>
            <a:spLocks noGrp="1"/>
          </p:cNvSpPr>
          <p:nvPr>
            <p:ph type="sldNum" sz="quarter" idx="4"/>
          </p:nvPr>
        </p:nvSpPr>
        <p:spPr>
          <a:xfrm>
            <a:off x="7677150" y="6492875"/>
            <a:ext cx="2228850" cy="365125"/>
          </a:xfrm>
          <a:prstGeom prst="rect">
            <a:avLst/>
          </a:prstGeom>
        </p:spPr>
        <p:txBody>
          <a:bodyPr vert="horz" lIns="91440" tIns="45720" rIns="91440" bIns="45720" rtlCol="0" anchor="ctr"/>
          <a:lstStyle>
            <a:lvl1pPr algn="r" eaLnBrk="1" fontAlgn="auto" hangingPunct="1">
              <a:spcBef>
                <a:spcPts val="0"/>
              </a:spcBef>
              <a:spcAft>
                <a:spcPts val="0"/>
              </a:spcAft>
              <a:defRPr kumimoji="1" sz="1200" smtClean="0">
                <a:solidFill>
                  <a:srgbClr val="FF0000"/>
                </a:solidFill>
                <a:latin typeface="+mn-lt"/>
              </a:defRPr>
            </a:lvl1pPr>
          </a:lstStyle>
          <a:p>
            <a:pPr>
              <a:defRPr/>
            </a:pPr>
            <a:fld id="{34ED188C-7518-4E30-9415-6D8B7273EDE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3" r:id="rId1"/>
    <p:sldLayoutId id="214748368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l" rtl="0" fontAlgn="base">
        <a:lnSpc>
          <a:spcPct val="90000"/>
        </a:lnSpc>
        <a:spcBef>
          <a:spcPct val="0"/>
        </a:spcBef>
        <a:spcAft>
          <a:spcPct val="0"/>
        </a:spcAft>
        <a:defRPr kumimoji="1" sz="4400" kern="1200">
          <a:solidFill>
            <a:schemeClr val="tx1"/>
          </a:solidFill>
          <a:latin typeface="+mj-lt"/>
          <a:ea typeface="+mj-ea"/>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4D85B0B-111C-41BD-AD38-C444BFF5C3FE}"/>
              </a:ext>
            </a:extLst>
          </p:cNvPr>
          <p:cNvSpPr>
            <a:spLocks noChangeArrowheads="1"/>
          </p:cNvSpPr>
          <p:nvPr/>
        </p:nvSpPr>
        <p:spPr bwMode="auto">
          <a:xfrm>
            <a:off x="0" y="1011803"/>
            <a:ext cx="9906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latinLnBrk="1" hangingPunct="1"/>
            <a:r>
              <a:rPr kumimoji="1" lang="ja-JP" altLang="en-US" sz="2400" b="1" dirty="0">
                <a:latin typeface="Meiryo UI" panose="020B0604030504040204" pitchFamily="50" charset="-128"/>
                <a:ea typeface="Meiryo UI" panose="020B0604030504040204" pitchFamily="50" charset="-128"/>
                <a:cs typeface="+mj-cs"/>
              </a:rPr>
              <a:t>仙台市</a:t>
            </a:r>
            <a:r>
              <a:rPr kumimoji="1" lang="en-US" altLang="ja-JP" sz="2400" b="1" dirty="0">
                <a:latin typeface="Meiryo UI" panose="020B0604030504040204" pitchFamily="50" charset="-128"/>
                <a:ea typeface="Meiryo UI" panose="020B0604030504040204" pitchFamily="50" charset="-128"/>
                <a:cs typeface="+mj-cs"/>
              </a:rPr>
              <a:t>×</a:t>
            </a:r>
            <a:r>
              <a:rPr kumimoji="1" lang="ja-JP" altLang="en-US" sz="2400" b="1" dirty="0">
                <a:latin typeface="Meiryo UI" panose="020B0604030504040204" pitchFamily="50" charset="-128"/>
                <a:ea typeface="Meiryo UI" panose="020B0604030504040204" pitchFamily="50" charset="-128"/>
                <a:cs typeface="+mj-cs"/>
              </a:rPr>
              <a:t>東北大学スマートフロンティア協議会における</a:t>
            </a:r>
            <a:endParaRPr kumimoji="1" lang="en-US" altLang="ja-JP" sz="2400" b="1" dirty="0">
              <a:latin typeface="Meiryo UI" panose="020B0604030504040204" pitchFamily="50" charset="-128"/>
              <a:ea typeface="Meiryo UI" panose="020B0604030504040204" pitchFamily="50" charset="-128"/>
              <a:cs typeface="+mj-cs"/>
            </a:endParaRPr>
          </a:p>
          <a:p>
            <a:pPr algn="ctr" eaLnBrk="1" latinLnBrk="1" hangingPunct="1"/>
            <a:r>
              <a:rPr kumimoji="1" lang="ja-JP" altLang="en-US" sz="2400" b="1" dirty="0">
                <a:latin typeface="Meiryo UI" panose="020B0604030504040204" pitchFamily="50" charset="-128"/>
                <a:ea typeface="Meiryo UI" panose="020B0604030504040204" pitchFamily="50" charset="-128"/>
                <a:cs typeface="+mj-cs"/>
              </a:rPr>
              <a:t>先端的サービス創出及び規制改革推進事業</a:t>
            </a:r>
            <a:br>
              <a:rPr kumimoji="1" lang="ja-JP" altLang="en-US" sz="2400" b="1" dirty="0">
                <a:latin typeface="Meiryo UI" panose="020B0604030504040204" pitchFamily="50" charset="-128"/>
                <a:ea typeface="Meiryo UI" panose="020B0604030504040204" pitchFamily="50" charset="-128"/>
                <a:cs typeface="+mj-cs"/>
              </a:rPr>
            </a:br>
            <a:r>
              <a:rPr kumimoji="1" lang="ja-JP" altLang="en-US" sz="2400" b="1" dirty="0">
                <a:latin typeface="Meiryo UI" panose="020B0604030504040204" pitchFamily="50" charset="-128"/>
                <a:ea typeface="Meiryo UI" panose="020B0604030504040204" pitchFamily="50" charset="-128"/>
                <a:cs typeface="+mj-cs"/>
              </a:rPr>
              <a:t>サービス提案書</a:t>
            </a:r>
            <a:endParaRPr kumimoji="1" lang="en-US" altLang="ja-JP" sz="2400" b="1" dirty="0">
              <a:latin typeface="Meiryo UI" panose="020B0604030504040204" pitchFamily="50" charset="-128"/>
              <a:ea typeface="Meiryo UI" panose="020B0604030504040204" pitchFamily="50" charset="-128"/>
              <a:cs typeface="+mj-cs"/>
            </a:endParaRPr>
          </a:p>
        </p:txBody>
      </p:sp>
      <p:graphicFrame>
        <p:nvGraphicFramePr>
          <p:cNvPr id="8" name="表 7">
            <a:extLst>
              <a:ext uri="{FF2B5EF4-FFF2-40B4-BE49-F238E27FC236}">
                <a16:creationId xmlns:a16="http://schemas.microsoft.com/office/drawing/2014/main" id="{2A3097CE-80EB-4ACD-BD3E-B84D2681F9A3}"/>
              </a:ext>
            </a:extLst>
          </p:cNvPr>
          <p:cNvGraphicFramePr>
            <a:graphicFrameLocks noGrp="1"/>
          </p:cNvGraphicFramePr>
          <p:nvPr>
            <p:extLst>
              <p:ext uri="{D42A27DB-BD31-4B8C-83A1-F6EECF244321}">
                <p14:modId xmlns:p14="http://schemas.microsoft.com/office/powerpoint/2010/main" val="369692763"/>
              </p:ext>
            </p:extLst>
          </p:nvPr>
        </p:nvGraphicFramePr>
        <p:xfrm>
          <a:off x="1352550" y="4504734"/>
          <a:ext cx="7200900" cy="1411732"/>
        </p:xfrm>
        <a:graphic>
          <a:graphicData uri="http://schemas.openxmlformats.org/drawingml/2006/table">
            <a:tbl>
              <a:tblPr firstRow="1" firstCol="1" bandRow="1">
                <a:tableStyleId>{5C22544A-7EE6-4342-B048-85BDC9FD1C3A}</a:tableStyleId>
              </a:tblPr>
              <a:tblGrid>
                <a:gridCol w="260350">
                  <a:extLst>
                    <a:ext uri="{9D8B030D-6E8A-4147-A177-3AD203B41FA5}">
                      <a16:colId xmlns:a16="http://schemas.microsoft.com/office/drawing/2014/main" val="3915567555"/>
                    </a:ext>
                  </a:extLst>
                </a:gridCol>
                <a:gridCol w="1596465">
                  <a:extLst>
                    <a:ext uri="{9D8B030D-6E8A-4147-A177-3AD203B41FA5}">
                      <a16:colId xmlns:a16="http://schemas.microsoft.com/office/drawing/2014/main" val="867372507"/>
                    </a:ext>
                  </a:extLst>
                </a:gridCol>
                <a:gridCol w="5344085">
                  <a:extLst>
                    <a:ext uri="{9D8B030D-6E8A-4147-A177-3AD203B41FA5}">
                      <a16:colId xmlns:a16="http://schemas.microsoft.com/office/drawing/2014/main" val="3934024063"/>
                    </a:ext>
                  </a:extLst>
                </a:gridCol>
              </a:tblGrid>
              <a:tr h="0">
                <a:tc gridSpan="2">
                  <a:txBody>
                    <a:bodyPr/>
                    <a:lstStyle/>
                    <a:p>
                      <a:pPr marL="133350" indent="-133350" algn="just">
                        <a:lnSpc>
                          <a:spcPts val="1800"/>
                        </a:lnSpc>
                        <a:spcAft>
                          <a:spcPts val="0"/>
                        </a:spcAft>
                      </a:pPr>
                      <a:r>
                        <a:rPr lang="ja-JP" altLang="en-US" sz="1200" dirty="0">
                          <a:solidFill>
                            <a:schemeClr val="tx1"/>
                          </a:solidFill>
                          <a:effectLst/>
                          <a:latin typeface="Meiryo UI" panose="020B0604030504040204" pitchFamily="50" charset="-128"/>
                          <a:ea typeface="Meiryo UI" panose="020B0604030504040204" pitchFamily="50" charset="-128"/>
                        </a:rPr>
                        <a:t>提案者（事業者）名</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5071758"/>
                  </a:ext>
                </a:extLst>
              </a:tr>
              <a:tr h="0">
                <a:tc gridSpan="2">
                  <a:txBody>
                    <a:bodyPr/>
                    <a:lstStyle/>
                    <a:p>
                      <a:pPr marL="133350" indent="-133350" algn="l">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代表者・役職及び氏名</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0">
                <a:tc rowSpan="5">
                  <a:txBody>
                    <a:bodyPr/>
                    <a:lstStyle/>
                    <a:p>
                      <a:pPr marL="133350" indent="-133350" algn="ctr" defTabSz="914400" rtl="0" eaLnBrk="1" latinLnBrk="0" hangingPunct="1">
                        <a:lnSpc>
                          <a:spcPts val="10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連　絡　先</a:t>
                      </a:r>
                    </a:p>
                  </a:txBody>
                  <a:tcPr marL="68580" marR="68580" marT="0" marB="0"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部署名</a:t>
                      </a:r>
                      <a:endParaRPr kumimoji="1" lang="en-US" altLang="ja-JP" sz="1200" b="1" kern="1200" dirty="0">
                        <a:solidFill>
                          <a:schemeClr val="tx1"/>
                        </a:solidFill>
                        <a:effectLst/>
                        <a:latin typeface="Meiryo UI" panose="020B0604030504040204" pitchFamily="50" charset="-128"/>
                        <a:ea typeface="Meiryo UI" panose="020B0604030504040204" pitchFamily="50" charset="-128"/>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0">
                <a:tc vMerge="1">
                  <a:txBody>
                    <a:bodyPr/>
                    <a:lstStyle/>
                    <a:p>
                      <a:endParaRPr lang="ja-JP"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担当者・役職及び氏名</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0665958"/>
                  </a:ext>
                </a:extLst>
              </a:tr>
              <a:tr h="0">
                <a:tc vMerge="1">
                  <a:txBody>
                    <a:bodyPr/>
                    <a:lstStyle/>
                    <a:p>
                      <a:endParaRPr lang="ja-JP"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住所</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0">
                <a:tc vMerge="1">
                  <a:txBody>
                    <a:bodyPr/>
                    <a:lstStyle/>
                    <a:p>
                      <a:endParaRPr lang="ja-JP"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電話番号</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3863475"/>
                  </a:ext>
                </a:extLst>
              </a:tr>
              <a:tr h="0">
                <a:tc vMerge="1">
                  <a:txBody>
                    <a:bodyPr/>
                    <a:lstStyle/>
                    <a:p>
                      <a:endParaRPr lang="ja-JP"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メールアドレス</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bl>
          </a:graphicData>
        </a:graphic>
      </p:graphicFrame>
      <p:sp>
        <p:nvSpPr>
          <p:cNvPr id="5" name="コンテンツ プレースホルダー 2">
            <a:extLst>
              <a:ext uri="{FF2B5EF4-FFF2-40B4-BE49-F238E27FC236}">
                <a16:creationId xmlns:a16="http://schemas.microsoft.com/office/drawing/2014/main" id="{2D37D63A-1AE0-4A9C-980C-3FDC4C4A409D}"/>
              </a:ext>
            </a:extLst>
          </p:cNvPr>
          <p:cNvSpPr txBox="1">
            <a:spLocks/>
          </p:cNvSpPr>
          <p:nvPr/>
        </p:nvSpPr>
        <p:spPr bwMode="auto">
          <a:xfrm>
            <a:off x="1352550" y="4199902"/>
            <a:ext cx="7200900"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defTabSz="914400" eaLnBrk="1" hangingPunct="1">
              <a:buFont typeface="Arial" panose="020B0604020202020204" pitchFamily="34" charset="0"/>
              <a:buNone/>
            </a:pPr>
            <a:r>
              <a:rPr lang="ja-JP" altLang="en-US" sz="1200" dirty="0">
                <a:latin typeface="Meiryo UI" panose="020B0604030504040204" pitchFamily="50" charset="-128"/>
                <a:ea typeface="Meiryo UI" panose="020B0604030504040204" pitchFamily="50" charset="-128"/>
              </a:rPr>
              <a:t>令和〇年○月○日作成</a:t>
            </a:r>
            <a:endParaRPr lang="en-US" altLang="ja-JP" sz="1200" dirty="0">
              <a:latin typeface="Meiryo UI" panose="020B0604030504040204" pitchFamily="50" charset="-128"/>
              <a:ea typeface="Meiryo UI" panose="020B0604030504040204" pitchFamily="50" charset="-128"/>
            </a:endParaRPr>
          </a:p>
        </p:txBody>
      </p:sp>
      <p:sp>
        <p:nvSpPr>
          <p:cNvPr id="6" name="コンテンツ プレースホルダー 2">
            <a:extLst>
              <a:ext uri="{FF2B5EF4-FFF2-40B4-BE49-F238E27FC236}">
                <a16:creationId xmlns:a16="http://schemas.microsoft.com/office/drawing/2014/main" id="{C42E3E42-E432-4414-AFB0-AA88B85A5614}"/>
              </a:ext>
            </a:extLst>
          </p:cNvPr>
          <p:cNvSpPr txBox="1">
            <a:spLocks/>
          </p:cNvSpPr>
          <p:nvPr/>
        </p:nvSpPr>
        <p:spPr bwMode="auto">
          <a:xfrm>
            <a:off x="269033" y="182578"/>
            <a:ext cx="9367934"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buNone/>
            </a:pPr>
            <a:r>
              <a:rPr lang="ja-JP" altLang="en-US" sz="1200">
                <a:latin typeface="Meiryo UI" panose="020B0604030504040204" pitchFamily="50" charset="-128"/>
                <a:ea typeface="Meiryo UI" panose="020B0604030504040204" pitchFamily="50" charset="-128"/>
              </a:rPr>
              <a:t>（第２号様式）</a:t>
            </a:r>
            <a:endParaRPr lang="ja-JP" altLang="en-US" sz="1200" dirty="0">
              <a:latin typeface="Meiryo UI" panose="020B0604030504040204" pitchFamily="50" charset="-128"/>
              <a:ea typeface="Meiryo UI" panose="020B0604030504040204" pitchFamily="50" charset="-128"/>
            </a:endParaRPr>
          </a:p>
        </p:txBody>
      </p:sp>
      <p:sp>
        <p:nvSpPr>
          <p:cNvPr id="3" name="正方形/長方形 2"/>
          <p:cNvSpPr/>
          <p:nvPr/>
        </p:nvSpPr>
        <p:spPr>
          <a:xfrm>
            <a:off x="1352551" y="2967490"/>
            <a:ext cx="7128062" cy="646331"/>
          </a:xfrm>
          <a:prstGeom prst="rect">
            <a:avLst/>
          </a:prstGeom>
        </p:spPr>
        <p:txBody>
          <a:bodyPr wrap="square">
            <a:spAutoFit/>
          </a:bodyPr>
          <a:lstStyle/>
          <a:p>
            <a:pPr marL="285750" indent="-285750">
              <a:buFont typeface="Meiryo UI" panose="020B0604030504040204" pitchFamily="50" charset="-128"/>
              <a:buChar char="※"/>
            </a:pPr>
            <a:r>
              <a:rPr lang="ja-JP" altLang="en-US" dirty="0">
                <a:solidFill>
                  <a:srgbClr val="FF0000"/>
                </a:solidFill>
                <a:latin typeface="+mn-ea"/>
              </a:rPr>
              <a:t>パワーポイント形式、</a:t>
            </a:r>
            <a:r>
              <a:rPr lang="en-US" altLang="ja-JP" dirty="0">
                <a:solidFill>
                  <a:srgbClr val="FF0000"/>
                </a:solidFill>
                <a:latin typeface="+mn-ea"/>
              </a:rPr>
              <a:t>A4</a:t>
            </a:r>
            <a:r>
              <a:rPr lang="ja-JP" altLang="en-US" dirty="0" err="1">
                <a:solidFill>
                  <a:srgbClr val="FF0000"/>
                </a:solidFill>
                <a:latin typeface="+mn-ea"/>
              </a:rPr>
              <a:t>、</a:t>
            </a:r>
            <a:r>
              <a:rPr lang="en-US" altLang="ja-JP" dirty="0">
                <a:solidFill>
                  <a:srgbClr val="FF0000"/>
                </a:solidFill>
                <a:latin typeface="+mn-ea"/>
              </a:rPr>
              <a:t>20</a:t>
            </a:r>
            <a:r>
              <a:rPr lang="ja-JP" altLang="en-US" dirty="0">
                <a:solidFill>
                  <a:srgbClr val="FF0000"/>
                </a:solidFill>
                <a:latin typeface="+mn-ea"/>
              </a:rPr>
              <a:t>枚まで（表紙・目次含む）、フォントサイズ</a:t>
            </a:r>
            <a:r>
              <a:rPr lang="en-US" altLang="ja-JP" dirty="0">
                <a:solidFill>
                  <a:srgbClr val="FF0000"/>
                </a:solidFill>
                <a:latin typeface="+mn-ea"/>
              </a:rPr>
              <a:t>10.5pt</a:t>
            </a:r>
            <a:r>
              <a:rPr lang="ja-JP" altLang="en-US" dirty="0">
                <a:solidFill>
                  <a:srgbClr val="FF0000"/>
                </a:solidFill>
                <a:latin typeface="+mn-ea"/>
              </a:rPr>
              <a:t>以上で記載すること。</a:t>
            </a:r>
          </a:p>
        </p:txBody>
      </p:sp>
    </p:spTree>
    <p:extLst>
      <p:ext uri="{BB962C8B-B14F-4D97-AF65-F5344CB8AC3E}">
        <p14:creationId xmlns:p14="http://schemas.microsoft.com/office/powerpoint/2010/main" val="1010406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５．実現性</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10</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583676"/>
            <a:ext cx="9367934" cy="341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buNone/>
            </a:pPr>
            <a:r>
              <a:rPr lang="ja-JP" altLang="en-US" sz="1800" b="1" u="sng" dirty="0">
                <a:latin typeface="Meiryo UI" panose="020B0604030504040204" pitchFamily="50" charset="-128"/>
                <a:ea typeface="Meiryo UI" panose="020B0604030504040204" pitchFamily="50" charset="-128"/>
              </a:rPr>
              <a:t>５－３．業務遂行能力・実施体制</a:t>
            </a:r>
          </a:p>
        </p:txBody>
      </p:sp>
      <p:sp>
        <p:nvSpPr>
          <p:cNvPr id="6" name="正方形/長方形 5">
            <a:extLst>
              <a:ext uri="{FF2B5EF4-FFF2-40B4-BE49-F238E27FC236}">
                <a16:creationId xmlns:a16="http://schemas.microsoft.com/office/drawing/2014/main" id="{26818E5C-8BD1-4093-B264-53C09A3244BB}"/>
              </a:ext>
            </a:extLst>
          </p:cNvPr>
          <p:cNvSpPr/>
          <p:nvPr/>
        </p:nvSpPr>
        <p:spPr>
          <a:xfrm>
            <a:off x="247968" y="925307"/>
            <a:ext cx="9424800" cy="5383417"/>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事業の実施にあたって業務遂行能力があり、それぞれを遵守する体制・対策の整備が行われているか、次ページの体制図（例）も参考にしながら、わかりやすく記載してください。</a:t>
            </a:r>
          </a:p>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また、複数者による提案の場合、その役割分担を明示してください。</a:t>
            </a:r>
          </a:p>
          <a:p>
            <a:endParaRPr lang="ja-JP" altLang="en-US"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58876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A3AA38DF-31B3-4198-9E31-5D3406DE048C}"/>
              </a:ext>
            </a:extLst>
          </p:cNvPr>
          <p:cNvSpPr/>
          <p:nvPr/>
        </p:nvSpPr>
        <p:spPr>
          <a:xfrm>
            <a:off x="247968" y="985239"/>
            <a:ext cx="9424800" cy="532348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事業の実施にあたって業務遂行能力があり、それぞれを遵守する体制・対策の整備が行われているか、わかりやすく記載してください。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また、複数者による提案の場合、その役割分担を明示してください。</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11</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643607"/>
            <a:ext cx="9367934" cy="71917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buNone/>
            </a:pPr>
            <a:r>
              <a:rPr lang="ja-JP" altLang="en-US" sz="1800" b="1" u="sng" dirty="0">
                <a:latin typeface="Meiryo UI" panose="020B0604030504040204" pitchFamily="50" charset="-128"/>
                <a:ea typeface="Meiryo UI" panose="020B0604030504040204" pitchFamily="50" charset="-128"/>
              </a:rPr>
              <a:t>５－３．業務遂行能力・実施体制</a:t>
            </a:r>
          </a:p>
          <a:p>
            <a:pPr marL="0" indent="0">
              <a:buNone/>
            </a:pPr>
            <a:endParaRPr lang="ja-JP" altLang="en-US" sz="1800" b="1" u="sng" dirty="0">
              <a:latin typeface="Meiryo UI" panose="020B0604030504040204" pitchFamily="50" charset="-128"/>
              <a:ea typeface="Meiryo UI" panose="020B0604030504040204" pitchFamily="50" charset="-128"/>
            </a:endParaRPr>
          </a:p>
        </p:txBody>
      </p:sp>
      <p:graphicFrame>
        <p:nvGraphicFramePr>
          <p:cNvPr id="11" name="表 10">
            <a:extLst>
              <a:ext uri="{FF2B5EF4-FFF2-40B4-BE49-F238E27FC236}">
                <a16:creationId xmlns:a16="http://schemas.microsoft.com/office/drawing/2014/main" id="{9B1E4AE9-9F43-435E-B1A5-77592F6505CB}"/>
              </a:ext>
            </a:extLst>
          </p:cNvPr>
          <p:cNvGraphicFramePr>
            <a:graphicFrameLocks noGrp="1"/>
          </p:cNvGraphicFramePr>
          <p:nvPr>
            <p:extLst>
              <p:ext uri="{D42A27DB-BD31-4B8C-83A1-F6EECF244321}">
                <p14:modId xmlns:p14="http://schemas.microsoft.com/office/powerpoint/2010/main" val="3254743336"/>
              </p:ext>
            </p:extLst>
          </p:nvPr>
        </p:nvGraphicFramePr>
        <p:xfrm>
          <a:off x="872363" y="1772681"/>
          <a:ext cx="8313674" cy="1219200"/>
        </p:xfrm>
        <a:graphic>
          <a:graphicData uri="http://schemas.openxmlformats.org/drawingml/2006/table">
            <a:tbl>
              <a:tblPr firstRow="1" bandRow="1">
                <a:tableStyleId>{5940675A-B579-460E-94D1-54222C63F5DA}</a:tableStyleId>
              </a:tblPr>
              <a:tblGrid>
                <a:gridCol w="2226437">
                  <a:extLst>
                    <a:ext uri="{9D8B030D-6E8A-4147-A177-3AD203B41FA5}">
                      <a16:colId xmlns:a16="http://schemas.microsoft.com/office/drawing/2014/main" val="3083338089"/>
                    </a:ext>
                  </a:extLst>
                </a:gridCol>
                <a:gridCol w="2057400">
                  <a:extLst>
                    <a:ext uri="{9D8B030D-6E8A-4147-A177-3AD203B41FA5}">
                      <a16:colId xmlns:a16="http://schemas.microsoft.com/office/drawing/2014/main" val="1965634617"/>
                    </a:ext>
                  </a:extLst>
                </a:gridCol>
                <a:gridCol w="4029837">
                  <a:extLst>
                    <a:ext uri="{9D8B030D-6E8A-4147-A177-3AD203B41FA5}">
                      <a16:colId xmlns:a16="http://schemas.microsoft.com/office/drawing/2014/main" val="83562731"/>
                    </a:ext>
                  </a:extLst>
                </a:gridCol>
              </a:tblGrid>
              <a:tr h="211394">
                <a:tc>
                  <a:txBody>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事業実施者名</a:t>
                      </a:r>
                    </a:p>
                  </a:txBody>
                  <a:tcPr>
                    <a:solidFill>
                      <a:schemeClr val="bg1">
                        <a:lumMod val="95000"/>
                      </a:schemeClr>
                    </a:solidFill>
                  </a:tcPr>
                </a:tc>
                <a:tc>
                  <a:txBody>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役割</a:t>
                      </a:r>
                    </a:p>
                  </a:txBody>
                  <a:tcPr>
                    <a:solidFill>
                      <a:schemeClr val="bg1">
                        <a:lumMod val="95000"/>
                      </a:schemeClr>
                    </a:solidFill>
                  </a:tcPr>
                </a:tc>
                <a:tc>
                  <a:txBody>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業務の範囲</a:t>
                      </a:r>
                    </a:p>
                  </a:txBody>
                  <a:tcPr>
                    <a:solidFill>
                      <a:schemeClr val="bg1">
                        <a:lumMod val="95000"/>
                      </a:schemeClr>
                    </a:solidFill>
                  </a:tcPr>
                </a:tc>
                <a:extLst>
                  <a:ext uri="{0D108BD9-81ED-4DB2-BD59-A6C34878D82A}">
                    <a16:rowId xmlns:a16="http://schemas.microsoft.com/office/drawing/2014/main" val="21166724"/>
                  </a:ext>
                </a:extLst>
              </a:tr>
              <a:tr h="257195">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事業実施者</a:t>
                      </a:r>
                      <a:r>
                        <a:rPr kumimoji="1" lang="en-US" altLang="ja-JP" sz="1400" dirty="0">
                          <a:solidFill>
                            <a:srgbClr val="FF0000"/>
                          </a:solidFill>
                          <a:latin typeface="Meiryo UI" panose="020B0604030504040204" pitchFamily="50" charset="-128"/>
                          <a:ea typeface="Meiryo UI" panose="020B0604030504040204" pitchFamily="50" charset="-128"/>
                        </a:rPr>
                        <a:t>A</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実施主体（代表）</a:t>
                      </a:r>
                    </a:p>
                  </a:txBody>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38456490"/>
                  </a:ext>
                </a:extLst>
              </a:tr>
              <a:tr h="257195">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事業実施者</a:t>
                      </a:r>
                      <a:r>
                        <a:rPr kumimoji="1" lang="en-US" altLang="ja-JP" sz="1400" dirty="0">
                          <a:solidFill>
                            <a:srgbClr val="FF0000"/>
                          </a:solidFill>
                          <a:latin typeface="Meiryo UI" panose="020B0604030504040204" pitchFamily="50" charset="-128"/>
                          <a:ea typeface="Meiryo UI" panose="020B0604030504040204" pitchFamily="50" charset="-128"/>
                        </a:rPr>
                        <a:t>B</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17878053"/>
                  </a:ext>
                </a:extLst>
              </a:tr>
              <a:tr h="257195">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事業実施者</a:t>
                      </a:r>
                      <a:r>
                        <a:rPr kumimoji="1" lang="en-US" altLang="ja-JP" sz="1400" dirty="0">
                          <a:solidFill>
                            <a:srgbClr val="FF0000"/>
                          </a:solidFill>
                          <a:latin typeface="Meiryo UI" panose="020B0604030504040204" pitchFamily="50" charset="-128"/>
                          <a:ea typeface="Meiryo UI" panose="020B0604030504040204" pitchFamily="50" charset="-128"/>
                        </a:rPr>
                        <a:t>C</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05353770"/>
                  </a:ext>
                </a:extLst>
              </a:tr>
            </a:tbl>
          </a:graphicData>
        </a:graphic>
      </p:graphicFrame>
      <p:graphicFrame>
        <p:nvGraphicFramePr>
          <p:cNvPr id="3" name="図表 2">
            <a:extLst>
              <a:ext uri="{FF2B5EF4-FFF2-40B4-BE49-F238E27FC236}">
                <a16:creationId xmlns:a16="http://schemas.microsoft.com/office/drawing/2014/main" id="{92492777-1CFE-408E-9C93-BA473B73FE82}"/>
              </a:ext>
            </a:extLst>
          </p:cNvPr>
          <p:cNvGraphicFramePr/>
          <p:nvPr>
            <p:extLst>
              <p:ext uri="{D42A27DB-BD31-4B8C-83A1-F6EECF244321}">
                <p14:modId xmlns:p14="http://schemas.microsoft.com/office/powerpoint/2010/main" val="833200114"/>
              </p:ext>
            </p:extLst>
          </p:nvPr>
        </p:nvGraphicFramePr>
        <p:xfrm>
          <a:off x="872363" y="3119995"/>
          <a:ext cx="8313674" cy="29946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タイトル 9">
            <a:extLst>
              <a:ext uri="{FF2B5EF4-FFF2-40B4-BE49-F238E27FC236}">
                <a16:creationId xmlns:a16="http://schemas.microsoft.com/office/drawing/2014/main" id="{FDCD27AD-BD2B-429E-A95B-962769E92377}"/>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５．実現性</a:t>
            </a:r>
          </a:p>
        </p:txBody>
      </p:sp>
      <p:sp>
        <p:nvSpPr>
          <p:cNvPr id="2" name="楕円 1">
            <a:extLst>
              <a:ext uri="{FF2B5EF4-FFF2-40B4-BE49-F238E27FC236}">
                <a16:creationId xmlns:a16="http://schemas.microsoft.com/office/drawing/2014/main" id="{E7F520D0-AEF2-4200-83CF-D07974E0379E}"/>
              </a:ext>
            </a:extLst>
          </p:cNvPr>
          <p:cNvSpPr/>
          <p:nvPr/>
        </p:nvSpPr>
        <p:spPr>
          <a:xfrm>
            <a:off x="342996" y="1726964"/>
            <a:ext cx="434340" cy="434340"/>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例</a:t>
            </a:r>
          </a:p>
        </p:txBody>
      </p:sp>
    </p:spTree>
    <p:extLst>
      <p:ext uri="{BB962C8B-B14F-4D97-AF65-F5344CB8AC3E}">
        <p14:creationId xmlns:p14="http://schemas.microsoft.com/office/powerpoint/2010/main" val="2850304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６．その他</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12</a:t>
            </a:fld>
            <a:endParaRPr lang="ja-JP" altLang="en-US"/>
          </a:p>
        </p:txBody>
      </p:sp>
      <p:sp>
        <p:nvSpPr>
          <p:cNvPr id="5" name="正方形/長方形 4">
            <a:extLst>
              <a:ext uri="{FF2B5EF4-FFF2-40B4-BE49-F238E27FC236}">
                <a16:creationId xmlns:a16="http://schemas.microsoft.com/office/drawing/2014/main" id="{2975FAE8-21CE-4B4E-925B-AD900AA2CC75}"/>
              </a:ext>
            </a:extLst>
          </p:cNvPr>
          <p:cNvSpPr/>
          <p:nvPr/>
        </p:nvSpPr>
        <p:spPr>
          <a:xfrm>
            <a:off x="247968" y="620713"/>
            <a:ext cx="9424800" cy="568801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その他、自由に記載してください。記載する事項がない場合は、本項目は削除して構いません。</a:t>
            </a:r>
          </a:p>
        </p:txBody>
      </p:sp>
    </p:spTree>
    <p:extLst>
      <p:ext uri="{BB962C8B-B14F-4D97-AF65-F5344CB8AC3E}">
        <p14:creationId xmlns:p14="http://schemas.microsoft.com/office/powerpoint/2010/main" val="3241709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C4F7C95-0888-406C-A1FD-DD7AEF4D1072}"/>
              </a:ext>
            </a:extLst>
          </p:cNvPr>
          <p:cNvSpPr/>
          <p:nvPr/>
        </p:nvSpPr>
        <p:spPr>
          <a:xfrm>
            <a:off x="247968" y="620713"/>
            <a:ext cx="9424800" cy="568801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連名で応募する場合も含め、参画するすべての事業実施者の情報を記載してください。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提案者の情報</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2</a:t>
            </a:fld>
            <a:endParaRPr lang="ja-JP" altLang="en-US"/>
          </a:p>
        </p:txBody>
      </p:sp>
      <p:graphicFrame>
        <p:nvGraphicFramePr>
          <p:cNvPr id="11" name="表 10">
            <a:extLst>
              <a:ext uri="{FF2B5EF4-FFF2-40B4-BE49-F238E27FC236}">
                <a16:creationId xmlns:a16="http://schemas.microsoft.com/office/drawing/2014/main" id="{325B5CAB-312B-41D6-8626-D7ADBA8671C1}"/>
              </a:ext>
            </a:extLst>
          </p:cNvPr>
          <p:cNvGraphicFramePr>
            <a:graphicFrameLocks noGrp="1"/>
          </p:cNvGraphicFramePr>
          <p:nvPr>
            <p:extLst>
              <p:ext uri="{D42A27DB-BD31-4B8C-83A1-F6EECF244321}">
                <p14:modId xmlns:p14="http://schemas.microsoft.com/office/powerpoint/2010/main" val="3896689855"/>
              </p:ext>
            </p:extLst>
          </p:nvPr>
        </p:nvGraphicFramePr>
        <p:xfrm>
          <a:off x="823912" y="1387109"/>
          <a:ext cx="8167688" cy="1210056"/>
        </p:xfrm>
        <a:graphic>
          <a:graphicData uri="http://schemas.openxmlformats.org/drawingml/2006/table">
            <a:tbl>
              <a:tblPr firstRow="1" firstCol="1" bandRow="1">
                <a:tableStyleId>{5C22544A-7EE6-4342-B048-85BDC9FD1C3A}</a:tableStyleId>
              </a:tblPr>
              <a:tblGrid>
                <a:gridCol w="1875760">
                  <a:extLst>
                    <a:ext uri="{9D8B030D-6E8A-4147-A177-3AD203B41FA5}">
                      <a16:colId xmlns:a16="http://schemas.microsoft.com/office/drawing/2014/main" val="3915567555"/>
                    </a:ext>
                  </a:extLst>
                </a:gridCol>
                <a:gridCol w="6291928">
                  <a:extLst>
                    <a:ext uri="{9D8B030D-6E8A-4147-A177-3AD203B41FA5}">
                      <a16:colId xmlns:a16="http://schemas.microsoft.com/office/drawing/2014/main" val="3934024063"/>
                    </a:ext>
                  </a:extLst>
                </a:gridCol>
              </a:tblGrid>
              <a:tr h="0">
                <a:tc>
                  <a:txBody>
                    <a:bodyPr/>
                    <a:lstStyle/>
                    <a:p>
                      <a:pPr marL="133350" indent="-133350" algn="just">
                        <a:lnSpc>
                          <a:spcPts val="1800"/>
                        </a:lnSpc>
                        <a:spcAft>
                          <a:spcPts val="0"/>
                        </a:spcAft>
                      </a:pPr>
                      <a:r>
                        <a:rPr lang="ja-JP" sz="1200" dirty="0">
                          <a:solidFill>
                            <a:schemeClr val="tx1"/>
                          </a:solidFill>
                          <a:effectLst/>
                          <a:latin typeface="Meiryo UI" panose="020B0604030504040204" pitchFamily="50" charset="-128"/>
                          <a:ea typeface="Meiryo UI" panose="020B0604030504040204" pitchFamily="50" charset="-128"/>
                        </a:rPr>
                        <a:t>名称</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a:solidFill>
                            <a:schemeClr val="tx1"/>
                          </a:solidFill>
                          <a:effectLst/>
                          <a:latin typeface="Meiryo UI" panose="020B0604030504040204" pitchFamily="50" charset="-128"/>
                          <a:ea typeface="Meiryo UI" panose="020B0604030504040204" pitchFamily="50" charset="-128"/>
                        </a:rPr>
                        <a:t> </a:t>
                      </a:r>
                      <a:endParaRPr lang="ja-JP" sz="12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5071758"/>
                  </a:ext>
                </a:extLst>
              </a:tr>
              <a:tr h="0">
                <a:tc>
                  <a:txBody>
                    <a:bodyPr/>
                    <a:lstStyle/>
                    <a:p>
                      <a:pPr marL="133350" indent="-133350" algn="l">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所在地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設立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従業員数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事業内容</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326476"/>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ホームページ</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bl>
          </a:graphicData>
        </a:graphic>
      </p:graphicFrame>
      <p:graphicFrame>
        <p:nvGraphicFramePr>
          <p:cNvPr id="7" name="表 6">
            <a:extLst>
              <a:ext uri="{FF2B5EF4-FFF2-40B4-BE49-F238E27FC236}">
                <a16:creationId xmlns:a16="http://schemas.microsoft.com/office/drawing/2014/main" id="{C3D5CF42-FAEE-4BE8-B88C-A03EF36EE9EB}"/>
              </a:ext>
            </a:extLst>
          </p:cNvPr>
          <p:cNvGraphicFramePr>
            <a:graphicFrameLocks noGrp="1"/>
          </p:cNvGraphicFramePr>
          <p:nvPr>
            <p:extLst>
              <p:ext uri="{D42A27DB-BD31-4B8C-83A1-F6EECF244321}">
                <p14:modId xmlns:p14="http://schemas.microsoft.com/office/powerpoint/2010/main" val="3867087131"/>
              </p:ext>
            </p:extLst>
          </p:nvPr>
        </p:nvGraphicFramePr>
        <p:xfrm>
          <a:off x="823912" y="3460905"/>
          <a:ext cx="8167688" cy="1210056"/>
        </p:xfrm>
        <a:graphic>
          <a:graphicData uri="http://schemas.openxmlformats.org/drawingml/2006/table">
            <a:tbl>
              <a:tblPr firstRow="1" firstCol="1" bandRow="1">
                <a:tableStyleId>{5C22544A-7EE6-4342-B048-85BDC9FD1C3A}</a:tableStyleId>
              </a:tblPr>
              <a:tblGrid>
                <a:gridCol w="1875760">
                  <a:extLst>
                    <a:ext uri="{9D8B030D-6E8A-4147-A177-3AD203B41FA5}">
                      <a16:colId xmlns:a16="http://schemas.microsoft.com/office/drawing/2014/main" val="3915567555"/>
                    </a:ext>
                  </a:extLst>
                </a:gridCol>
                <a:gridCol w="6291928">
                  <a:extLst>
                    <a:ext uri="{9D8B030D-6E8A-4147-A177-3AD203B41FA5}">
                      <a16:colId xmlns:a16="http://schemas.microsoft.com/office/drawing/2014/main" val="3934024063"/>
                    </a:ext>
                  </a:extLst>
                </a:gridCol>
              </a:tblGrid>
              <a:tr h="0">
                <a:tc>
                  <a:txBody>
                    <a:bodyPr/>
                    <a:lstStyle/>
                    <a:p>
                      <a:pPr marL="133350" indent="-133350" algn="just">
                        <a:lnSpc>
                          <a:spcPts val="1800"/>
                        </a:lnSpc>
                        <a:spcAft>
                          <a:spcPts val="0"/>
                        </a:spcAft>
                      </a:pPr>
                      <a:r>
                        <a:rPr lang="ja-JP" sz="1200" dirty="0">
                          <a:solidFill>
                            <a:schemeClr val="tx1"/>
                          </a:solidFill>
                          <a:effectLst/>
                          <a:latin typeface="Meiryo UI" panose="020B0604030504040204" pitchFamily="50" charset="-128"/>
                          <a:ea typeface="Meiryo UI" panose="020B0604030504040204" pitchFamily="50" charset="-128"/>
                        </a:rPr>
                        <a:t>名称</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a:solidFill>
                            <a:schemeClr val="tx1"/>
                          </a:solidFill>
                          <a:effectLst/>
                          <a:latin typeface="Meiryo UI" panose="020B0604030504040204" pitchFamily="50" charset="-128"/>
                          <a:ea typeface="Meiryo UI" panose="020B0604030504040204" pitchFamily="50" charset="-128"/>
                        </a:rPr>
                        <a:t> </a:t>
                      </a:r>
                      <a:endParaRPr lang="ja-JP" sz="12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5071758"/>
                  </a:ext>
                </a:extLst>
              </a:tr>
              <a:tr h="0">
                <a:tc>
                  <a:txBody>
                    <a:bodyPr/>
                    <a:lstStyle/>
                    <a:p>
                      <a:pPr marL="133350" indent="-133350" algn="l">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所在地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77804">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設立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従業員数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事業内容</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326476"/>
                  </a:ext>
                </a:extLst>
              </a:tr>
              <a:tr h="0">
                <a:tc>
                  <a:txBody>
                    <a:bodyPr/>
                    <a:lstStyle/>
                    <a:p>
                      <a:pPr marL="133350" indent="-133350" algn="just">
                        <a:lnSpc>
                          <a:spcPts val="1800"/>
                        </a:lnSpc>
                        <a:spcAft>
                          <a:spcPts val="0"/>
                        </a:spcAft>
                      </a:pP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ホームページ</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dirty="0">
                          <a:solidFill>
                            <a:schemeClr val="tx1"/>
                          </a:solidFill>
                          <a:effectLst/>
                          <a:latin typeface="Meiryo UI" panose="020B0604030504040204" pitchFamily="50" charset="-128"/>
                          <a:ea typeface="Meiryo UI" panose="020B0604030504040204" pitchFamily="50" charset="-128"/>
                        </a:rPr>
                        <a:t> </a:t>
                      </a:r>
                      <a:endParaRPr lang="ja-JP" sz="1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bl>
          </a:graphicData>
        </a:graphic>
      </p:graphicFrame>
    </p:spTree>
    <p:extLst>
      <p:ext uri="{BB962C8B-B14F-4D97-AF65-F5344CB8AC3E}">
        <p14:creationId xmlns:p14="http://schemas.microsoft.com/office/powerpoint/2010/main" val="3690313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dirty="0"/>
              <a:t>目次</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3</a:t>
            </a:fld>
            <a:endParaRPr lang="ja-JP" altLang="en-US"/>
          </a:p>
        </p:txBody>
      </p:sp>
      <p:sp>
        <p:nvSpPr>
          <p:cNvPr id="7" name="正方形/長方形 6">
            <a:extLst>
              <a:ext uri="{FF2B5EF4-FFF2-40B4-BE49-F238E27FC236}">
                <a16:creationId xmlns:a16="http://schemas.microsoft.com/office/drawing/2014/main" id="{4EB4D848-2302-482D-94D6-D804599C9B81}"/>
              </a:ext>
            </a:extLst>
          </p:cNvPr>
          <p:cNvSpPr/>
          <p:nvPr/>
        </p:nvSpPr>
        <p:spPr>
          <a:xfrm>
            <a:off x="457200" y="1062989"/>
            <a:ext cx="9212263" cy="52457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2800" dirty="0">
                <a:solidFill>
                  <a:schemeClr val="tx1"/>
                </a:solidFill>
              </a:rPr>
              <a:t>ページ　</a:t>
            </a:r>
            <a:endParaRPr kumimoji="1" lang="en-US" altLang="ja-JP" sz="2800" dirty="0">
              <a:solidFill>
                <a:schemeClr val="tx1"/>
              </a:solidFill>
            </a:endParaRPr>
          </a:p>
          <a:p>
            <a:pPr marL="514350" indent="-514350">
              <a:buFont typeface="+mj-lt"/>
              <a:buAutoNum type="arabicPeriod"/>
            </a:pPr>
            <a:r>
              <a:rPr kumimoji="1" lang="ja-JP" altLang="en-US" sz="2800" dirty="0">
                <a:solidFill>
                  <a:schemeClr val="tx1"/>
                </a:solidFill>
              </a:rPr>
              <a:t>プロジェクト概要</a:t>
            </a:r>
            <a:r>
              <a:rPr kumimoji="1" lang="en-US" altLang="ja-JP" sz="2800" dirty="0">
                <a:solidFill>
                  <a:schemeClr val="tx1"/>
                </a:solidFill>
              </a:rPr>
              <a:t>												XX</a:t>
            </a:r>
          </a:p>
          <a:p>
            <a:pPr marL="514350" indent="-514350">
              <a:buFont typeface="+mj-lt"/>
              <a:buAutoNum type="arabicPeriod"/>
            </a:pPr>
            <a:r>
              <a:rPr kumimoji="1" lang="ja-JP" altLang="en-US" sz="2800" dirty="0">
                <a:solidFill>
                  <a:schemeClr val="tx1"/>
                </a:solidFill>
              </a:rPr>
              <a:t>独自性・革新性</a:t>
            </a:r>
            <a:r>
              <a:rPr kumimoji="1" lang="en-US" altLang="ja-JP" sz="2800" dirty="0">
                <a:solidFill>
                  <a:schemeClr val="tx1"/>
                </a:solidFill>
              </a:rPr>
              <a:t>	</a:t>
            </a:r>
            <a:r>
              <a:rPr kumimoji="1" lang="ja-JP" altLang="en-US" sz="2800" dirty="0">
                <a:solidFill>
                  <a:schemeClr val="tx1"/>
                </a:solidFill>
              </a:rPr>
              <a:t>　　</a:t>
            </a:r>
            <a:r>
              <a:rPr kumimoji="1" lang="en-US" altLang="ja-JP" sz="2800" dirty="0">
                <a:solidFill>
                  <a:schemeClr val="tx1"/>
                </a:solidFill>
              </a:rPr>
              <a:t>										</a:t>
            </a:r>
            <a:r>
              <a:rPr kumimoji="1" lang="en-US" altLang="ja-JP" sz="2800" dirty="0">
                <a:solidFill>
                  <a:schemeClr val="tx1"/>
                </a:solidFill>
                <a:latin typeface="+mn-ea"/>
              </a:rPr>
              <a:t>XX</a:t>
            </a:r>
          </a:p>
          <a:p>
            <a:pPr marL="514350" indent="-514350">
              <a:buFont typeface="+mj-lt"/>
              <a:buAutoNum type="arabicPeriod"/>
            </a:pPr>
            <a:r>
              <a:rPr kumimoji="1" lang="ja-JP" altLang="en-US" sz="2800" dirty="0">
                <a:solidFill>
                  <a:schemeClr val="tx1"/>
                </a:solidFill>
              </a:rPr>
              <a:t>有用性</a:t>
            </a:r>
            <a:r>
              <a:rPr kumimoji="1" lang="en-US" altLang="ja-JP" sz="2800" dirty="0">
                <a:solidFill>
                  <a:schemeClr val="tx1"/>
                </a:solidFill>
              </a:rPr>
              <a:t>																</a:t>
            </a:r>
          </a:p>
          <a:p>
            <a:pPr marL="514350" indent="-514350">
              <a:buFont typeface="+mj-lt"/>
              <a:buAutoNum type="arabicPeriod"/>
            </a:pPr>
            <a:r>
              <a:rPr kumimoji="1" lang="ja-JP" altLang="en-US" sz="2800" dirty="0">
                <a:solidFill>
                  <a:schemeClr val="tx1"/>
                </a:solidFill>
              </a:rPr>
              <a:t>持続性・発展性（継続的な運用、次年度以降の展開等）</a:t>
            </a:r>
            <a:endParaRPr kumimoji="1" lang="en-US" altLang="ja-JP" sz="2800" dirty="0">
              <a:solidFill>
                <a:schemeClr val="tx1"/>
              </a:solidFill>
            </a:endParaRPr>
          </a:p>
          <a:p>
            <a:pPr marL="514350" indent="-514350">
              <a:buFont typeface="+mj-lt"/>
              <a:buAutoNum type="arabicPeriod"/>
            </a:pPr>
            <a:r>
              <a:rPr kumimoji="1" lang="ja-JP" altLang="en-US" sz="2800" dirty="0">
                <a:solidFill>
                  <a:schemeClr val="tx1"/>
                </a:solidFill>
              </a:rPr>
              <a:t>実現可能性（スケジュール、実施体制等）</a:t>
            </a:r>
            <a:endParaRPr kumimoji="1" lang="en-US" altLang="ja-JP" sz="2800" dirty="0">
              <a:solidFill>
                <a:schemeClr val="tx1"/>
              </a:solidFill>
            </a:endParaRPr>
          </a:p>
          <a:p>
            <a:pPr marL="514350" indent="-514350">
              <a:buFont typeface="+mj-lt"/>
              <a:buAutoNum type="arabicPeriod"/>
            </a:pPr>
            <a:r>
              <a:rPr kumimoji="1" lang="ja-JP" altLang="en-US" sz="2800" dirty="0">
                <a:solidFill>
                  <a:schemeClr val="tx1"/>
                </a:solidFill>
              </a:rPr>
              <a:t>その他</a:t>
            </a:r>
            <a:br>
              <a:rPr kumimoji="1" lang="en-US" altLang="ja-JP" sz="2800" dirty="0">
                <a:solidFill>
                  <a:schemeClr val="tx1"/>
                </a:solidFill>
              </a:rPr>
            </a:br>
            <a:endParaRPr kumimoji="1" lang="ja-JP" altLang="en-US" sz="2800" dirty="0">
              <a:solidFill>
                <a:schemeClr val="tx1"/>
              </a:solidFill>
            </a:endParaRPr>
          </a:p>
          <a:p>
            <a:r>
              <a:rPr kumimoji="1" lang="en-US" altLang="ja-JP" sz="2400" dirty="0">
                <a:solidFill>
                  <a:schemeClr val="tx1"/>
                </a:solidFill>
              </a:rPr>
              <a:t>※</a:t>
            </a:r>
            <a:r>
              <a:rPr kumimoji="1" lang="ja-JP" altLang="en-US" sz="2400" dirty="0">
                <a:solidFill>
                  <a:schemeClr val="tx1"/>
                </a:solidFill>
              </a:rPr>
              <a:t>記載欄が不足する場合は必要に応じて記載欄及びページを追加すること</a:t>
            </a:r>
          </a:p>
        </p:txBody>
      </p:sp>
    </p:spTree>
    <p:extLst>
      <p:ext uri="{BB962C8B-B14F-4D97-AF65-F5344CB8AC3E}">
        <p14:creationId xmlns:p14="http://schemas.microsoft.com/office/powerpoint/2010/main" val="1903485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１．プロジェクト概要</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4</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664701"/>
            <a:ext cx="9367934" cy="341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buNone/>
            </a:pPr>
            <a:r>
              <a:rPr lang="ja-JP" altLang="en-US" sz="1800" b="1" u="sng" dirty="0">
                <a:latin typeface="Meiryo UI" panose="020B0604030504040204" pitchFamily="50" charset="-128"/>
                <a:ea typeface="Meiryo UI" panose="020B0604030504040204" pitchFamily="50" charset="-128"/>
              </a:rPr>
              <a:t>１－１．テーマ・プロジェクト名</a:t>
            </a:r>
          </a:p>
        </p:txBody>
      </p:sp>
      <p:sp>
        <p:nvSpPr>
          <p:cNvPr id="8" name="コンテンツ プレースホルダー 2">
            <a:extLst>
              <a:ext uri="{FF2B5EF4-FFF2-40B4-BE49-F238E27FC236}">
                <a16:creationId xmlns:a16="http://schemas.microsoft.com/office/drawing/2014/main" id="{DE3B0C86-EE4F-424A-8C6E-82B650EED04B}"/>
              </a:ext>
            </a:extLst>
          </p:cNvPr>
          <p:cNvSpPr txBox="1">
            <a:spLocks/>
          </p:cNvSpPr>
          <p:nvPr/>
        </p:nvSpPr>
        <p:spPr bwMode="auto">
          <a:xfrm>
            <a:off x="269033" y="2178924"/>
            <a:ext cx="9367934"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buFont typeface="Arial" panose="020B0604020202020204" pitchFamily="34" charset="0"/>
              <a:buNone/>
            </a:pPr>
            <a:r>
              <a:rPr lang="ja-JP" altLang="en-US" sz="1800" b="1" u="sng" dirty="0">
                <a:latin typeface="Meiryo UI" panose="020B0604030504040204" pitchFamily="50" charset="-128"/>
                <a:ea typeface="Meiryo UI" panose="020B0604030504040204" pitchFamily="50" charset="-128"/>
              </a:rPr>
              <a:t>１－２．プロジェクトの概要</a:t>
            </a:r>
          </a:p>
        </p:txBody>
      </p:sp>
      <p:sp>
        <p:nvSpPr>
          <p:cNvPr id="11" name="正方形/長方形 10">
            <a:extLst>
              <a:ext uri="{FF2B5EF4-FFF2-40B4-BE49-F238E27FC236}">
                <a16:creationId xmlns:a16="http://schemas.microsoft.com/office/drawing/2014/main" id="{0E3F5E6F-0F9B-4B66-9D30-68C3169432E2}"/>
              </a:ext>
            </a:extLst>
          </p:cNvPr>
          <p:cNvSpPr/>
          <p:nvPr/>
        </p:nvSpPr>
        <p:spPr>
          <a:xfrm>
            <a:off x="247968" y="2532555"/>
            <a:ext cx="9424800" cy="379464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今回提案するプロジェクトの概要を具体的に記載してください。</a:t>
            </a:r>
          </a:p>
        </p:txBody>
      </p:sp>
      <p:sp>
        <p:nvSpPr>
          <p:cNvPr id="9" name="正方形/長方形 8">
            <a:extLst>
              <a:ext uri="{FF2B5EF4-FFF2-40B4-BE49-F238E27FC236}">
                <a16:creationId xmlns:a16="http://schemas.microsoft.com/office/drawing/2014/main" id="{11309704-0072-458F-B89F-BA31AE67FC7D}"/>
              </a:ext>
            </a:extLst>
          </p:cNvPr>
          <p:cNvSpPr/>
          <p:nvPr/>
        </p:nvSpPr>
        <p:spPr>
          <a:xfrm>
            <a:off x="247968" y="1019729"/>
            <a:ext cx="9424800" cy="99351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今回提案するテーマ・プロジェクトの具体的な名称を記載してください。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6663846" y="0"/>
            <a:ext cx="3480539" cy="584775"/>
          </a:xfrm>
          <a:prstGeom prst="rect">
            <a:avLst/>
          </a:prstGeom>
        </p:spPr>
        <p:txBody>
          <a:bodyPr wrap="square">
            <a:spAutoFit/>
          </a:bodyPr>
          <a:lstStyle/>
          <a:p>
            <a:pPr marL="285750" indent="-285750">
              <a:buFont typeface="Meiryo UI" panose="020B0604030504040204" pitchFamily="50" charset="-128"/>
              <a:buChar char="※"/>
            </a:pPr>
            <a:r>
              <a:rPr lang="ja-JP" altLang="en-US" sz="1600" b="1" dirty="0">
                <a:solidFill>
                  <a:srgbClr val="FF0000"/>
                </a:solidFill>
                <a:latin typeface="+mn-ea"/>
              </a:rPr>
              <a:t>「</a:t>
            </a:r>
            <a:r>
              <a:rPr lang="en-US" altLang="ja-JP" sz="1600" b="1" dirty="0">
                <a:solidFill>
                  <a:srgbClr val="FF0000"/>
                </a:solidFill>
                <a:latin typeface="+mn-ea"/>
              </a:rPr>
              <a:t>1.</a:t>
            </a:r>
            <a:r>
              <a:rPr lang="ja-JP" altLang="en-US" sz="1600" b="1" dirty="0">
                <a:solidFill>
                  <a:srgbClr val="FF0000"/>
                </a:solidFill>
                <a:latin typeface="+mn-ea"/>
              </a:rPr>
              <a:t>プロジェクト概要」は、採択後、仙台市公式サイトで公表します。</a:t>
            </a:r>
          </a:p>
        </p:txBody>
      </p:sp>
    </p:spTree>
    <p:extLst>
      <p:ext uri="{BB962C8B-B14F-4D97-AF65-F5344CB8AC3E}">
        <p14:creationId xmlns:p14="http://schemas.microsoft.com/office/powerpoint/2010/main" val="3062395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5</a:t>
            </a:fld>
            <a:endParaRPr lang="ja-JP" altLang="en-US"/>
          </a:p>
        </p:txBody>
      </p:sp>
      <p:sp>
        <p:nvSpPr>
          <p:cNvPr id="6" name="タイトル 9">
            <a:extLst>
              <a:ext uri="{FF2B5EF4-FFF2-40B4-BE49-F238E27FC236}">
                <a16:creationId xmlns:a16="http://schemas.microsoft.com/office/drawing/2014/main" id="{E91B0998-0D79-420F-8214-1885BFAFE06E}"/>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２．適合性</a:t>
            </a:r>
          </a:p>
        </p:txBody>
      </p:sp>
      <p:sp>
        <p:nvSpPr>
          <p:cNvPr id="5" name="正方形/長方形 4">
            <a:extLst>
              <a:ext uri="{FF2B5EF4-FFF2-40B4-BE49-F238E27FC236}">
                <a16:creationId xmlns:a16="http://schemas.microsoft.com/office/drawing/2014/main" id="{4313B679-A2A0-4E0F-ACFD-B0BCC9E70AE7}"/>
              </a:ext>
            </a:extLst>
          </p:cNvPr>
          <p:cNvSpPr/>
          <p:nvPr/>
        </p:nvSpPr>
        <p:spPr>
          <a:xfrm>
            <a:off x="247968" y="620713"/>
            <a:ext cx="9424800" cy="568801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本事業の目的を理解していることがわかるように記載してください。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公募条件に合致していることがわかるように記載してください。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21863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３．有用性</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6</a:t>
            </a:fld>
            <a:endParaRPr lang="ja-JP" altLang="en-US"/>
          </a:p>
        </p:txBody>
      </p:sp>
      <p:sp>
        <p:nvSpPr>
          <p:cNvPr id="5" name="正方形/長方形 4">
            <a:extLst>
              <a:ext uri="{FF2B5EF4-FFF2-40B4-BE49-F238E27FC236}">
                <a16:creationId xmlns:a16="http://schemas.microsoft.com/office/drawing/2014/main" id="{AEE4CD64-30A3-4CFD-80DF-5FB40E1D1DA1}"/>
              </a:ext>
            </a:extLst>
          </p:cNvPr>
          <p:cNvSpPr/>
          <p:nvPr/>
        </p:nvSpPr>
        <p:spPr>
          <a:xfrm>
            <a:off x="247968" y="620713"/>
            <a:ext cx="9424800" cy="568801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スマートフロンティア協議会事業として有意か、仙台市の独自性ある事業か記載してください。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提案されたプロジェクトの実施内容について、利用者（市民など）にとってどのような価値があるかを記載してください。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ja-JP" altLang="en-US"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29269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４．発展性</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7</a:t>
            </a:fld>
            <a:endParaRPr lang="ja-JP" altLang="en-US"/>
          </a:p>
        </p:txBody>
      </p:sp>
      <p:sp>
        <p:nvSpPr>
          <p:cNvPr id="5" name="正方形/長方形 4">
            <a:extLst>
              <a:ext uri="{FF2B5EF4-FFF2-40B4-BE49-F238E27FC236}">
                <a16:creationId xmlns:a16="http://schemas.microsoft.com/office/drawing/2014/main" id="{AEE4CD64-30A3-4CFD-80DF-5FB40E1D1DA1}"/>
              </a:ext>
            </a:extLst>
          </p:cNvPr>
          <p:cNvSpPr/>
          <p:nvPr/>
        </p:nvSpPr>
        <p:spPr>
          <a:xfrm>
            <a:off x="247968" y="620713"/>
            <a:ext cx="9424800" cy="568801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継続的な運用などが考えられているかを記載してください。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他事業等との展開性や、次年度以降の展開にどのように繋がるかについてわかりやすく記載してください。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ja-JP" altLang="en-US"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83251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５．実現性</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8</a:t>
            </a:fld>
            <a:endParaRPr lang="ja-JP" altLang="en-US"/>
          </a:p>
        </p:txBody>
      </p:sp>
      <p:sp>
        <p:nvSpPr>
          <p:cNvPr id="48" name="コンテンツ プレースホルダー 2">
            <a:extLst>
              <a:ext uri="{FF2B5EF4-FFF2-40B4-BE49-F238E27FC236}">
                <a16:creationId xmlns:a16="http://schemas.microsoft.com/office/drawing/2014/main" id="{CCCA033A-2EE8-498D-AB68-9255781DFF5E}"/>
              </a:ext>
            </a:extLst>
          </p:cNvPr>
          <p:cNvSpPr>
            <a:spLocks noGrp="1"/>
          </p:cNvSpPr>
          <p:nvPr>
            <p:ph idx="1"/>
          </p:nvPr>
        </p:nvSpPr>
        <p:spPr>
          <a:xfrm>
            <a:off x="269033" y="583676"/>
            <a:ext cx="9367934" cy="341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buNone/>
            </a:pPr>
            <a:r>
              <a:rPr lang="ja-JP" altLang="en-US" sz="1800" b="1" u="sng" dirty="0">
                <a:latin typeface="Meiryo UI" panose="020B0604030504040204" pitchFamily="50" charset="-128"/>
                <a:ea typeface="Meiryo UI" panose="020B0604030504040204" pitchFamily="50" charset="-128"/>
              </a:rPr>
              <a:t>５－１．提案内容の合理性・実現性</a:t>
            </a:r>
          </a:p>
        </p:txBody>
      </p:sp>
      <p:sp>
        <p:nvSpPr>
          <p:cNvPr id="6" name="正方形/長方形 5">
            <a:extLst>
              <a:ext uri="{FF2B5EF4-FFF2-40B4-BE49-F238E27FC236}">
                <a16:creationId xmlns:a16="http://schemas.microsoft.com/office/drawing/2014/main" id="{26818E5C-8BD1-4093-B264-53C09A3244BB}"/>
              </a:ext>
            </a:extLst>
          </p:cNvPr>
          <p:cNvSpPr/>
          <p:nvPr/>
        </p:nvSpPr>
        <p:spPr>
          <a:xfrm>
            <a:off x="247968" y="925307"/>
            <a:ext cx="9424800" cy="5383417"/>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提案が合理的で実現可能なものとなっているか、わかりやすく記載してください。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endParaRPr lang="ja-JP" altLang="en-US"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89734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5283B9A3-A814-488B-AB53-7F99AA86A840}"/>
              </a:ext>
            </a:extLst>
          </p:cNvPr>
          <p:cNvSpPr/>
          <p:nvPr/>
        </p:nvSpPr>
        <p:spPr>
          <a:xfrm>
            <a:off x="247968" y="985239"/>
            <a:ext cx="9424800" cy="532348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スケジュールは妥当なものとなっているか記載してください。</a:t>
            </a: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公募段階から準備を始める場合は、それを含む形で作成してください</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pPr>
                <a:defRPr/>
              </a:pPr>
              <a:t>9</a:t>
            </a:fld>
            <a:endParaRPr lang="ja-JP" altLang="en-US"/>
          </a:p>
        </p:txBody>
      </p:sp>
      <p:graphicFrame>
        <p:nvGraphicFramePr>
          <p:cNvPr id="8" name="表 7">
            <a:extLst>
              <a:ext uri="{FF2B5EF4-FFF2-40B4-BE49-F238E27FC236}">
                <a16:creationId xmlns:a16="http://schemas.microsoft.com/office/drawing/2014/main" id="{408D6E59-FCB3-44AE-B471-D93A3AC7F8D5}"/>
              </a:ext>
            </a:extLst>
          </p:cNvPr>
          <p:cNvGraphicFramePr>
            <a:graphicFrameLocks noGrp="1"/>
          </p:cNvGraphicFramePr>
          <p:nvPr>
            <p:extLst>
              <p:ext uri="{D42A27DB-BD31-4B8C-83A1-F6EECF244321}">
                <p14:modId xmlns:p14="http://schemas.microsoft.com/office/powerpoint/2010/main" val="2264091949"/>
              </p:ext>
            </p:extLst>
          </p:nvPr>
        </p:nvGraphicFramePr>
        <p:xfrm>
          <a:off x="338238" y="1515938"/>
          <a:ext cx="9083667" cy="4435512"/>
        </p:xfrm>
        <a:graphic>
          <a:graphicData uri="http://schemas.openxmlformats.org/drawingml/2006/table">
            <a:tbl>
              <a:tblPr firstRow="1" bandRow="1">
                <a:tableStyleId>{5940675A-B579-460E-94D1-54222C63F5DA}</a:tableStyleId>
              </a:tblPr>
              <a:tblGrid>
                <a:gridCol w="796009">
                  <a:extLst>
                    <a:ext uri="{9D8B030D-6E8A-4147-A177-3AD203B41FA5}">
                      <a16:colId xmlns:a16="http://schemas.microsoft.com/office/drawing/2014/main" val="3083338089"/>
                    </a:ext>
                  </a:extLst>
                </a:gridCol>
                <a:gridCol w="266733">
                  <a:extLst>
                    <a:ext uri="{9D8B030D-6E8A-4147-A177-3AD203B41FA5}">
                      <a16:colId xmlns:a16="http://schemas.microsoft.com/office/drawing/2014/main" val="1965634617"/>
                    </a:ext>
                  </a:extLst>
                </a:gridCol>
                <a:gridCol w="266733">
                  <a:extLst>
                    <a:ext uri="{9D8B030D-6E8A-4147-A177-3AD203B41FA5}">
                      <a16:colId xmlns:a16="http://schemas.microsoft.com/office/drawing/2014/main" val="760885236"/>
                    </a:ext>
                  </a:extLst>
                </a:gridCol>
                <a:gridCol w="266733">
                  <a:extLst>
                    <a:ext uri="{9D8B030D-6E8A-4147-A177-3AD203B41FA5}">
                      <a16:colId xmlns:a16="http://schemas.microsoft.com/office/drawing/2014/main" val="1059119756"/>
                    </a:ext>
                  </a:extLst>
                </a:gridCol>
                <a:gridCol w="266733">
                  <a:extLst>
                    <a:ext uri="{9D8B030D-6E8A-4147-A177-3AD203B41FA5}">
                      <a16:colId xmlns:a16="http://schemas.microsoft.com/office/drawing/2014/main" val="888943726"/>
                    </a:ext>
                  </a:extLst>
                </a:gridCol>
                <a:gridCol w="266733">
                  <a:extLst>
                    <a:ext uri="{9D8B030D-6E8A-4147-A177-3AD203B41FA5}">
                      <a16:colId xmlns:a16="http://schemas.microsoft.com/office/drawing/2014/main" val="1286000250"/>
                    </a:ext>
                  </a:extLst>
                </a:gridCol>
                <a:gridCol w="266733">
                  <a:extLst>
                    <a:ext uri="{9D8B030D-6E8A-4147-A177-3AD203B41FA5}">
                      <a16:colId xmlns:a16="http://schemas.microsoft.com/office/drawing/2014/main" val="653060724"/>
                    </a:ext>
                  </a:extLst>
                </a:gridCol>
                <a:gridCol w="266733">
                  <a:extLst>
                    <a:ext uri="{9D8B030D-6E8A-4147-A177-3AD203B41FA5}">
                      <a16:colId xmlns:a16="http://schemas.microsoft.com/office/drawing/2014/main" val="748257769"/>
                    </a:ext>
                  </a:extLst>
                </a:gridCol>
                <a:gridCol w="266733">
                  <a:extLst>
                    <a:ext uri="{9D8B030D-6E8A-4147-A177-3AD203B41FA5}">
                      <a16:colId xmlns:a16="http://schemas.microsoft.com/office/drawing/2014/main" val="2858667735"/>
                    </a:ext>
                  </a:extLst>
                </a:gridCol>
                <a:gridCol w="266733">
                  <a:extLst>
                    <a:ext uri="{9D8B030D-6E8A-4147-A177-3AD203B41FA5}">
                      <a16:colId xmlns:a16="http://schemas.microsoft.com/office/drawing/2014/main" val="2287970205"/>
                    </a:ext>
                  </a:extLst>
                </a:gridCol>
                <a:gridCol w="266733">
                  <a:extLst>
                    <a:ext uri="{9D8B030D-6E8A-4147-A177-3AD203B41FA5}">
                      <a16:colId xmlns:a16="http://schemas.microsoft.com/office/drawing/2014/main" val="1439276568"/>
                    </a:ext>
                  </a:extLst>
                </a:gridCol>
                <a:gridCol w="266733">
                  <a:extLst>
                    <a:ext uri="{9D8B030D-6E8A-4147-A177-3AD203B41FA5}">
                      <a16:colId xmlns:a16="http://schemas.microsoft.com/office/drawing/2014/main" val="881481355"/>
                    </a:ext>
                  </a:extLst>
                </a:gridCol>
                <a:gridCol w="266733">
                  <a:extLst>
                    <a:ext uri="{9D8B030D-6E8A-4147-A177-3AD203B41FA5}">
                      <a16:colId xmlns:a16="http://schemas.microsoft.com/office/drawing/2014/main" val="2716570815"/>
                    </a:ext>
                  </a:extLst>
                </a:gridCol>
                <a:gridCol w="266733">
                  <a:extLst>
                    <a:ext uri="{9D8B030D-6E8A-4147-A177-3AD203B41FA5}">
                      <a16:colId xmlns:a16="http://schemas.microsoft.com/office/drawing/2014/main" val="3387788535"/>
                    </a:ext>
                  </a:extLst>
                </a:gridCol>
                <a:gridCol w="266733">
                  <a:extLst>
                    <a:ext uri="{9D8B030D-6E8A-4147-A177-3AD203B41FA5}">
                      <a16:colId xmlns:a16="http://schemas.microsoft.com/office/drawing/2014/main" val="87242078"/>
                    </a:ext>
                  </a:extLst>
                </a:gridCol>
                <a:gridCol w="266733">
                  <a:extLst>
                    <a:ext uri="{9D8B030D-6E8A-4147-A177-3AD203B41FA5}">
                      <a16:colId xmlns:a16="http://schemas.microsoft.com/office/drawing/2014/main" val="2836975596"/>
                    </a:ext>
                  </a:extLst>
                </a:gridCol>
                <a:gridCol w="266733">
                  <a:extLst>
                    <a:ext uri="{9D8B030D-6E8A-4147-A177-3AD203B41FA5}">
                      <a16:colId xmlns:a16="http://schemas.microsoft.com/office/drawing/2014/main" val="3994383782"/>
                    </a:ext>
                  </a:extLst>
                </a:gridCol>
                <a:gridCol w="266733">
                  <a:extLst>
                    <a:ext uri="{9D8B030D-6E8A-4147-A177-3AD203B41FA5}">
                      <a16:colId xmlns:a16="http://schemas.microsoft.com/office/drawing/2014/main" val="4255219869"/>
                    </a:ext>
                  </a:extLst>
                </a:gridCol>
                <a:gridCol w="266733">
                  <a:extLst>
                    <a:ext uri="{9D8B030D-6E8A-4147-A177-3AD203B41FA5}">
                      <a16:colId xmlns:a16="http://schemas.microsoft.com/office/drawing/2014/main" val="3230159634"/>
                    </a:ext>
                  </a:extLst>
                </a:gridCol>
                <a:gridCol w="266733">
                  <a:extLst>
                    <a:ext uri="{9D8B030D-6E8A-4147-A177-3AD203B41FA5}">
                      <a16:colId xmlns:a16="http://schemas.microsoft.com/office/drawing/2014/main" val="4210884518"/>
                    </a:ext>
                  </a:extLst>
                </a:gridCol>
                <a:gridCol w="266733">
                  <a:extLst>
                    <a:ext uri="{9D8B030D-6E8A-4147-A177-3AD203B41FA5}">
                      <a16:colId xmlns:a16="http://schemas.microsoft.com/office/drawing/2014/main" val="481163602"/>
                    </a:ext>
                  </a:extLst>
                </a:gridCol>
                <a:gridCol w="266733">
                  <a:extLst>
                    <a:ext uri="{9D8B030D-6E8A-4147-A177-3AD203B41FA5}">
                      <a16:colId xmlns:a16="http://schemas.microsoft.com/office/drawing/2014/main" val="2070584539"/>
                    </a:ext>
                  </a:extLst>
                </a:gridCol>
                <a:gridCol w="266733">
                  <a:extLst>
                    <a:ext uri="{9D8B030D-6E8A-4147-A177-3AD203B41FA5}">
                      <a16:colId xmlns:a16="http://schemas.microsoft.com/office/drawing/2014/main" val="4124537052"/>
                    </a:ext>
                  </a:extLst>
                </a:gridCol>
                <a:gridCol w="266733">
                  <a:extLst>
                    <a:ext uri="{9D8B030D-6E8A-4147-A177-3AD203B41FA5}">
                      <a16:colId xmlns:a16="http://schemas.microsoft.com/office/drawing/2014/main" val="3141566880"/>
                    </a:ext>
                  </a:extLst>
                </a:gridCol>
                <a:gridCol w="266733">
                  <a:extLst>
                    <a:ext uri="{9D8B030D-6E8A-4147-A177-3AD203B41FA5}">
                      <a16:colId xmlns:a16="http://schemas.microsoft.com/office/drawing/2014/main" val="2072459011"/>
                    </a:ext>
                  </a:extLst>
                </a:gridCol>
                <a:gridCol w="266733">
                  <a:extLst>
                    <a:ext uri="{9D8B030D-6E8A-4147-A177-3AD203B41FA5}">
                      <a16:colId xmlns:a16="http://schemas.microsoft.com/office/drawing/2014/main" val="1207459288"/>
                    </a:ext>
                  </a:extLst>
                </a:gridCol>
                <a:gridCol w="266733">
                  <a:extLst>
                    <a:ext uri="{9D8B030D-6E8A-4147-A177-3AD203B41FA5}">
                      <a16:colId xmlns:a16="http://schemas.microsoft.com/office/drawing/2014/main" val="1683054639"/>
                    </a:ext>
                  </a:extLst>
                </a:gridCol>
                <a:gridCol w="270520">
                  <a:extLst>
                    <a:ext uri="{9D8B030D-6E8A-4147-A177-3AD203B41FA5}">
                      <a16:colId xmlns:a16="http://schemas.microsoft.com/office/drawing/2014/main" val="4199120430"/>
                    </a:ext>
                  </a:extLst>
                </a:gridCol>
                <a:gridCol w="270520">
                  <a:extLst>
                    <a:ext uri="{9D8B030D-6E8A-4147-A177-3AD203B41FA5}">
                      <a16:colId xmlns:a16="http://schemas.microsoft.com/office/drawing/2014/main" val="2443171151"/>
                    </a:ext>
                  </a:extLst>
                </a:gridCol>
                <a:gridCol w="270520">
                  <a:extLst>
                    <a:ext uri="{9D8B030D-6E8A-4147-A177-3AD203B41FA5}">
                      <a16:colId xmlns:a16="http://schemas.microsoft.com/office/drawing/2014/main" val="64418006"/>
                    </a:ext>
                  </a:extLst>
                </a:gridCol>
                <a:gridCol w="270520">
                  <a:extLst>
                    <a:ext uri="{9D8B030D-6E8A-4147-A177-3AD203B41FA5}">
                      <a16:colId xmlns:a16="http://schemas.microsoft.com/office/drawing/2014/main" val="792269089"/>
                    </a:ext>
                  </a:extLst>
                </a:gridCol>
                <a:gridCol w="270520">
                  <a:extLst>
                    <a:ext uri="{9D8B030D-6E8A-4147-A177-3AD203B41FA5}">
                      <a16:colId xmlns:a16="http://schemas.microsoft.com/office/drawing/2014/main" val="2755314066"/>
                    </a:ext>
                  </a:extLst>
                </a:gridCol>
              </a:tblGrid>
              <a:tr h="0">
                <a:tc rowSpan="2">
                  <a:txBody>
                    <a:bodyPr/>
                    <a:lstStyle/>
                    <a:p>
                      <a:pPr algn="ctr"/>
                      <a:endParaRPr kumimoji="1" lang="en-US" altLang="ja-JP" sz="2000" dirty="0">
                        <a:solidFill>
                          <a:srgbClr val="FF0000"/>
                        </a:solidFill>
                        <a:latin typeface="Meiryo UI" panose="020B0604030504040204" pitchFamily="50" charset="-128"/>
                        <a:ea typeface="Meiryo UI" panose="020B0604030504040204" pitchFamily="50" charset="-128"/>
                      </a:endParaRPr>
                    </a:p>
                  </a:txBody>
                  <a:tcPr marL="100584" marR="100584" marT="50292" marB="50292"/>
                </a:tc>
                <a:tc gridSpan="26">
                  <a:txBody>
                    <a:bodyPr/>
                    <a:lstStyle/>
                    <a:p>
                      <a:pPr algn="ctr"/>
                      <a:r>
                        <a:rPr lang="ja-JP" altLang="en-US" sz="1200" dirty="0">
                          <a:solidFill>
                            <a:srgbClr val="FF0000"/>
                          </a:solidFill>
                          <a:latin typeface="Meiryo UI" panose="020B0604030504040204" pitchFamily="50" charset="-128"/>
                          <a:ea typeface="Meiryo UI" panose="020B0604030504040204" pitchFamily="50" charset="-128"/>
                        </a:rPr>
                        <a:t>令和○年</a:t>
                      </a:r>
                    </a:p>
                  </a:txBody>
                  <a:tcPr marL="100584" marR="100584" marT="50292" marB="50292" anchor="ctr">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endParaRPr kumimoji="1" lang="ja-JP" altLang="en-US"/>
                    </a:p>
                  </a:txBody>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hMerge="1">
                  <a:txBody>
                    <a:bodyPr/>
                    <a:lstStyle/>
                    <a:p>
                      <a:pPr algn="ctr"/>
                      <a:endParaRPr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solidFill>
                      <a:schemeClr val="bg1">
                        <a:lumMod val="95000"/>
                      </a:schemeClr>
                    </a:solidFill>
                  </a:tcPr>
                </a:tc>
                <a:tc gridSpan="5">
                  <a:txBody>
                    <a:bodyPr/>
                    <a:lstStyle/>
                    <a:p>
                      <a:pPr algn="ctr"/>
                      <a:r>
                        <a:rPr lang="ja-JP" altLang="en-US" sz="1200" dirty="0">
                          <a:solidFill>
                            <a:srgbClr val="FF0000"/>
                          </a:solidFill>
                          <a:latin typeface="Meiryo UI" panose="020B0604030504040204" pitchFamily="50" charset="-128"/>
                          <a:ea typeface="Meiryo UI" panose="020B0604030504040204" pitchFamily="50" charset="-128"/>
                        </a:rPr>
                        <a:t>令和○年</a:t>
                      </a:r>
                    </a:p>
                  </a:txBody>
                  <a:tcPr marL="100584" marR="100584" marT="50292" marB="50292" anchor="ctr">
                    <a:solidFill>
                      <a:schemeClr val="bg1">
                        <a:lumMod val="95000"/>
                      </a:schemeClr>
                    </a:solidFill>
                  </a:tcPr>
                </a:tc>
                <a:tc hMerge="1">
                  <a:txBody>
                    <a:bodyPr/>
                    <a:lstStyle/>
                    <a:p>
                      <a:pPr algn="ctr"/>
                      <a:endParaRPr lang="ja-JP" altLang="en-US" sz="1200" dirty="0">
                        <a:solidFill>
                          <a:srgbClr val="FF0000"/>
                        </a:solidFill>
                        <a:latin typeface="Meiryo UI" panose="020B0604030504040204" pitchFamily="50" charset="-128"/>
                        <a:ea typeface="Meiryo UI" panose="020B0604030504040204" pitchFamily="50" charset="-128"/>
                      </a:endParaRPr>
                    </a:p>
                  </a:txBody>
                  <a:tcPr marL="100584" marR="100584" marT="50292" marB="50292" anchor="ctr">
                    <a:solidFill>
                      <a:schemeClr val="bg1">
                        <a:lumMod val="95000"/>
                      </a:schemeClr>
                    </a:solidFill>
                  </a:tcPr>
                </a:tc>
                <a:tc hMerge="1">
                  <a:txBody>
                    <a:bodyPr/>
                    <a:lstStyle/>
                    <a:p>
                      <a:pPr algn="ctr"/>
                      <a:endParaRPr lang="ja-JP" altLang="en-US" sz="1200" dirty="0">
                        <a:solidFill>
                          <a:srgbClr val="FF0000"/>
                        </a:solidFill>
                        <a:latin typeface="Meiryo UI" panose="020B0604030504040204" pitchFamily="50" charset="-128"/>
                        <a:ea typeface="Meiryo UI" panose="020B0604030504040204" pitchFamily="50" charset="-128"/>
                      </a:endParaRPr>
                    </a:p>
                  </a:txBody>
                  <a:tcPr marL="100584" marR="100584" marT="50292" marB="50292" anchor="ctr">
                    <a:solidFill>
                      <a:schemeClr val="bg1">
                        <a:lumMod val="95000"/>
                      </a:schemeClr>
                    </a:solidFill>
                  </a:tcPr>
                </a:tc>
                <a:tc hMerge="1">
                  <a:txBody>
                    <a:bodyPr/>
                    <a:lstStyle/>
                    <a:p>
                      <a:endParaRPr kumimoji="1" lang="ja-JP" altLang="en-US"/>
                    </a:p>
                  </a:txBody>
                  <a:tcPr/>
                </a:tc>
                <a:tc hMerge="1">
                  <a:txBody>
                    <a:bodyPr/>
                    <a:lstStyle/>
                    <a:p>
                      <a:pPr algn="ctr"/>
                      <a:endParaRPr lang="ja-JP" altLang="en-US" sz="1200" dirty="0">
                        <a:solidFill>
                          <a:srgbClr val="FF0000"/>
                        </a:solidFill>
                        <a:latin typeface="Meiryo UI" panose="020B0604030504040204" pitchFamily="50" charset="-128"/>
                        <a:ea typeface="Meiryo UI" panose="020B0604030504040204" pitchFamily="50" charset="-128"/>
                      </a:endParaRPr>
                    </a:p>
                  </a:txBody>
                  <a:tcPr marL="100584" marR="100584" marT="50292" marB="50292" anchor="ctr">
                    <a:solidFill>
                      <a:schemeClr val="bg1">
                        <a:lumMod val="95000"/>
                      </a:schemeClr>
                    </a:solidFill>
                  </a:tcPr>
                </a:tc>
                <a:extLst>
                  <a:ext uri="{0D108BD9-81ED-4DB2-BD59-A6C34878D82A}">
                    <a16:rowId xmlns:a16="http://schemas.microsoft.com/office/drawing/2014/main" val="213352605"/>
                  </a:ext>
                </a:extLst>
              </a:tr>
              <a:tr h="0">
                <a:tc vMerge="1">
                  <a:txBody>
                    <a:bodyPr/>
                    <a:lstStyle/>
                    <a:p>
                      <a:endParaRPr kumimoji="1" lang="ja-JP" altLang="en-US" dirty="0">
                        <a:solidFill>
                          <a:srgbClr val="FF0000"/>
                        </a:solidFill>
                      </a:endParaRPr>
                    </a:p>
                  </a:txBody>
                  <a:tcPr/>
                </a:tc>
                <a:tc gridSpan="5">
                  <a:txBody>
                    <a:bodyPr/>
                    <a:lstStyle/>
                    <a:p>
                      <a:pPr algn="ctr"/>
                      <a:r>
                        <a:rPr lang="ja-JP" altLang="en-US" sz="1200" dirty="0">
                          <a:solidFill>
                            <a:srgbClr val="FF0000"/>
                          </a:solidFill>
                          <a:latin typeface="Meiryo UI" panose="020B0604030504040204" pitchFamily="50" charset="-128"/>
                          <a:ea typeface="Meiryo UI" panose="020B0604030504040204" pitchFamily="50" charset="-128"/>
                        </a:rPr>
                        <a:t>７</a:t>
                      </a:r>
                    </a:p>
                  </a:txBody>
                  <a:tcPr marL="100584" marR="100584" marT="50292" marB="50292">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ja-JP" altLang="en-US" sz="1200" dirty="0">
                          <a:solidFill>
                            <a:srgbClr val="FF0000"/>
                          </a:solidFill>
                        </a:rPr>
                        <a:t>８</a:t>
                      </a:r>
                    </a:p>
                  </a:txBody>
                  <a:tcPr marL="100584" marR="100584" marT="50292" marB="50292" anchor="ctr">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ja-JP" altLang="en-US" sz="1200" dirty="0">
                          <a:solidFill>
                            <a:srgbClr val="FF0000"/>
                          </a:solidFill>
                        </a:rPr>
                        <a:t>９</a:t>
                      </a:r>
                    </a:p>
                  </a:txBody>
                  <a:tcPr marL="100584" marR="100584" marT="50292" marB="50292" anchor="ctr">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a:r>
                        <a:rPr kumimoji="1" lang="en-US" altLang="ja-JP" sz="1200" dirty="0">
                          <a:solidFill>
                            <a:srgbClr val="FF0000"/>
                          </a:solidFill>
                        </a:rPr>
                        <a:t>10</a:t>
                      </a: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tc gridSpan="4">
                  <a:txBody>
                    <a:bodyPr/>
                    <a:lstStyle/>
                    <a:p>
                      <a:pPr algn="ctr"/>
                      <a:r>
                        <a:rPr kumimoji="1" lang="en-US" altLang="ja-JP" sz="1200" dirty="0">
                          <a:solidFill>
                            <a:srgbClr val="FF0000"/>
                          </a:solidFill>
                        </a:rPr>
                        <a:t>11</a:t>
                      </a: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gridSpan="4">
                  <a:txBody>
                    <a:bodyPr/>
                    <a:lstStyle/>
                    <a:p>
                      <a:pPr algn="ctr"/>
                      <a:r>
                        <a:rPr kumimoji="1" lang="en-US" altLang="ja-JP" sz="1200" dirty="0">
                          <a:solidFill>
                            <a:srgbClr val="FF0000"/>
                          </a:solidFill>
                        </a:rPr>
                        <a:t>12</a:t>
                      </a: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hMerge="1">
                  <a:txBody>
                    <a:bodyPr/>
                    <a:lstStyle/>
                    <a:p>
                      <a:pPr algn="ctr"/>
                      <a:endParaRPr kumimoji="1" lang="ja-JP" altLang="en-US" sz="700" dirty="0">
                        <a:solidFill>
                          <a:srgbClr val="FF0000"/>
                        </a:solidFill>
                      </a:endParaRPr>
                    </a:p>
                  </a:txBody>
                  <a:tcPr marL="100584" marR="100584" marT="50292" marB="50292">
                    <a:solidFill>
                      <a:schemeClr val="bg1">
                        <a:lumMod val="95000"/>
                      </a:schemeClr>
                    </a:solidFill>
                  </a:tcPr>
                </a:tc>
                <a:tc gridSpan="5">
                  <a:txBody>
                    <a:bodyPr/>
                    <a:lstStyle/>
                    <a:p>
                      <a:pPr algn="ctr"/>
                      <a:r>
                        <a:rPr kumimoji="1" lang="en-US" altLang="ja-JP" sz="1200" dirty="0">
                          <a:solidFill>
                            <a:srgbClr val="FF0000"/>
                          </a:solidFill>
                        </a:rPr>
                        <a:t>1</a:t>
                      </a: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tc hMerge="1">
                  <a:txBody>
                    <a:bodyPr/>
                    <a:lstStyle/>
                    <a:p>
                      <a:endParaRPr kumimoji="1" lang="ja-JP" altLang="en-US"/>
                    </a:p>
                  </a:txBody>
                  <a:tcPr/>
                </a:tc>
                <a:tc hMerge="1">
                  <a:txBody>
                    <a:bodyPr/>
                    <a:lstStyle/>
                    <a:p>
                      <a:pPr algn="ctr"/>
                      <a:endParaRPr kumimoji="1" lang="ja-JP" altLang="en-US" sz="1200" dirty="0">
                        <a:solidFill>
                          <a:srgbClr val="FF0000"/>
                        </a:solidFill>
                      </a:endParaRPr>
                    </a:p>
                  </a:txBody>
                  <a:tcPr marL="100584" marR="100584" marT="50292" marB="50292" anchor="ctr">
                    <a:solidFill>
                      <a:schemeClr val="bg1">
                        <a:lumMod val="95000"/>
                      </a:schemeClr>
                    </a:solidFill>
                  </a:tcPr>
                </a:tc>
                <a:extLst>
                  <a:ext uri="{0D108BD9-81ED-4DB2-BD59-A6C34878D82A}">
                    <a16:rowId xmlns:a16="http://schemas.microsoft.com/office/drawing/2014/main" val="21166724"/>
                  </a:ext>
                </a:extLst>
              </a:tr>
              <a:tr h="0">
                <a:tc>
                  <a:txBody>
                    <a:bodyPr/>
                    <a:lstStyle/>
                    <a:p>
                      <a:endParaRPr kumimoji="1" lang="ja-JP" altLang="en-US" sz="2000" dirty="0">
                        <a:solidFill>
                          <a:srgbClr val="FF0000"/>
                        </a:solidFill>
                        <a:latin typeface="Meiryo UI" panose="020B0604030504040204" pitchFamily="50" charset="-128"/>
                        <a:ea typeface="Meiryo UI" panose="020B0604030504040204" pitchFamily="50" charset="-128"/>
                      </a:endParaRPr>
                    </a:p>
                  </a:txBody>
                  <a:tcPr marL="100584" marR="100584" marT="50292" marB="50292"/>
                </a:tc>
                <a:tc>
                  <a:txBody>
                    <a:bodyPr/>
                    <a:lstStyle/>
                    <a:p>
                      <a:pPr algn="ctr"/>
                      <a:r>
                        <a:rPr kumimoji="1" lang="en-US" altLang="ja-JP" sz="1000" b="0" dirty="0">
                          <a:solidFill>
                            <a:srgbClr val="FF0000"/>
                          </a:solidFill>
                          <a:latin typeface="Meiryo UI" panose="020B0604030504040204" pitchFamily="50" charset="-128"/>
                          <a:ea typeface="Meiryo UI" panose="020B0604030504040204" pitchFamily="50" charset="-128"/>
                        </a:rPr>
                        <a:t>3</a:t>
                      </a:r>
                      <a:endParaRPr kumimoji="1" lang="ja-JP" altLang="en-US" sz="10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10</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17</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24</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31</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7</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14</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21</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28</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4</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11</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18</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25</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2</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9</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16</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23</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30</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6</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13</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20</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27</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4</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11</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18</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25</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1</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8</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15</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22</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a:txBody>
                    <a:bodyPr/>
                    <a:lstStyle/>
                    <a:p>
                      <a:pPr algn="ctr"/>
                      <a:r>
                        <a:rPr kumimoji="1" lang="en-US" altLang="ja-JP" sz="900" b="0" dirty="0">
                          <a:solidFill>
                            <a:srgbClr val="FF0000"/>
                          </a:solidFill>
                          <a:latin typeface="Meiryo UI" panose="020B0604030504040204" pitchFamily="50" charset="-128"/>
                          <a:ea typeface="Meiryo UI" panose="020B0604030504040204" pitchFamily="50" charset="-128"/>
                        </a:rPr>
                        <a:t>29</a:t>
                      </a:r>
                      <a:endParaRPr kumimoji="1" lang="ja-JP" altLang="en-US" sz="900" b="0" dirty="0">
                        <a:solidFill>
                          <a:srgbClr val="FF0000"/>
                        </a:solidFill>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extLst>
                  <a:ext uri="{0D108BD9-81ED-4DB2-BD59-A6C34878D82A}">
                    <a16:rowId xmlns:a16="http://schemas.microsoft.com/office/drawing/2014/main" val="4264573125"/>
                  </a:ext>
                </a:extLst>
              </a:tr>
              <a:tr h="360000">
                <a:tc>
                  <a:txBody>
                    <a:bodyPr/>
                    <a:lstStyle/>
                    <a:p>
                      <a:r>
                        <a:rPr kumimoji="1" lang="en-US" altLang="ja-JP" sz="1200" dirty="0">
                          <a:solidFill>
                            <a:srgbClr val="FF0000"/>
                          </a:solidFill>
                          <a:latin typeface="Meiryo UI" panose="020B0604030504040204" pitchFamily="50" charset="-128"/>
                          <a:ea typeface="Meiryo UI" panose="020B0604030504040204" pitchFamily="50" charset="-128"/>
                        </a:rPr>
                        <a:t>1.</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tc>
                <a:tc>
                  <a:txBody>
                    <a:bodyPr/>
                    <a:lstStyle/>
                    <a:p>
                      <a:endParaRPr kumimoji="1" lang="ja-JP" altLang="en-US" sz="8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extLst>
                  <a:ext uri="{0D108BD9-81ED-4DB2-BD59-A6C34878D82A}">
                    <a16:rowId xmlns:a16="http://schemas.microsoft.com/office/drawing/2014/main" val="1038456490"/>
                  </a:ext>
                </a:extLst>
              </a:tr>
              <a:tr h="360000">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1)</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tc>
                <a:tc>
                  <a:txBody>
                    <a:bodyPr/>
                    <a:lstStyle/>
                    <a:p>
                      <a:endParaRPr kumimoji="1" lang="ja-JP" altLang="en-US" sz="8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extLst>
                  <a:ext uri="{0D108BD9-81ED-4DB2-BD59-A6C34878D82A}">
                    <a16:rowId xmlns:a16="http://schemas.microsoft.com/office/drawing/2014/main" val="2617878053"/>
                  </a:ext>
                </a:extLst>
              </a:tr>
              <a:tr h="360000">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2)</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tc>
                <a:tc>
                  <a:txBody>
                    <a:bodyPr/>
                    <a:lstStyle/>
                    <a:p>
                      <a:endParaRPr kumimoji="1" lang="ja-JP" altLang="en-US" sz="8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a:p>
                  </a:txBody>
                  <a:tcPr marL="0" marR="0" marT="0" marB="0"/>
                </a:tc>
                <a:tc>
                  <a:txBody>
                    <a:bodyPr/>
                    <a:lstStyle/>
                    <a:p>
                      <a:endParaRPr kumimoji="1" lang="ja-JP" altLang="en-US" sz="700"/>
                    </a:p>
                  </a:txBody>
                  <a:tcPr marL="0" marR="0" marT="0" marB="0"/>
                </a:tc>
                <a:tc>
                  <a:txBody>
                    <a:bodyPr/>
                    <a:lstStyle/>
                    <a:p>
                      <a:endParaRPr kumimoji="1" lang="ja-JP" altLang="en-US" sz="70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extLst>
                  <a:ext uri="{0D108BD9-81ED-4DB2-BD59-A6C34878D82A}">
                    <a16:rowId xmlns:a16="http://schemas.microsoft.com/office/drawing/2014/main" val="2805353770"/>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3)</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tc>
                <a:tc>
                  <a:txBody>
                    <a:bodyPr/>
                    <a:lstStyle/>
                    <a:p>
                      <a:endParaRPr kumimoji="1" lang="ja-JP" altLang="en-US" sz="8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a:p>
                  </a:txBody>
                  <a:tcPr marL="0" marR="0" marT="0" marB="0"/>
                </a:tc>
                <a:tc>
                  <a:txBody>
                    <a:bodyPr/>
                    <a:lstStyle/>
                    <a:p>
                      <a:endParaRPr kumimoji="1" lang="ja-JP" altLang="en-US" sz="700" dirty="0"/>
                    </a:p>
                  </a:txBody>
                  <a:tcPr marL="0" marR="0" marT="0" marB="0"/>
                </a:tc>
                <a:tc>
                  <a:txBody>
                    <a:bodyPr/>
                    <a:lstStyle/>
                    <a:p>
                      <a:endParaRPr kumimoji="1" lang="ja-JP" altLang="en-US" sz="70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extLst>
                  <a:ext uri="{0D108BD9-81ED-4DB2-BD59-A6C34878D82A}">
                    <a16:rowId xmlns:a16="http://schemas.microsoft.com/office/drawing/2014/main" val="828458004"/>
                  </a:ext>
                </a:extLst>
              </a:tr>
              <a:tr h="360000">
                <a:tc>
                  <a:txBody>
                    <a:bodyPr/>
                    <a:lstStyle/>
                    <a:p>
                      <a:r>
                        <a:rPr kumimoji="1" lang="en-US" altLang="ja-JP" sz="1200" dirty="0">
                          <a:solidFill>
                            <a:srgbClr val="FF0000"/>
                          </a:solidFill>
                          <a:latin typeface="Meiryo UI" panose="020B0604030504040204" pitchFamily="50" charset="-128"/>
                          <a:ea typeface="Meiryo UI" panose="020B0604030504040204" pitchFamily="50" charset="-128"/>
                        </a:rPr>
                        <a:t>2.</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tc>
                <a:tc>
                  <a:txBody>
                    <a:bodyPr/>
                    <a:lstStyle/>
                    <a:p>
                      <a:endParaRPr kumimoji="1" lang="ja-JP" altLang="en-US" sz="8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extLst>
                  <a:ext uri="{0D108BD9-81ED-4DB2-BD59-A6C34878D82A}">
                    <a16:rowId xmlns:a16="http://schemas.microsoft.com/office/drawing/2014/main" val="4139630395"/>
                  </a:ext>
                </a:extLst>
              </a:tr>
              <a:tr h="360000">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1)</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tc>
                <a:tc>
                  <a:txBody>
                    <a:bodyPr/>
                    <a:lstStyle/>
                    <a:p>
                      <a:endParaRPr kumimoji="1" lang="ja-JP" altLang="en-US" sz="8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extLst>
                  <a:ext uri="{0D108BD9-81ED-4DB2-BD59-A6C34878D82A}">
                    <a16:rowId xmlns:a16="http://schemas.microsoft.com/office/drawing/2014/main" val="27984189"/>
                  </a:ext>
                </a:extLst>
              </a:tr>
              <a:tr h="360000">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2)</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tc>
                <a:tc>
                  <a:txBody>
                    <a:bodyPr/>
                    <a:lstStyle/>
                    <a:p>
                      <a:endParaRPr kumimoji="1" lang="ja-JP" altLang="en-US" sz="8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extLst>
                  <a:ext uri="{0D108BD9-81ED-4DB2-BD59-A6C34878D82A}">
                    <a16:rowId xmlns:a16="http://schemas.microsoft.com/office/drawing/2014/main" val="2106850880"/>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3)</a:t>
                      </a:r>
                      <a:r>
                        <a:rPr kumimoji="1" lang="ja-JP" altLang="en-US" sz="1200" dirty="0">
                          <a:solidFill>
                            <a:srgbClr val="FF0000"/>
                          </a:solidFill>
                          <a:latin typeface="Meiryo UI" panose="020B0604030504040204" pitchFamily="50" charset="-128"/>
                          <a:ea typeface="Meiryo UI" panose="020B0604030504040204" pitchFamily="50" charset="-128"/>
                        </a:rPr>
                        <a:t>○○○</a:t>
                      </a:r>
                    </a:p>
                  </a:txBody>
                  <a:tcPr marL="45720" marR="45720"/>
                </a:tc>
                <a:tc>
                  <a:txBody>
                    <a:bodyPr/>
                    <a:lstStyle/>
                    <a:p>
                      <a:endParaRPr kumimoji="1" lang="ja-JP" altLang="en-US" sz="8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endParaRPr>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tc>
                  <a:txBody>
                    <a:bodyPr/>
                    <a:lstStyle/>
                    <a:p>
                      <a:endParaRPr kumimoji="1" lang="ja-JP" altLang="en-US" sz="700" dirty="0"/>
                    </a:p>
                  </a:txBody>
                  <a:tcPr marL="0" marR="0" marT="0" marB="0"/>
                </a:tc>
                <a:extLst>
                  <a:ext uri="{0D108BD9-81ED-4DB2-BD59-A6C34878D82A}">
                    <a16:rowId xmlns:a16="http://schemas.microsoft.com/office/drawing/2014/main" val="3974662738"/>
                  </a:ext>
                </a:extLst>
              </a:tr>
            </a:tbl>
          </a:graphicData>
        </a:graphic>
      </p:graphicFrame>
      <p:cxnSp>
        <p:nvCxnSpPr>
          <p:cNvPr id="3" name="直線矢印コネクタ 2">
            <a:extLst>
              <a:ext uri="{FF2B5EF4-FFF2-40B4-BE49-F238E27FC236}">
                <a16:creationId xmlns:a16="http://schemas.microsoft.com/office/drawing/2014/main" id="{60C9B027-C6FA-4991-A53C-A6D348095913}"/>
              </a:ext>
            </a:extLst>
          </p:cNvPr>
          <p:cNvCxnSpPr>
            <a:cxnSpLocks/>
          </p:cNvCxnSpPr>
          <p:nvPr/>
        </p:nvCxnSpPr>
        <p:spPr>
          <a:xfrm>
            <a:off x="1377875" y="2699036"/>
            <a:ext cx="990988"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A87DC488-4786-4866-BB74-3234B78113EA}"/>
              </a:ext>
            </a:extLst>
          </p:cNvPr>
          <p:cNvCxnSpPr>
            <a:cxnSpLocks/>
          </p:cNvCxnSpPr>
          <p:nvPr/>
        </p:nvCxnSpPr>
        <p:spPr>
          <a:xfrm>
            <a:off x="2152438" y="3087104"/>
            <a:ext cx="1754155"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0EF684A8-4D48-4E78-B203-0D78EBACA871}"/>
              </a:ext>
            </a:extLst>
          </p:cNvPr>
          <p:cNvCxnSpPr>
            <a:cxnSpLocks/>
          </p:cNvCxnSpPr>
          <p:nvPr/>
        </p:nvCxnSpPr>
        <p:spPr>
          <a:xfrm>
            <a:off x="2944647" y="3552754"/>
            <a:ext cx="2008352"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04127393-EBFC-4AF9-9642-CE603EF75789}"/>
              </a:ext>
            </a:extLst>
          </p:cNvPr>
          <p:cNvCxnSpPr>
            <a:cxnSpLocks/>
          </p:cNvCxnSpPr>
          <p:nvPr/>
        </p:nvCxnSpPr>
        <p:spPr>
          <a:xfrm>
            <a:off x="4974065" y="3988362"/>
            <a:ext cx="1044525"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タイトル 9">
            <a:extLst>
              <a:ext uri="{FF2B5EF4-FFF2-40B4-BE49-F238E27FC236}">
                <a16:creationId xmlns:a16="http://schemas.microsoft.com/office/drawing/2014/main" id="{9814D398-D65C-4B56-890D-9140A2CBA4A1}"/>
              </a:ext>
            </a:extLst>
          </p:cNvPr>
          <p:cNvSpPr>
            <a:spLocks noGrp="1"/>
          </p:cNvSpPr>
          <p:nvPr>
            <p:ph type="title"/>
          </p:nvPr>
        </p:nvSpPr>
        <p:spPr>
          <a:xfrm>
            <a:off x="0" y="0"/>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ja-JP" altLang="en-US" sz="2400" b="1" dirty="0">
                <a:latin typeface="Meiryo UI" panose="020B0604030504040204" pitchFamily="50" charset="-128"/>
                <a:ea typeface="Meiryo UI" panose="020B0604030504040204" pitchFamily="50" charset="-128"/>
              </a:rPr>
              <a:t>５．実現性</a:t>
            </a:r>
          </a:p>
        </p:txBody>
      </p:sp>
      <p:sp>
        <p:nvSpPr>
          <p:cNvPr id="12" name="コンテンツ プレースホルダー 2">
            <a:extLst>
              <a:ext uri="{FF2B5EF4-FFF2-40B4-BE49-F238E27FC236}">
                <a16:creationId xmlns:a16="http://schemas.microsoft.com/office/drawing/2014/main" id="{FADF5233-3B13-4B54-A2A8-230A7CD9C6DE}"/>
              </a:ext>
            </a:extLst>
          </p:cNvPr>
          <p:cNvSpPr>
            <a:spLocks noGrp="1"/>
          </p:cNvSpPr>
          <p:nvPr>
            <p:ph idx="1"/>
          </p:nvPr>
        </p:nvSpPr>
        <p:spPr>
          <a:xfrm>
            <a:off x="269033" y="639997"/>
            <a:ext cx="9367934" cy="341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a:buNone/>
            </a:pPr>
            <a:r>
              <a:rPr lang="ja-JP" altLang="en-US" sz="1800" b="1" u="sng" dirty="0">
                <a:latin typeface="Meiryo UI" panose="020B0604030504040204" pitchFamily="50" charset="-128"/>
                <a:ea typeface="Meiryo UI" panose="020B0604030504040204" pitchFamily="50" charset="-128"/>
              </a:rPr>
              <a:t>５－２．事業の実施スケジュール</a:t>
            </a:r>
          </a:p>
        </p:txBody>
      </p:sp>
      <p:sp>
        <p:nvSpPr>
          <p:cNvPr id="17" name="楕円 16">
            <a:extLst>
              <a:ext uri="{FF2B5EF4-FFF2-40B4-BE49-F238E27FC236}">
                <a16:creationId xmlns:a16="http://schemas.microsoft.com/office/drawing/2014/main" id="{4F780C3B-A14D-4362-B3DF-ADC0C4C7A081}"/>
              </a:ext>
            </a:extLst>
          </p:cNvPr>
          <p:cNvSpPr/>
          <p:nvPr/>
        </p:nvSpPr>
        <p:spPr>
          <a:xfrm>
            <a:off x="530881" y="1576922"/>
            <a:ext cx="434340" cy="434340"/>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例</a:t>
            </a:r>
          </a:p>
        </p:txBody>
      </p:sp>
      <p:sp>
        <p:nvSpPr>
          <p:cNvPr id="19" name="コンテンツ プレースホルダー 2">
            <a:extLst>
              <a:ext uri="{FF2B5EF4-FFF2-40B4-BE49-F238E27FC236}">
                <a16:creationId xmlns:a16="http://schemas.microsoft.com/office/drawing/2014/main" id="{6EF96F3C-D9F6-470E-82B7-711CBEA78471}"/>
              </a:ext>
            </a:extLst>
          </p:cNvPr>
          <p:cNvSpPr txBox="1">
            <a:spLocks/>
          </p:cNvSpPr>
          <p:nvPr/>
        </p:nvSpPr>
        <p:spPr bwMode="auto">
          <a:xfrm>
            <a:off x="290098" y="5978142"/>
            <a:ext cx="9367934" cy="244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buFont typeface="Arial" panose="020B0604020202020204" pitchFamily="34" charset="0"/>
              <a:buNone/>
            </a:pPr>
            <a:r>
              <a:rPr lang="en-US" altLang="ja-JP" sz="1050" dirty="0">
                <a:solidFill>
                  <a:srgbClr val="FF0000"/>
                </a:solidFill>
                <a:latin typeface="Meiryo UI" panose="020B0604030504040204" pitchFamily="50" charset="-128"/>
                <a:ea typeface="Meiryo UI" panose="020B0604030504040204" pitchFamily="50" charset="-128"/>
              </a:rPr>
              <a:t>※</a:t>
            </a:r>
            <a:r>
              <a:rPr lang="ja-JP" altLang="en-US" sz="1050" dirty="0">
                <a:solidFill>
                  <a:srgbClr val="FF0000"/>
                </a:solidFill>
                <a:latin typeface="Meiryo UI" panose="020B0604030504040204" pitchFamily="50" charset="-128"/>
                <a:ea typeface="Meiryo UI" panose="020B0604030504040204" pitchFamily="50" charset="-128"/>
              </a:rPr>
              <a:t>必要に応じて行を追加すること</a:t>
            </a:r>
          </a:p>
        </p:txBody>
      </p:sp>
    </p:spTree>
    <p:extLst>
      <p:ext uri="{BB962C8B-B14F-4D97-AF65-F5344CB8AC3E}">
        <p14:creationId xmlns:p14="http://schemas.microsoft.com/office/powerpoint/2010/main" val="15991331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2">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9AEFA15C914164F973981BD9A62DEC0" ma:contentTypeVersion="13" ma:contentTypeDescription="Create a new document." ma:contentTypeScope="" ma:versionID="a40072c6d8a94d4016cadd96121ba123">
  <xsd:schema xmlns:xsd="http://www.w3.org/2001/XMLSchema" xmlns:xs="http://www.w3.org/2001/XMLSchema" xmlns:p="http://schemas.microsoft.com/office/2006/metadata/properties" xmlns:ns2="599c37ff-ca7d-48be-82b1-3edaaf64039b" xmlns:ns3="c53b3f46-d057-4c20-a2c9-18fb3b93e820" targetNamespace="http://schemas.microsoft.com/office/2006/metadata/properties" ma:root="true" ma:fieldsID="1f14616858385d8be35ed98185a11916" ns2:_="" ns3:_="">
    <xsd:import namespace="599c37ff-ca7d-48be-82b1-3edaaf64039b"/>
    <xsd:import namespace="c53b3f46-d057-4c20-a2c9-18fb3b93e82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c37ff-ca7d-48be-82b1-3edaaf6403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53b3f46-d057-4c20-a2c9-18fb3b93e82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70B6E6B-B416-4706-BEBC-1264C88442FE}">
  <ds:schemaRefs>
    <ds:schemaRef ds:uri="http://schemas.microsoft.com/sharepoint/v3/contenttype/forms"/>
  </ds:schemaRefs>
</ds:datastoreItem>
</file>

<file path=customXml/itemProps2.xml><?xml version="1.0" encoding="utf-8"?>
<ds:datastoreItem xmlns:ds="http://schemas.openxmlformats.org/officeDocument/2006/customXml" ds:itemID="{96A5A5EE-FEF1-4B01-93B1-A2D8CD5ED1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9c37ff-ca7d-48be-82b1-3edaaf64039b"/>
    <ds:schemaRef ds:uri="c53b3f46-d057-4c20-a2c9-18fb3b93e8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84A35A-5E31-477C-AF76-9B50B658704B}">
  <ds:schemaRefs>
    <ds:schemaRef ds:uri="http://purl.org/dc/terms/"/>
    <ds:schemaRef ds:uri="http://schemas.openxmlformats.org/package/2006/metadata/core-properties"/>
    <ds:schemaRef ds:uri="http://schemas.microsoft.com/office/2006/documentManagement/types"/>
    <ds:schemaRef ds:uri="c53b3f46-d057-4c20-a2c9-18fb3b93e820"/>
    <ds:schemaRef ds:uri="http://purl.org/dc/elements/1.1/"/>
    <ds:schemaRef ds:uri="http://schemas.microsoft.com/office/2006/metadata/properties"/>
    <ds:schemaRef ds:uri="http://schemas.microsoft.com/office/infopath/2007/PartnerControls"/>
    <ds:schemaRef ds:uri="599c37ff-ca7d-48be-82b1-3edaaf64039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805</Words>
  <Application>Microsoft Office PowerPoint</Application>
  <PresentationFormat>A4 210 x 297 mm</PresentationFormat>
  <Paragraphs>176</Paragraphs>
  <Slides>12</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HGP創英角ｺﾞｼｯｸUB</vt:lpstr>
      <vt:lpstr>Meiryo UI</vt:lpstr>
      <vt:lpstr>游ゴシック</vt:lpstr>
      <vt:lpstr>Arial</vt:lpstr>
      <vt:lpstr>Calibri</vt:lpstr>
      <vt:lpstr>Calibri Light</vt:lpstr>
      <vt:lpstr>Office テーマ</vt:lpstr>
      <vt:lpstr>PowerPoint プレゼンテーション</vt:lpstr>
      <vt:lpstr>提案者の情報</vt:lpstr>
      <vt:lpstr>目次</vt:lpstr>
      <vt:lpstr>１．プロジェクト概要</vt:lpstr>
      <vt:lpstr>２．適合性</vt:lpstr>
      <vt:lpstr>３．有用性</vt:lpstr>
      <vt:lpstr>４．発展性</vt:lpstr>
      <vt:lpstr>５．実現性</vt:lpstr>
      <vt:lpstr>５．実現性</vt:lpstr>
      <vt:lpstr>５．実現性</vt:lpstr>
      <vt:lpstr>５．実現性</vt:lpstr>
      <vt:lpstr>６．その他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2021-05-10T03:31:23Z</dcterms:created>
  <dcterms:modified xsi:type="dcterms:W3CDTF">2025-06-26T05:42:43Z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0x010100B9AEFA15C914164F973981BD9A62DEC0</vt:lpwstr>
  </property>
</Properties>
</file>