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17"/>
  </p:notesMasterIdLst>
  <p:sldIdLst>
    <p:sldId id="280" r:id="rId5"/>
    <p:sldId id="313" r:id="rId6"/>
    <p:sldId id="317" r:id="rId7"/>
    <p:sldId id="299" r:id="rId8"/>
    <p:sldId id="300" r:id="rId9"/>
    <p:sldId id="308" r:id="rId10"/>
    <p:sldId id="324" r:id="rId11"/>
    <p:sldId id="323" r:id="rId12"/>
    <p:sldId id="312" r:id="rId13"/>
    <p:sldId id="325" r:id="rId14"/>
    <p:sldId id="319" r:id="rId15"/>
    <p:sldId id="307" r:id="rId16"/>
  </p:sldIdLst>
  <p:sldSz cx="9906000" cy="6858000" type="A4"/>
  <p:notesSz cx="6735763" cy="98663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 userDrawn="1">
          <p15:clr>
            <a:srgbClr val="A4A3A4"/>
          </p15:clr>
        </p15:guide>
        <p15:guide id="2" pos="149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609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CC"/>
    <a:srgbClr val="FFFFEB"/>
    <a:srgbClr val="FFCCFF"/>
    <a:srgbClr val="FF66CC"/>
    <a:srgbClr val="FF6600"/>
    <a:srgbClr val="CC0000"/>
    <a:srgbClr val="CCECFF"/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5C817A-7540-4F7F-B867-4E1AB6B4B04D}" v="99" dt="2021-05-10T03:31:23.5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12" autoAdjust="0"/>
    <p:restoredTop sz="96238" autoAdjust="0"/>
  </p:normalViewPr>
  <p:slideViewPr>
    <p:cSldViewPr snapToGrid="0">
      <p:cViewPr varScale="1">
        <p:scale>
          <a:sx n="61" d="100"/>
          <a:sy n="61" d="100"/>
        </p:scale>
        <p:origin x="138" y="72"/>
      </p:cViewPr>
      <p:guideLst>
        <p:guide orient="horz" pos="391"/>
        <p:guide pos="149"/>
        <p:guide orient="horz" pos="3974"/>
        <p:guide pos="6091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4952F9-4FDA-49DF-A477-03B32F8BB0CC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814AC644-024E-4846-9A0F-E1051FD51FD8}">
      <dgm:prSet phldrT="[テキスト]"/>
      <dgm:spPr/>
      <dgm:t>
        <a:bodyPr/>
        <a:lstStyle/>
        <a:p>
          <a:r>
            <a: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rPr>
            <a:t>A</a:t>
          </a:r>
        </a:p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gm:t>
    </dgm:pt>
    <dgm:pt modelId="{3C8FFC57-8F8C-40E1-987A-9934A043BE7B}" type="parTrans" cxnId="{B91966D0-5292-4B51-A8F3-C48A5E869D00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AF665157-0657-4B64-AED9-978727593B88}" type="sibTrans" cxnId="{B91966D0-5292-4B51-A8F3-C48A5E869D00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C0255189-A11D-4161-B31A-7D69543E365D}" type="asst">
      <dgm:prSet phldrT="[テキスト]"/>
      <dgm:spPr/>
      <dgm:t>
        <a:bodyPr/>
        <a:lstStyle/>
        <a:p>
          <a:r>
            <a: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b="0" dirty="0">
              <a:latin typeface="Meiryo UI" panose="020B0604030504040204" pitchFamily="50" charset="-128"/>
              <a:ea typeface="Meiryo UI" panose="020B0604030504040204" pitchFamily="50" charset="-128"/>
            </a:rPr>
            <a:t>B</a:t>
          </a:r>
        </a:p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gm:t>
    </dgm:pt>
    <dgm:pt modelId="{27AF4B55-88AF-491F-B1CC-13C13FFF308C}" type="parTrans" cxnId="{72B01378-42D7-46EF-93C8-9028F643F50E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8D1DC178-928B-44C3-8784-57E48B103DA5}" type="sibTrans" cxnId="{72B01378-42D7-46EF-93C8-9028F643F50E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9DAACE8C-850F-4AD9-8A6D-3C099DC4BFB6}">
      <dgm:prSet phldrT="[テキスト]"/>
      <dgm:spPr/>
      <dgm:t>
        <a:bodyPr/>
        <a:lstStyle/>
        <a:p>
          <a:r>
            <a: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rPr>
            <a:t>C</a:t>
          </a:r>
        </a:p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gm:t>
    </dgm:pt>
    <dgm:pt modelId="{C84B75A0-8370-4033-996D-4D5D3FDE88DF}" type="parTrans" cxnId="{CF80E7FC-9349-4D44-B8CB-133E0C2E8B18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19CFB746-D723-4B3B-8650-6F755BD1DD6D}" type="sibTrans" cxnId="{CF80E7FC-9349-4D44-B8CB-133E0C2E8B18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CA985F22-486C-44A8-B8E6-FEEB7EA51371}">
      <dgm:prSet phldrT="[テキスト]"/>
      <dgm:spPr/>
      <dgm:t>
        <a:bodyPr/>
        <a:lstStyle/>
        <a:p>
          <a:r>
            <a: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rPr>
            <a:t>D</a:t>
          </a:r>
        </a:p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gm:t>
    </dgm:pt>
    <dgm:pt modelId="{BBBFE8DF-3B0A-4953-9744-5148BED4FF3B}" type="parTrans" cxnId="{2D8D32D4-A2DC-48E7-AE8B-51CEFDCF6E8C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00BF2031-C79A-4B59-A7F1-88C9358B1354}" type="sibTrans" cxnId="{2D8D32D4-A2DC-48E7-AE8B-51CEFDCF6E8C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0A3AFAB5-82E8-4104-9BA9-BFDED276AEC7}">
      <dgm:prSet phldrT="[テキスト]"/>
      <dgm:spPr/>
      <dgm:t>
        <a:bodyPr/>
        <a:lstStyle/>
        <a:p>
          <a:r>
            <a: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rPr>
            <a:t>E</a:t>
          </a:r>
        </a:p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gm:t>
    </dgm:pt>
    <dgm:pt modelId="{1E46CC45-3899-4892-B380-B6442A47A035}" type="parTrans" cxnId="{4399DE1C-91F2-41DA-962C-AA6959786ABE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20899233-EC5C-4B67-88C8-08BF76490DCB}" type="sibTrans" cxnId="{4399DE1C-91F2-41DA-962C-AA6959786ABE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24B978A4-51E6-4113-BD43-7C14A634D09B}" type="pres">
      <dgm:prSet presAssocID="{894952F9-4FDA-49DF-A477-03B32F8BB0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0E5D3183-6045-44E9-A435-52FB61F776FD}" type="pres">
      <dgm:prSet presAssocID="{814AC644-024E-4846-9A0F-E1051FD51FD8}" presName="hierRoot1" presStyleCnt="0">
        <dgm:presLayoutVars>
          <dgm:hierBranch val="init"/>
        </dgm:presLayoutVars>
      </dgm:prSet>
      <dgm:spPr/>
    </dgm:pt>
    <dgm:pt modelId="{D6CA05CC-1223-4F63-8713-B59E3735EA42}" type="pres">
      <dgm:prSet presAssocID="{814AC644-024E-4846-9A0F-E1051FD51FD8}" presName="rootComposite1" presStyleCnt="0"/>
      <dgm:spPr/>
    </dgm:pt>
    <dgm:pt modelId="{203DEB87-A2CA-4717-8F75-A024A1DF39B8}" type="pres">
      <dgm:prSet presAssocID="{814AC644-024E-4846-9A0F-E1051FD51FD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AAD11A2B-544D-4308-A8F7-96D49448B9FE}" type="pres">
      <dgm:prSet presAssocID="{814AC644-024E-4846-9A0F-E1051FD51FD8}" presName="rootConnector1" presStyleLbl="node1" presStyleIdx="0" presStyleCnt="0"/>
      <dgm:spPr/>
      <dgm:t>
        <a:bodyPr/>
        <a:lstStyle/>
        <a:p>
          <a:endParaRPr kumimoji="1" lang="ja-JP" altLang="en-US"/>
        </a:p>
      </dgm:t>
    </dgm:pt>
    <dgm:pt modelId="{6244FF6D-6B44-4CE4-96FC-393708F85C96}" type="pres">
      <dgm:prSet presAssocID="{814AC644-024E-4846-9A0F-E1051FD51FD8}" presName="hierChild2" presStyleCnt="0"/>
      <dgm:spPr/>
    </dgm:pt>
    <dgm:pt modelId="{93FF151E-B20E-40D8-B9D6-E6411BB17B57}" type="pres">
      <dgm:prSet presAssocID="{C84B75A0-8370-4033-996D-4D5D3FDE88DF}" presName="Name37" presStyleLbl="parChTrans1D2" presStyleIdx="0" presStyleCnt="4"/>
      <dgm:spPr/>
      <dgm:t>
        <a:bodyPr/>
        <a:lstStyle/>
        <a:p>
          <a:endParaRPr kumimoji="1" lang="ja-JP" altLang="en-US"/>
        </a:p>
      </dgm:t>
    </dgm:pt>
    <dgm:pt modelId="{D524396E-CA6B-47BF-8944-1C50D2CB7447}" type="pres">
      <dgm:prSet presAssocID="{9DAACE8C-850F-4AD9-8A6D-3C099DC4BFB6}" presName="hierRoot2" presStyleCnt="0">
        <dgm:presLayoutVars>
          <dgm:hierBranch val="init"/>
        </dgm:presLayoutVars>
      </dgm:prSet>
      <dgm:spPr/>
    </dgm:pt>
    <dgm:pt modelId="{C37B2EF6-E0C5-4F1A-B159-CF60F6906EE9}" type="pres">
      <dgm:prSet presAssocID="{9DAACE8C-850F-4AD9-8A6D-3C099DC4BFB6}" presName="rootComposite" presStyleCnt="0"/>
      <dgm:spPr/>
    </dgm:pt>
    <dgm:pt modelId="{3550FD56-7962-4B03-A1F4-EB892B6A0FAA}" type="pres">
      <dgm:prSet presAssocID="{9DAACE8C-850F-4AD9-8A6D-3C099DC4BFB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9DB3BE9-447C-4ABE-B70E-6BFE95522640}" type="pres">
      <dgm:prSet presAssocID="{9DAACE8C-850F-4AD9-8A6D-3C099DC4BFB6}" presName="rootConnector" presStyleLbl="node2" presStyleIdx="0" presStyleCnt="3"/>
      <dgm:spPr/>
      <dgm:t>
        <a:bodyPr/>
        <a:lstStyle/>
        <a:p>
          <a:endParaRPr kumimoji="1" lang="ja-JP" altLang="en-US"/>
        </a:p>
      </dgm:t>
    </dgm:pt>
    <dgm:pt modelId="{EBEDC46F-88A5-43CC-ADB6-0FF283894858}" type="pres">
      <dgm:prSet presAssocID="{9DAACE8C-850F-4AD9-8A6D-3C099DC4BFB6}" presName="hierChild4" presStyleCnt="0"/>
      <dgm:spPr/>
    </dgm:pt>
    <dgm:pt modelId="{BECEC253-F647-4BA9-B0CE-43D34ACCAD27}" type="pres">
      <dgm:prSet presAssocID="{9DAACE8C-850F-4AD9-8A6D-3C099DC4BFB6}" presName="hierChild5" presStyleCnt="0"/>
      <dgm:spPr/>
    </dgm:pt>
    <dgm:pt modelId="{94610DE4-AE20-4A79-82CB-DF3FE95D4D72}" type="pres">
      <dgm:prSet presAssocID="{BBBFE8DF-3B0A-4953-9744-5148BED4FF3B}" presName="Name37" presStyleLbl="parChTrans1D2" presStyleIdx="1" presStyleCnt="4"/>
      <dgm:spPr/>
      <dgm:t>
        <a:bodyPr/>
        <a:lstStyle/>
        <a:p>
          <a:endParaRPr kumimoji="1" lang="ja-JP" altLang="en-US"/>
        </a:p>
      </dgm:t>
    </dgm:pt>
    <dgm:pt modelId="{64858718-0C34-4973-8D0E-828927BD1D69}" type="pres">
      <dgm:prSet presAssocID="{CA985F22-486C-44A8-B8E6-FEEB7EA51371}" presName="hierRoot2" presStyleCnt="0">
        <dgm:presLayoutVars>
          <dgm:hierBranch val="init"/>
        </dgm:presLayoutVars>
      </dgm:prSet>
      <dgm:spPr/>
    </dgm:pt>
    <dgm:pt modelId="{0B9906A5-C5B4-4193-A49F-1CE181E45EBA}" type="pres">
      <dgm:prSet presAssocID="{CA985F22-486C-44A8-B8E6-FEEB7EA51371}" presName="rootComposite" presStyleCnt="0"/>
      <dgm:spPr/>
    </dgm:pt>
    <dgm:pt modelId="{A2F6FA2A-00E0-48D8-BDD2-9DE39E54FCDF}" type="pres">
      <dgm:prSet presAssocID="{CA985F22-486C-44A8-B8E6-FEEB7EA5137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D053F65-5461-4611-A476-69996C6C6596}" type="pres">
      <dgm:prSet presAssocID="{CA985F22-486C-44A8-B8E6-FEEB7EA51371}" presName="rootConnector" presStyleLbl="node2" presStyleIdx="1" presStyleCnt="3"/>
      <dgm:spPr/>
      <dgm:t>
        <a:bodyPr/>
        <a:lstStyle/>
        <a:p>
          <a:endParaRPr kumimoji="1" lang="ja-JP" altLang="en-US"/>
        </a:p>
      </dgm:t>
    </dgm:pt>
    <dgm:pt modelId="{C93E04FC-E973-4A12-9BA2-BB6E8DCA3254}" type="pres">
      <dgm:prSet presAssocID="{CA985F22-486C-44A8-B8E6-FEEB7EA51371}" presName="hierChild4" presStyleCnt="0"/>
      <dgm:spPr/>
    </dgm:pt>
    <dgm:pt modelId="{4FB7E2A7-221B-4F73-8D7E-C35524069FDD}" type="pres">
      <dgm:prSet presAssocID="{CA985F22-486C-44A8-B8E6-FEEB7EA51371}" presName="hierChild5" presStyleCnt="0"/>
      <dgm:spPr/>
    </dgm:pt>
    <dgm:pt modelId="{3BDBAD31-9653-4B69-A9AC-C97753620DB0}" type="pres">
      <dgm:prSet presAssocID="{1E46CC45-3899-4892-B380-B6442A47A035}" presName="Name37" presStyleLbl="parChTrans1D2" presStyleIdx="2" presStyleCnt="4"/>
      <dgm:spPr/>
      <dgm:t>
        <a:bodyPr/>
        <a:lstStyle/>
        <a:p>
          <a:endParaRPr kumimoji="1" lang="ja-JP" altLang="en-US"/>
        </a:p>
      </dgm:t>
    </dgm:pt>
    <dgm:pt modelId="{137DFA70-EBEA-4663-9D0E-EA48EF73A2CC}" type="pres">
      <dgm:prSet presAssocID="{0A3AFAB5-82E8-4104-9BA9-BFDED276AEC7}" presName="hierRoot2" presStyleCnt="0">
        <dgm:presLayoutVars>
          <dgm:hierBranch val="init"/>
        </dgm:presLayoutVars>
      </dgm:prSet>
      <dgm:spPr/>
    </dgm:pt>
    <dgm:pt modelId="{3D241E88-322D-4732-97C3-F5A0D521E595}" type="pres">
      <dgm:prSet presAssocID="{0A3AFAB5-82E8-4104-9BA9-BFDED276AEC7}" presName="rootComposite" presStyleCnt="0"/>
      <dgm:spPr/>
    </dgm:pt>
    <dgm:pt modelId="{0BBFB01D-E242-4703-8BD6-0CD852653B55}" type="pres">
      <dgm:prSet presAssocID="{0A3AFAB5-82E8-4104-9BA9-BFDED276AEC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23DC4B9-0F5C-4B7D-A01A-EE9F85A6B96A}" type="pres">
      <dgm:prSet presAssocID="{0A3AFAB5-82E8-4104-9BA9-BFDED276AEC7}" presName="rootConnector" presStyleLbl="node2" presStyleIdx="2" presStyleCnt="3"/>
      <dgm:spPr/>
      <dgm:t>
        <a:bodyPr/>
        <a:lstStyle/>
        <a:p>
          <a:endParaRPr kumimoji="1" lang="ja-JP" altLang="en-US"/>
        </a:p>
      </dgm:t>
    </dgm:pt>
    <dgm:pt modelId="{6BC8B5B3-F275-4ECD-AE81-7D1DCCE17D0F}" type="pres">
      <dgm:prSet presAssocID="{0A3AFAB5-82E8-4104-9BA9-BFDED276AEC7}" presName="hierChild4" presStyleCnt="0"/>
      <dgm:spPr/>
    </dgm:pt>
    <dgm:pt modelId="{1EB43F26-549D-406A-AC95-0BB4A8E89AB3}" type="pres">
      <dgm:prSet presAssocID="{0A3AFAB5-82E8-4104-9BA9-BFDED276AEC7}" presName="hierChild5" presStyleCnt="0"/>
      <dgm:spPr/>
    </dgm:pt>
    <dgm:pt modelId="{1E59D238-89FA-432F-9786-3351630CB31D}" type="pres">
      <dgm:prSet presAssocID="{814AC644-024E-4846-9A0F-E1051FD51FD8}" presName="hierChild3" presStyleCnt="0"/>
      <dgm:spPr/>
    </dgm:pt>
    <dgm:pt modelId="{7C186B55-54DB-4C3D-9877-4BF227B58CD2}" type="pres">
      <dgm:prSet presAssocID="{27AF4B55-88AF-491F-B1CC-13C13FFF308C}" presName="Name111" presStyleLbl="parChTrans1D2" presStyleIdx="3" presStyleCnt="4"/>
      <dgm:spPr/>
      <dgm:t>
        <a:bodyPr/>
        <a:lstStyle/>
        <a:p>
          <a:endParaRPr kumimoji="1" lang="ja-JP" altLang="en-US"/>
        </a:p>
      </dgm:t>
    </dgm:pt>
    <dgm:pt modelId="{92DAF866-D6D6-47F4-A6C6-0426F4CE4A61}" type="pres">
      <dgm:prSet presAssocID="{C0255189-A11D-4161-B31A-7D69543E365D}" presName="hierRoot3" presStyleCnt="0">
        <dgm:presLayoutVars>
          <dgm:hierBranch val="init"/>
        </dgm:presLayoutVars>
      </dgm:prSet>
      <dgm:spPr/>
    </dgm:pt>
    <dgm:pt modelId="{F6C8E4C4-911F-41E8-BC99-CE79E977BC16}" type="pres">
      <dgm:prSet presAssocID="{C0255189-A11D-4161-B31A-7D69543E365D}" presName="rootComposite3" presStyleCnt="0"/>
      <dgm:spPr/>
    </dgm:pt>
    <dgm:pt modelId="{47A7A5DC-AAC4-4E4D-966E-AC9BB6D9118D}" type="pres">
      <dgm:prSet presAssocID="{C0255189-A11D-4161-B31A-7D69543E365D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853FA54-1D6D-4FCC-A8CD-2437482CFC3E}" type="pres">
      <dgm:prSet presAssocID="{C0255189-A11D-4161-B31A-7D69543E365D}" presName="rootConnector3" presStyleLbl="asst1" presStyleIdx="0" presStyleCnt="1"/>
      <dgm:spPr/>
      <dgm:t>
        <a:bodyPr/>
        <a:lstStyle/>
        <a:p>
          <a:endParaRPr kumimoji="1" lang="ja-JP" altLang="en-US"/>
        </a:p>
      </dgm:t>
    </dgm:pt>
    <dgm:pt modelId="{4ED20AC3-6E6F-4BEF-B244-ADD10A942D3F}" type="pres">
      <dgm:prSet presAssocID="{C0255189-A11D-4161-B31A-7D69543E365D}" presName="hierChild6" presStyleCnt="0"/>
      <dgm:spPr/>
    </dgm:pt>
    <dgm:pt modelId="{BBCA5F6B-6F43-4D11-90D8-D71C4A6E913B}" type="pres">
      <dgm:prSet presAssocID="{C0255189-A11D-4161-B31A-7D69543E365D}" presName="hierChild7" presStyleCnt="0"/>
      <dgm:spPr/>
    </dgm:pt>
  </dgm:ptLst>
  <dgm:cxnLst>
    <dgm:cxn modelId="{33B79945-AD7C-44B4-874B-6549188EF3A1}" type="presOf" srcId="{C0255189-A11D-4161-B31A-7D69543E365D}" destId="{0853FA54-1D6D-4FCC-A8CD-2437482CFC3E}" srcOrd="1" destOrd="0" presId="urn:microsoft.com/office/officeart/2005/8/layout/orgChart1"/>
    <dgm:cxn modelId="{FBF22B7A-DAB0-4935-8BFE-EE3645648CBF}" type="presOf" srcId="{0A3AFAB5-82E8-4104-9BA9-BFDED276AEC7}" destId="{0BBFB01D-E242-4703-8BD6-0CD852653B55}" srcOrd="0" destOrd="0" presId="urn:microsoft.com/office/officeart/2005/8/layout/orgChart1"/>
    <dgm:cxn modelId="{4399DE1C-91F2-41DA-962C-AA6959786ABE}" srcId="{814AC644-024E-4846-9A0F-E1051FD51FD8}" destId="{0A3AFAB5-82E8-4104-9BA9-BFDED276AEC7}" srcOrd="3" destOrd="0" parTransId="{1E46CC45-3899-4892-B380-B6442A47A035}" sibTransId="{20899233-EC5C-4B67-88C8-08BF76490DCB}"/>
    <dgm:cxn modelId="{0999D511-0042-4E79-837F-411DE11B6CBE}" type="presOf" srcId="{814AC644-024E-4846-9A0F-E1051FD51FD8}" destId="{203DEB87-A2CA-4717-8F75-A024A1DF39B8}" srcOrd="0" destOrd="0" presId="urn:microsoft.com/office/officeart/2005/8/layout/orgChart1"/>
    <dgm:cxn modelId="{EFF1BA93-9D1E-4D98-83BC-1550F311DD5B}" type="presOf" srcId="{9DAACE8C-850F-4AD9-8A6D-3C099DC4BFB6}" destId="{F9DB3BE9-447C-4ABE-B70E-6BFE95522640}" srcOrd="1" destOrd="0" presId="urn:microsoft.com/office/officeart/2005/8/layout/orgChart1"/>
    <dgm:cxn modelId="{4E1CA2E1-97E1-4CDE-90FA-F7CD35FD2AFD}" type="presOf" srcId="{9DAACE8C-850F-4AD9-8A6D-3C099DC4BFB6}" destId="{3550FD56-7962-4B03-A1F4-EB892B6A0FAA}" srcOrd="0" destOrd="0" presId="urn:microsoft.com/office/officeart/2005/8/layout/orgChart1"/>
    <dgm:cxn modelId="{FFCF1A20-F2BD-4258-A370-4693AA43B408}" type="presOf" srcId="{BBBFE8DF-3B0A-4953-9744-5148BED4FF3B}" destId="{94610DE4-AE20-4A79-82CB-DF3FE95D4D72}" srcOrd="0" destOrd="0" presId="urn:microsoft.com/office/officeart/2005/8/layout/orgChart1"/>
    <dgm:cxn modelId="{45D25643-C22C-42D5-8324-018021A9DC0A}" type="presOf" srcId="{CA985F22-486C-44A8-B8E6-FEEB7EA51371}" destId="{FD053F65-5461-4611-A476-69996C6C6596}" srcOrd="1" destOrd="0" presId="urn:microsoft.com/office/officeart/2005/8/layout/orgChart1"/>
    <dgm:cxn modelId="{E6F46ADA-726D-4839-BD3D-B71D35B511B7}" type="presOf" srcId="{C0255189-A11D-4161-B31A-7D69543E365D}" destId="{47A7A5DC-AAC4-4E4D-966E-AC9BB6D9118D}" srcOrd="0" destOrd="0" presId="urn:microsoft.com/office/officeart/2005/8/layout/orgChart1"/>
    <dgm:cxn modelId="{E8668E7D-6B6F-40FF-829F-607955939A25}" type="presOf" srcId="{0A3AFAB5-82E8-4104-9BA9-BFDED276AEC7}" destId="{923DC4B9-0F5C-4B7D-A01A-EE9F85A6B96A}" srcOrd="1" destOrd="0" presId="urn:microsoft.com/office/officeart/2005/8/layout/orgChart1"/>
    <dgm:cxn modelId="{A0E5F277-97EF-4AA5-BD4C-9637258E749F}" type="presOf" srcId="{C84B75A0-8370-4033-996D-4D5D3FDE88DF}" destId="{93FF151E-B20E-40D8-B9D6-E6411BB17B57}" srcOrd="0" destOrd="0" presId="urn:microsoft.com/office/officeart/2005/8/layout/orgChart1"/>
    <dgm:cxn modelId="{72B01378-42D7-46EF-93C8-9028F643F50E}" srcId="{814AC644-024E-4846-9A0F-E1051FD51FD8}" destId="{C0255189-A11D-4161-B31A-7D69543E365D}" srcOrd="0" destOrd="0" parTransId="{27AF4B55-88AF-491F-B1CC-13C13FFF308C}" sibTransId="{8D1DC178-928B-44C3-8784-57E48B103DA5}"/>
    <dgm:cxn modelId="{1FEB4A7B-F3AB-4BF2-9F33-E23D00228E48}" type="presOf" srcId="{CA985F22-486C-44A8-B8E6-FEEB7EA51371}" destId="{A2F6FA2A-00E0-48D8-BDD2-9DE39E54FCDF}" srcOrd="0" destOrd="0" presId="urn:microsoft.com/office/officeart/2005/8/layout/orgChart1"/>
    <dgm:cxn modelId="{7EC6C294-A50B-4F74-AC5B-811C5E491F64}" type="presOf" srcId="{1E46CC45-3899-4892-B380-B6442A47A035}" destId="{3BDBAD31-9653-4B69-A9AC-C97753620DB0}" srcOrd="0" destOrd="0" presId="urn:microsoft.com/office/officeart/2005/8/layout/orgChart1"/>
    <dgm:cxn modelId="{147E72E1-9564-4214-B6FA-19A6AEF0D0D7}" type="presOf" srcId="{894952F9-4FDA-49DF-A477-03B32F8BB0CC}" destId="{24B978A4-51E6-4113-BD43-7C14A634D09B}" srcOrd="0" destOrd="0" presId="urn:microsoft.com/office/officeart/2005/8/layout/orgChart1"/>
    <dgm:cxn modelId="{B91966D0-5292-4B51-A8F3-C48A5E869D00}" srcId="{894952F9-4FDA-49DF-A477-03B32F8BB0CC}" destId="{814AC644-024E-4846-9A0F-E1051FD51FD8}" srcOrd="0" destOrd="0" parTransId="{3C8FFC57-8F8C-40E1-987A-9934A043BE7B}" sibTransId="{AF665157-0657-4B64-AED9-978727593B88}"/>
    <dgm:cxn modelId="{C4F10A6E-6A22-4B44-A474-A657434FCB6A}" type="presOf" srcId="{27AF4B55-88AF-491F-B1CC-13C13FFF308C}" destId="{7C186B55-54DB-4C3D-9877-4BF227B58CD2}" srcOrd="0" destOrd="0" presId="urn:microsoft.com/office/officeart/2005/8/layout/orgChart1"/>
    <dgm:cxn modelId="{69ED34BE-A731-4EDC-8E67-C13E97EDE8AE}" type="presOf" srcId="{814AC644-024E-4846-9A0F-E1051FD51FD8}" destId="{AAD11A2B-544D-4308-A8F7-96D49448B9FE}" srcOrd="1" destOrd="0" presId="urn:microsoft.com/office/officeart/2005/8/layout/orgChart1"/>
    <dgm:cxn modelId="{CF80E7FC-9349-4D44-B8CB-133E0C2E8B18}" srcId="{814AC644-024E-4846-9A0F-E1051FD51FD8}" destId="{9DAACE8C-850F-4AD9-8A6D-3C099DC4BFB6}" srcOrd="1" destOrd="0" parTransId="{C84B75A0-8370-4033-996D-4D5D3FDE88DF}" sibTransId="{19CFB746-D723-4B3B-8650-6F755BD1DD6D}"/>
    <dgm:cxn modelId="{2D8D32D4-A2DC-48E7-AE8B-51CEFDCF6E8C}" srcId="{814AC644-024E-4846-9A0F-E1051FD51FD8}" destId="{CA985F22-486C-44A8-B8E6-FEEB7EA51371}" srcOrd="2" destOrd="0" parTransId="{BBBFE8DF-3B0A-4953-9744-5148BED4FF3B}" sibTransId="{00BF2031-C79A-4B59-A7F1-88C9358B1354}"/>
    <dgm:cxn modelId="{25B13755-A5DC-4F50-A210-7F776830D77E}" type="presParOf" srcId="{24B978A4-51E6-4113-BD43-7C14A634D09B}" destId="{0E5D3183-6045-44E9-A435-52FB61F776FD}" srcOrd="0" destOrd="0" presId="urn:microsoft.com/office/officeart/2005/8/layout/orgChart1"/>
    <dgm:cxn modelId="{AC1D94F5-81AE-4425-9524-0A1886562B17}" type="presParOf" srcId="{0E5D3183-6045-44E9-A435-52FB61F776FD}" destId="{D6CA05CC-1223-4F63-8713-B59E3735EA42}" srcOrd="0" destOrd="0" presId="urn:microsoft.com/office/officeart/2005/8/layout/orgChart1"/>
    <dgm:cxn modelId="{1597FA9D-C63E-42CC-84F1-BE33EE65B394}" type="presParOf" srcId="{D6CA05CC-1223-4F63-8713-B59E3735EA42}" destId="{203DEB87-A2CA-4717-8F75-A024A1DF39B8}" srcOrd="0" destOrd="0" presId="urn:microsoft.com/office/officeart/2005/8/layout/orgChart1"/>
    <dgm:cxn modelId="{45C0A9AA-E3C2-48C0-AFAF-BA4A324F2192}" type="presParOf" srcId="{D6CA05CC-1223-4F63-8713-B59E3735EA42}" destId="{AAD11A2B-544D-4308-A8F7-96D49448B9FE}" srcOrd="1" destOrd="0" presId="urn:microsoft.com/office/officeart/2005/8/layout/orgChart1"/>
    <dgm:cxn modelId="{9DF91CC9-9D5D-4DC7-BB47-E258CB24C29E}" type="presParOf" srcId="{0E5D3183-6045-44E9-A435-52FB61F776FD}" destId="{6244FF6D-6B44-4CE4-96FC-393708F85C96}" srcOrd="1" destOrd="0" presId="urn:microsoft.com/office/officeart/2005/8/layout/orgChart1"/>
    <dgm:cxn modelId="{32A2BBDE-9F8F-4B59-AF87-904CEF27DB40}" type="presParOf" srcId="{6244FF6D-6B44-4CE4-96FC-393708F85C96}" destId="{93FF151E-B20E-40D8-B9D6-E6411BB17B57}" srcOrd="0" destOrd="0" presId="urn:microsoft.com/office/officeart/2005/8/layout/orgChart1"/>
    <dgm:cxn modelId="{A4DB1AE6-0929-4522-8F73-21446F915479}" type="presParOf" srcId="{6244FF6D-6B44-4CE4-96FC-393708F85C96}" destId="{D524396E-CA6B-47BF-8944-1C50D2CB7447}" srcOrd="1" destOrd="0" presId="urn:microsoft.com/office/officeart/2005/8/layout/orgChart1"/>
    <dgm:cxn modelId="{A682A84D-97E4-4AAD-8B58-D5F01F273025}" type="presParOf" srcId="{D524396E-CA6B-47BF-8944-1C50D2CB7447}" destId="{C37B2EF6-E0C5-4F1A-B159-CF60F6906EE9}" srcOrd="0" destOrd="0" presId="urn:microsoft.com/office/officeart/2005/8/layout/orgChart1"/>
    <dgm:cxn modelId="{3DCB5050-EAF6-4C77-A341-DC16954AED7B}" type="presParOf" srcId="{C37B2EF6-E0C5-4F1A-B159-CF60F6906EE9}" destId="{3550FD56-7962-4B03-A1F4-EB892B6A0FAA}" srcOrd="0" destOrd="0" presId="urn:microsoft.com/office/officeart/2005/8/layout/orgChart1"/>
    <dgm:cxn modelId="{96B8ED92-4E03-4E2E-A643-8A9881494A4C}" type="presParOf" srcId="{C37B2EF6-E0C5-4F1A-B159-CF60F6906EE9}" destId="{F9DB3BE9-447C-4ABE-B70E-6BFE95522640}" srcOrd="1" destOrd="0" presId="urn:microsoft.com/office/officeart/2005/8/layout/orgChart1"/>
    <dgm:cxn modelId="{48B1C3CC-122C-457E-9421-6E6890901DA2}" type="presParOf" srcId="{D524396E-CA6B-47BF-8944-1C50D2CB7447}" destId="{EBEDC46F-88A5-43CC-ADB6-0FF283894858}" srcOrd="1" destOrd="0" presId="urn:microsoft.com/office/officeart/2005/8/layout/orgChart1"/>
    <dgm:cxn modelId="{D06F4B80-706F-4633-8B07-6E133C313B1D}" type="presParOf" srcId="{D524396E-CA6B-47BF-8944-1C50D2CB7447}" destId="{BECEC253-F647-4BA9-B0CE-43D34ACCAD27}" srcOrd="2" destOrd="0" presId="urn:microsoft.com/office/officeart/2005/8/layout/orgChart1"/>
    <dgm:cxn modelId="{DF18D8F3-A560-47C1-A44D-76DF262DD4CE}" type="presParOf" srcId="{6244FF6D-6B44-4CE4-96FC-393708F85C96}" destId="{94610DE4-AE20-4A79-82CB-DF3FE95D4D72}" srcOrd="2" destOrd="0" presId="urn:microsoft.com/office/officeart/2005/8/layout/orgChart1"/>
    <dgm:cxn modelId="{9C8BEB70-1201-4737-BC86-486162E20276}" type="presParOf" srcId="{6244FF6D-6B44-4CE4-96FC-393708F85C96}" destId="{64858718-0C34-4973-8D0E-828927BD1D69}" srcOrd="3" destOrd="0" presId="urn:microsoft.com/office/officeart/2005/8/layout/orgChart1"/>
    <dgm:cxn modelId="{10FA906B-9C14-423F-9B0C-4B1D5CB59B5C}" type="presParOf" srcId="{64858718-0C34-4973-8D0E-828927BD1D69}" destId="{0B9906A5-C5B4-4193-A49F-1CE181E45EBA}" srcOrd="0" destOrd="0" presId="urn:microsoft.com/office/officeart/2005/8/layout/orgChart1"/>
    <dgm:cxn modelId="{D6EC5146-8881-4A1C-A2E5-591284D43697}" type="presParOf" srcId="{0B9906A5-C5B4-4193-A49F-1CE181E45EBA}" destId="{A2F6FA2A-00E0-48D8-BDD2-9DE39E54FCDF}" srcOrd="0" destOrd="0" presId="urn:microsoft.com/office/officeart/2005/8/layout/orgChart1"/>
    <dgm:cxn modelId="{D6BA281F-6616-4491-A07E-2074BF0D7ADB}" type="presParOf" srcId="{0B9906A5-C5B4-4193-A49F-1CE181E45EBA}" destId="{FD053F65-5461-4611-A476-69996C6C6596}" srcOrd="1" destOrd="0" presId="urn:microsoft.com/office/officeart/2005/8/layout/orgChart1"/>
    <dgm:cxn modelId="{19936728-C5C6-4026-8610-4C4DE0B65491}" type="presParOf" srcId="{64858718-0C34-4973-8D0E-828927BD1D69}" destId="{C93E04FC-E973-4A12-9BA2-BB6E8DCA3254}" srcOrd="1" destOrd="0" presId="urn:microsoft.com/office/officeart/2005/8/layout/orgChart1"/>
    <dgm:cxn modelId="{3EA4A1E0-7FCC-49EF-8BA5-BE058D2F426E}" type="presParOf" srcId="{64858718-0C34-4973-8D0E-828927BD1D69}" destId="{4FB7E2A7-221B-4F73-8D7E-C35524069FDD}" srcOrd="2" destOrd="0" presId="urn:microsoft.com/office/officeart/2005/8/layout/orgChart1"/>
    <dgm:cxn modelId="{7A96F747-C9BB-4299-98E0-5DE33A1542A0}" type="presParOf" srcId="{6244FF6D-6B44-4CE4-96FC-393708F85C96}" destId="{3BDBAD31-9653-4B69-A9AC-C97753620DB0}" srcOrd="4" destOrd="0" presId="urn:microsoft.com/office/officeart/2005/8/layout/orgChart1"/>
    <dgm:cxn modelId="{9325FE71-842D-4106-B554-990B071EED51}" type="presParOf" srcId="{6244FF6D-6B44-4CE4-96FC-393708F85C96}" destId="{137DFA70-EBEA-4663-9D0E-EA48EF73A2CC}" srcOrd="5" destOrd="0" presId="urn:microsoft.com/office/officeart/2005/8/layout/orgChart1"/>
    <dgm:cxn modelId="{49FF0D47-4FA7-4A79-9EAF-BE9E0D90BF59}" type="presParOf" srcId="{137DFA70-EBEA-4663-9D0E-EA48EF73A2CC}" destId="{3D241E88-322D-4732-97C3-F5A0D521E595}" srcOrd="0" destOrd="0" presId="urn:microsoft.com/office/officeart/2005/8/layout/orgChart1"/>
    <dgm:cxn modelId="{55E84364-66F5-44F9-AF0E-50D62E90B5EC}" type="presParOf" srcId="{3D241E88-322D-4732-97C3-F5A0D521E595}" destId="{0BBFB01D-E242-4703-8BD6-0CD852653B55}" srcOrd="0" destOrd="0" presId="urn:microsoft.com/office/officeart/2005/8/layout/orgChart1"/>
    <dgm:cxn modelId="{6B260802-3674-449D-96F8-051ACF57637E}" type="presParOf" srcId="{3D241E88-322D-4732-97C3-F5A0D521E595}" destId="{923DC4B9-0F5C-4B7D-A01A-EE9F85A6B96A}" srcOrd="1" destOrd="0" presId="urn:microsoft.com/office/officeart/2005/8/layout/orgChart1"/>
    <dgm:cxn modelId="{E9C88497-FDA0-428C-948A-C0FA3BDBF907}" type="presParOf" srcId="{137DFA70-EBEA-4663-9D0E-EA48EF73A2CC}" destId="{6BC8B5B3-F275-4ECD-AE81-7D1DCCE17D0F}" srcOrd="1" destOrd="0" presId="urn:microsoft.com/office/officeart/2005/8/layout/orgChart1"/>
    <dgm:cxn modelId="{89CB3632-2A45-49D5-BAAE-AC9254146D68}" type="presParOf" srcId="{137DFA70-EBEA-4663-9D0E-EA48EF73A2CC}" destId="{1EB43F26-549D-406A-AC95-0BB4A8E89AB3}" srcOrd="2" destOrd="0" presId="urn:microsoft.com/office/officeart/2005/8/layout/orgChart1"/>
    <dgm:cxn modelId="{B1AA78FE-D654-445E-B007-BBE8BDCC0F62}" type="presParOf" srcId="{0E5D3183-6045-44E9-A435-52FB61F776FD}" destId="{1E59D238-89FA-432F-9786-3351630CB31D}" srcOrd="2" destOrd="0" presId="urn:microsoft.com/office/officeart/2005/8/layout/orgChart1"/>
    <dgm:cxn modelId="{73832903-1641-4811-91EB-ADE230BC6E7F}" type="presParOf" srcId="{1E59D238-89FA-432F-9786-3351630CB31D}" destId="{7C186B55-54DB-4C3D-9877-4BF227B58CD2}" srcOrd="0" destOrd="0" presId="urn:microsoft.com/office/officeart/2005/8/layout/orgChart1"/>
    <dgm:cxn modelId="{EC9054D0-7A2A-4286-8E9B-F9A4D9375D68}" type="presParOf" srcId="{1E59D238-89FA-432F-9786-3351630CB31D}" destId="{92DAF866-D6D6-47F4-A6C6-0426F4CE4A61}" srcOrd="1" destOrd="0" presId="urn:microsoft.com/office/officeart/2005/8/layout/orgChart1"/>
    <dgm:cxn modelId="{B8EB08E0-9FEC-4FCE-B897-FEF0CDEBD5F8}" type="presParOf" srcId="{92DAF866-D6D6-47F4-A6C6-0426F4CE4A61}" destId="{F6C8E4C4-911F-41E8-BC99-CE79E977BC16}" srcOrd="0" destOrd="0" presId="urn:microsoft.com/office/officeart/2005/8/layout/orgChart1"/>
    <dgm:cxn modelId="{3A638473-B840-462E-84DE-BFD702BA167B}" type="presParOf" srcId="{F6C8E4C4-911F-41E8-BC99-CE79E977BC16}" destId="{47A7A5DC-AAC4-4E4D-966E-AC9BB6D9118D}" srcOrd="0" destOrd="0" presId="urn:microsoft.com/office/officeart/2005/8/layout/orgChart1"/>
    <dgm:cxn modelId="{E73C5721-1D82-4E4B-A4EB-52F32FA7007A}" type="presParOf" srcId="{F6C8E4C4-911F-41E8-BC99-CE79E977BC16}" destId="{0853FA54-1D6D-4FCC-A8CD-2437482CFC3E}" srcOrd="1" destOrd="0" presId="urn:microsoft.com/office/officeart/2005/8/layout/orgChart1"/>
    <dgm:cxn modelId="{F9103541-9D57-45D1-B3E9-AFB5A20C056F}" type="presParOf" srcId="{92DAF866-D6D6-47F4-A6C6-0426F4CE4A61}" destId="{4ED20AC3-6E6F-4BEF-B244-ADD10A942D3F}" srcOrd="1" destOrd="0" presId="urn:microsoft.com/office/officeart/2005/8/layout/orgChart1"/>
    <dgm:cxn modelId="{46C2FBBA-AA32-4395-AACA-114AD2A03D85}" type="presParOf" srcId="{92DAF866-D6D6-47F4-A6C6-0426F4CE4A61}" destId="{BBCA5F6B-6F43-4D11-90D8-D71C4A6E913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86B55-54DB-4C3D-9877-4BF227B58CD2}">
      <dsp:nvSpPr>
        <dsp:cNvPr id="0" name=""/>
        <dsp:cNvSpPr/>
      </dsp:nvSpPr>
      <dsp:spPr>
        <a:xfrm>
          <a:off x="3993268" y="780722"/>
          <a:ext cx="163568" cy="716587"/>
        </a:xfrm>
        <a:custGeom>
          <a:avLst/>
          <a:gdLst/>
          <a:ahLst/>
          <a:cxnLst/>
          <a:rect l="0" t="0" r="0" b="0"/>
          <a:pathLst>
            <a:path>
              <a:moveTo>
                <a:pt x="163568" y="0"/>
              </a:moveTo>
              <a:lnTo>
                <a:pt x="163568" y="716587"/>
              </a:lnTo>
              <a:lnTo>
                <a:pt x="0" y="7165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BAD31-9653-4B69-A9AC-C97753620DB0}">
      <dsp:nvSpPr>
        <dsp:cNvPr id="0" name=""/>
        <dsp:cNvSpPr/>
      </dsp:nvSpPr>
      <dsp:spPr>
        <a:xfrm>
          <a:off x="4156837" y="780722"/>
          <a:ext cx="1884936" cy="1433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9606"/>
              </a:lnTo>
              <a:lnTo>
                <a:pt x="1884936" y="1269606"/>
              </a:lnTo>
              <a:lnTo>
                <a:pt x="1884936" y="1433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10DE4-AE20-4A79-82CB-DF3FE95D4D72}">
      <dsp:nvSpPr>
        <dsp:cNvPr id="0" name=""/>
        <dsp:cNvSpPr/>
      </dsp:nvSpPr>
      <dsp:spPr>
        <a:xfrm>
          <a:off x="4111117" y="780722"/>
          <a:ext cx="91440" cy="14331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3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F151E-B20E-40D8-B9D6-E6411BB17B57}">
      <dsp:nvSpPr>
        <dsp:cNvPr id="0" name=""/>
        <dsp:cNvSpPr/>
      </dsp:nvSpPr>
      <dsp:spPr>
        <a:xfrm>
          <a:off x="2271900" y="780722"/>
          <a:ext cx="1884936" cy="1433175"/>
        </a:xfrm>
        <a:custGeom>
          <a:avLst/>
          <a:gdLst/>
          <a:ahLst/>
          <a:cxnLst/>
          <a:rect l="0" t="0" r="0" b="0"/>
          <a:pathLst>
            <a:path>
              <a:moveTo>
                <a:pt x="1884936" y="0"/>
              </a:moveTo>
              <a:lnTo>
                <a:pt x="1884936" y="1269606"/>
              </a:lnTo>
              <a:lnTo>
                <a:pt x="0" y="1269606"/>
              </a:lnTo>
              <a:lnTo>
                <a:pt x="0" y="1433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DEB87-A2CA-4717-8F75-A024A1DF39B8}">
      <dsp:nvSpPr>
        <dsp:cNvPr id="0" name=""/>
        <dsp:cNvSpPr/>
      </dsp:nvSpPr>
      <dsp:spPr>
        <a:xfrm>
          <a:off x="3377937" y="1822"/>
          <a:ext cx="1557799" cy="7788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sp:txBody>
      <dsp:txXfrm>
        <a:off x="3377937" y="1822"/>
        <a:ext cx="1557799" cy="778899"/>
      </dsp:txXfrm>
    </dsp:sp>
    <dsp:sp modelId="{3550FD56-7962-4B03-A1F4-EB892B6A0FAA}">
      <dsp:nvSpPr>
        <dsp:cNvPr id="0" name=""/>
        <dsp:cNvSpPr/>
      </dsp:nvSpPr>
      <dsp:spPr>
        <a:xfrm>
          <a:off x="1493000" y="2213897"/>
          <a:ext cx="1557799" cy="7788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C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sp:txBody>
      <dsp:txXfrm>
        <a:off x="1493000" y="2213897"/>
        <a:ext cx="1557799" cy="778899"/>
      </dsp:txXfrm>
    </dsp:sp>
    <dsp:sp modelId="{A2F6FA2A-00E0-48D8-BDD2-9DE39E54FCDF}">
      <dsp:nvSpPr>
        <dsp:cNvPr id="0" name=""/>
        <dsp:cNvSpPr/>
      </dsp:nvSpPr>
      <dsp:spPr>
        <a:xfrm>
          <a:off x="3377937" y="2213897"/>
          <a:ext cx="1557799" cy="7788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sp:txBody>
      <dsp:txXfrm>
        <a:off x="3377937" y="2213897"/>
        <a:ext cx="1557799" cy="778899"/>
      </dsp:txXfrm>
    </dsp:sp>
    <dsp:sp modelId="{0BBFB01D-E242-4703-8BD6-0CD852653B55}">
      <dsp:nvSpPr>
        <dsp:cNvPr id="0" name=""/>
        <dsp:cNvSpPr/>
      </dsp:nvSpPr>
      <dsp:spPr>
        <a:xfrm>
          <a:off x="5262874" y="2213897"/>
          <a:ext cx="1557799" cy="7788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sp:txBody>
      <dsp:txXfrm>
        <a:off x="5262874" y="2213897"/>
        <a:ext cx="1557799" cy="778899"/>
      </dsp:txXfrm>
    </dsp:sp>
    <dsp:sp modelId="{47A7A5DC-AAC4-4E4D-966E-AC9BB6D9118D}">
      <dsp:nvSpPr>
        <dsp:cNvPr id="0" name=""/>
        <dsp:cNvSpPr/>
      </dsp:nvSpPr>
      <dsp:spPr>
        <a:xfrm>
          <a:off x="2435469" y="1107860"/>
          <a:ext cx="1557799" cy="7788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sz="1600" b="0" kern="1200" dirty="0">
              <a:latin typeface="Meiryo UI" panose="020B0604030504040204" pitchFamily="50" charset="-128"/>
              <a:ea typeface="Meiryo UI" panose="020B0604030504040204" pitchFamily="50" charset="-128"/>
            </a:rPr>
            <a:t>B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sp:txBody>
      <dsp:txXfrm>
        <a:off x="2435469" y="1107860"/>
        <a:ext cx="1557799" cy="778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4FFDE28-4F3B-4900-B3A0-0C3A33BF1A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D7AFEB-DD47-48C7-9CA3-9E12D341C68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</a:defRPr>
            </a:lvl1pPr>
          </a:lstStyle>
          <a:p>
            <a:pPr>
              <a:defRPr/>
            </a:pPr>
            <a:fld id="{9107904E-056A-4B5A-BE03-D1192321EE05}" type="datetimeFigureOut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AA9520AC-E4B7-43E8-B240-D54FF8E623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07CCC86B-4CA7-4927-A4FB-EF50571DD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AEF346-F2F4-4219-A2C5-91B657A02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AF65B9-46EE-49CC-9CE8-FD607E361A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</a:defRPr>
            </a:lvl1pPr>
          </a:lstStyle>
          <a:p>
            <a:pPr>
              <a:defRPr/>
            </a:pPr>
            <a:fld id="{CC8D948A-DAEB-41F9-BDDD-85531503F6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0952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7057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4529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2566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7717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2266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0056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1918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5843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0559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5359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2843D-0820-4D44-B34A-9866B9BAA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D7937-2FF2-4C4F-866B-77B1744C3900}" type="datetime1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F3C99-D48B-4675-B2CC-65086BE3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CB34D-729E-41EA-8E37-C50EC90E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5DD66-A2E9-469A-913F-9098062BF1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481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BC04F-2B14-464E-9ACD-121A6957C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58727-5FCC-4C06-A04E-941807B86DDA}" type="datetime1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F3532-2F76-49BB-A963-974779844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EFEF6-2E9A-4C58-BA4E-158707477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A98F-D2AD-4BC9-8F1E-BA83EC72C9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976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A1F57-5FC3-4B14-93E6-8D0E8806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90683-A305-4639-ADCA-94F359F7C9A1}" type="datetime1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C41A6-C398-4396-958B-81F23206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9675F-DBB2-47AE-BF37-ABF6DE72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951E7-69C5-4315-A24F-5C0EA2B5C7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439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543925" cy="562062"/>
          </a:xfrm>
        </p:spPr>
        <p:txBody>
          <a:bodyPr>
            <a:noAutofit/>
          </a:bodyPr>
          <a:lstStyle>
            <a:lvl1pPr>
              <a:defRPr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3EDA41-B5CB-482A-A194-AF274237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72217-5FA7-4A06-8BD3-7EC2450C5993}" type="datetime1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3F79DE-75D8-4920-AC4F-12CAF757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961589-47CF-42F7-A51A-E09E52B82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943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A0371-84DD-41C5-AE36-D59B4D36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066EC-4347-46D5-AF72-CB367F83232E}" type="datetime1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A12CB-225D-43BD-8B81-38C90E140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DADB5-03ED-43B0-924F-8D72F9BD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7D1B-4071-49ED-9174-7D4458CCC6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948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845D33-BFA1-438A-BD1E-07344CAD5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A9054-F755-498E-80BD-A58C4BAFAE34}" type="datetime1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D1B6A4-4723-4C2C-88DE-86A5E840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90EE8-BE23-457D-881D-A1F323660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39FC1-4ECE-443B-A478-8FEAAC8C7F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350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969CA4-7507-4FD1-A1D7-97E5A7D7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757F1-30FA-4EFA-9B76-C81A64405475}" type="datetime1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0573524-5138-4618-814E-A14707DB7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8828E3E-0BF5-4C3D-8150-58540790D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5918-1523-4752-95B5-C05234FB11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015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83E6F9D-F388-4D3B-A0FF-C273B27C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A05E3-2CED-4875-8727-C14B4E5B897E}" type="datetime1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A6FE394-5740-4FAC-829A-B39D0FC8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21698B5-9230-4015-8778-B48C7BD4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D6609-8A36-4FD8-A408-FB06E5A635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491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F4E061B-08FC-4EF7-B794-BC293425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164F-235C-4C65-A467-518508F184ED}" type="datetime1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98B979A-A56A-4A1C-BCF8-C6B4D417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AC9EDAC-35BA-429A-99D3-6B77C9136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7C574-44FC-44A2-877D-2EF54E0E28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429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0D801E-4D79-4F69-8755-94A3CFAE7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AF06C-4602-43C4-81E8-670DAE424E36}" type="datetime1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B27650C-D644-45F5-A9C6-EFB7ACDE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5B6304-9D03-4CB7-A82F-9DAA72E25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8A2D-3AE5-4CCD-8E36-03F3DCA112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509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38DC2E-B3BE-4C2A-A850-714666CD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62963-AF4F-4DB8-A281-FF8C5ECD0671}" type="datetime1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39ABA0-BF4D-4DA3-A9BC-EA775D6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01F45F-74D5-45CF-BC01-AE87B17F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1B0DF-7CBC-4BE4-BECE-285ACF344B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869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0D91D8D-D8A0-412F-B055-7CD997037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ED8757E-4A15-4F4F-83DC-52F0AF15F1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008FD-03AD-4350-99C9-7033B3C80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BF1D2A-EEB0-466C-A269-D0D239E2F9E4}" type="datetime1">
              <a:rPr lang="ja-JP" altLang="en-US"/>
              <a:pPr>
                <a:defRPr/>
              </a:pPr>
              <a:t>2025/6/26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F5789-E4B4-4DD3-AD60-64644AC1E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BFC51-BBB9-4D24-8BFA-B923DE7D7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77150" y="649287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rgbClr val="FF0000"/>
                </a:solidFill>
                <a:latin typeface="+mn-lt"/>
              </a:defRPr>
            </a:lvl1pPr>
          </a:lstStyle>
          <a:p>
            <a:pPr>
              <a:defRPr/>
            </a:pPr>
            <a:fld id="{34ED188C-7518-4E30-9415-6D8B7273ED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4D85B0B-111C-41BD-AD38-C444BFF5C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11803"/>
            <a:ext cx="9906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latinLnBrk="1" hangingPunct="1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仙台市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×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東北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大学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スマートフロンティア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協議会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に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おける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algn="ctr" eaLnBrk="1" latinLnBrk="1" hangingPunct="1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ダイバーシティ・イノベーション推進事業</a:t>
            </a:r>
            <a:b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サービス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提案書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2A3097CE-80EB-4ACD-BD3E-B84D2681F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92763"/>
              </p:ext>
            </p:extLst>
          </p:nvPr>
        </p:nvGraphicFramePr>
        <p:xfrm>
          <a:off x="1352550" y="4504734"/>
          <a:ext cx="7200900" cy="16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350">
                  <a:extLst>
                    <a:ext uri="{9D8B030D-6E8A-4147-A177-3AD203B41FA5}">
                      <a16:colId xmlns:a16="http://schemas.microsoft.com/office/drawing/2014/main" val="3915567555"/>
                    </a:ext>
                  </a:extLst>
                </a:gridCol>
                <a:gridCol w="1596465">
                  <a:extLst>
                    <a:ext uri="{9D8B030D-6E8A-4147-A177-3AD203B41FA5}">
                      <a16:colId xmlns:a16="http://schemas.microsoft.com/office/drawing/2014/main" val="867372507"/>
                    </a:ext>
                  </a:extLst>
                </a:gridCol>
                <a:gridCol w="5344085">
                  <a:extLst>
                    <a:ext uri="{9D8B030D-6E8A-4147-A177-3AD203B41FA5}">
                      <a16:colId xmlns:a16="http://schemas.microsoft.com/office/drawing/2014/main" val="393402406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提案者（事業者）名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0717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33350" indent="-13335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代表者・役職及び氏名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002910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marL="133350" indent="-133350" algn="ct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連　絡　先</a:t>
                      </a:r>
                    </a:p>
                  </a:txBody>
                  <a:tcPr marL="68580" marR="68580" marT="0" marB="0"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部署名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5793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担当者・役職及び氏名</a:t>
                      </a:r>
                      <a:endParaRPr kumimoji="1" lang="ja-JP" altLang="en-US" sz="1200" b="1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6659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住所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4239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電話番号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8634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メールアドレス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71570"/>
                  </a:ext>
                </a:extLst>
              </a:tr>
            </a:tbl>
          </a:graphicData>
        </a:graphic>
      </p:graphicFrame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2D37D63A-1AE0-4A9C-980C-3FDC4C4A409D}"/>
              </a:ext>
            </a:extLst>
          </p:cNvPr>
          <p:cNvSpPr txBox="1">
            <a:spLocks/>
          </p:cNvSpPr>
          <p:nvPr/>
        </p:nvSpPr>
        <p:spPr bwMode="auto">
          <a:xfrm>
            <a:off x="1352550" y="4199902"/>
            <a:ext cx="7200900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914400" eaLnBrk="1" hangingPunct="1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令和〇年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○月○日作成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C42E3E42-E432-4414-AFB0-AA88B85A5614}"/>
              </a:ext>
            </a:extLst>
          </p:cNvPr>
          <p:cNvSpPr txBox="1">
            <a:spLocks/>
          </p:cNvSpPr>
          <p:nvPr/>
        </p:nvSpPr>
        <p:spPr bwMode="auto">
          <a:xfrm>
            <a:off x="269033" y="182578"/>
            <a:ext cx="9367934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None/>
            </a:pP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第２号様式）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352551" y="2967490"/>
            <a:ext cx="71280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Meiryo UI" panose="020B0604030504040204" pitchFamily="50" charset="-128"/>
              <a:buChar char="※"/>
            </a:pP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パワーポイント</a:t>
            </a:r>
            <a:r>
              <a:rPr lang="ja-JP" altLang="en-US" dirty="0">
                <a:solidFill>
                  <a:srgbClr val="FF0000"/>
                </a:solidFill>
                <a:latin typeface="+mn-ea"/>
              </a:rPr>
              <a:t>形式、</a:t>
            </a:r>
            <a:r>
              <a:rPr lang="en-US" altLang="ja-JP" dirty="0">
                <a:solidFill>
                  <a:srgbClr val="FF0000"/>
                </a:solidFill>
                <a:latin typeface="+mn-ea"/>
              </a:rPr>
              <a:t>A4</a:t>
            </a:r>
            <a:r>
              <a:rPr lang="ja-JP" altLang="en-US" dirty="0" err="1" smtClean="0">
                <a:solidFill>
                  <a:srgbClr val="FF0000"/>
                </a:solidFill>
                <a:latin typeface="+mn-ea"/>
              </a:rPr>
              <a:t>、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20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枚まで（表紙・目次含む）、</a:t>
            </a:r>
            <a:r>
              <a:rPr lang="ja-JP" altLang="en-US" dirty="0">
                <a:solidFill>
                  <a:srgbClr val="FF0000"/>
                </a:solidFill>
                <a:latin typeface="+mn-ea"/>
              </a:rPr>
              <a:t>フォントサイズ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10.5pt</a:t>
            </a:r>
            <a:r>
              <a:rPr lang="ja-JP" altLang="en-US" dirty="0">
                <a:solidFill>
                  <a:srgbClr val="FF0000"/>
                </a:solidFill>
                <a:latin typeface="+mn-ea"/>
              </a:rPr>
              <a:t>以上で記載すること。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101040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．実現性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  <p:sp>
        <p:nvSpPr>
          <p:cNvPr id="48" name="コンテンツ プレースホルダー 2">
            <a:extLst>
              <a:ext uri="{FF2B5EF4-FFF2-40B4-BE49-F238E27FC236}">
                <a16:creationId xmlns:a16="http://schemas.microsoft.com/office/drawing/2014/main" id="{CCCA033A-2EE8-498D-AB68-9255781D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583676"/>
            <a:ext cx="9367934" cy="341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５－３．業務遂行能力・実施体制</a:t>
            </a:r>
            <a:endParaRPr lang="ja-JP" altLang="en-US" sz="18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818E5C-8BD1-4093-B264-53C09A3244BB}"/>
              </a:ext>
            </a:extLst>
          </p:cNvPr>
          <p:cNvSpPr/>
          <p:nvPr/>
        </p:nvSpPr>
        <p:spPr>
          <a:xfrm>
            <a:off x="247968" y="925307"/>
            <a:ext cx="9424800" cy="53834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事業の実施にあたって業務遂行能力があり、それぞれを遵守する体制・対策の整備が行われている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か、次ページの体制図（例）も参考にしながら、わかりやすく記載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また、複数者による提案の場合、その役割分担を明示してください。</a:t>
            </a:r>
          </a:p>
          <a:p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887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3AA38DF-31B3-4198-9E31-5D3406DE048C}"/>
              </a:ext>
            </a:extLst>
          </p:cNvPr>
          <p:cNvSpPr/>
          <p:nvPr/>
        </p:nvSpPr>
        <p:spPr>
          <a:xfrm>
            <a:off x="247968" y="985239"/>
            <a:ext cx="9424800" cy="53234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事業の実施にあたって業務遂行能力があり、それぞれを遵守する体制・対策の整備が行われている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か、わかりやすく記載してください。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、複数者による提案の場合、その役割分担を明示してください。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  <p:sp>
        <p:nvSpPr>
          <p:cNvPr id="48" name="コンテンツ プレースホルダー 2">
            <a:extLst>
              <a:ext uri="{FF2B5EF4-FFF2-40B4-BE49-F238E27FC236}">
                <a16:creationId xmlns:a16="http://schemas.microsoft.com/office/drawing/2014/main" id="{CCCA033A-2EE8-498D-AB68-9255781D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643607"/>
            <a:ext cx="9367934" cy="71917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５－３．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業務遂行能力・実施体制</a:t>
            </a:r>
          </a:p>
          <a:p>
            <a:pPr marL="0" indent="0">
              <a:buNone/>
            </a:pPr>
            <a:endParaRPr lang="ja-JP" altLang="en-US" sz="18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B1E4AE9-9F43-435E-B1A5-77592F6505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743336"/>
              </p:ext>
            </p:extLst>
          </p:nvPr>
        </p:nvGraphicFramePr>
        <p:xfrm>
          <a:off x="872363" y="1772681"/>
          <a:ext cx="8313674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6437">
                  <a:extLst>
                    <a:ext uri="{9D8B030D-6E8A-4147-A177-3AD203B41FA5}">
                      <a16:colId xmlns:a16="http://schemas.microsoft.com/office/drawing/2014/main" val="308333808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965634617"/>
                    </a:ext>
                  </a:extLst>
                </a:gridCol>
                <a:gridCol w="4029837">
                  <a:extLst>
                    <a:ext uri="{9D8B030D-6E8A-4147-A177-3AD203B41FA5}">
                      <a16:colId xmlns:a16="http://schemas.microsoft.com/office/drawing/2014/main" val="83562731"/>
                    </a:ext>
                  </a:extLst>
                </a:gridCol>
              </a:tblGrid>
              <a:tr h="2113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事業実施者名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業務の範囲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6724"/>
                  </a:ext>
                </a:extLst>
              </a:tr>
              <a:tr h="25719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事業実施者</a:t>
                      </a:r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実施主体（代表）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456490"/>
                  </a:ext>
                </a:extLst>
              </a:tr>
              <a:tr h="25719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事業実施者</a:t>
                      </a:r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878053"/>
                  </a:ext>
                </a:extLst>
              </a:tr>
              <a:tr h="25719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事業実施者</a:t>
                      </a:r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353770"/>
                  </a:ext>
                </a:extLst>
              </a:tr>
            </a:tbl>
          </a:graphicData>
        </a:graphic>
      </p:graphicFrame>
      <p:graphicFrame>
        <p:nvGraphicFramePr>
          <p:cNvPr id="3" name="図表 2">
            <a:extLst>
              <a:ext uri="{FF2B5EF4-FFF2-40B4-BE49-F238E27FC236}">
                <a16:creationId xmlns:a16="http://schemas.microsoft.com/office/drawing/2014/main" id="{92492777-1CFE-408E-9C93-BA473B73F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3200114"/>
              </p:ext>
            </p:extLst>
          </p:nvPr>
        </p:nvGraphicFramePr>
        <p:xfrm>
          <a:off x="872363" y="3119995"/>
          <a:ext cx="8313674" cy="2994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タイトル 9">
            <a:extLst>
              <a:ext uri="{FF2B5EF4-FFF2-40B4-BE49-F238E27FC236}">
                <a16:creationId xmlns:a16="http://schemas.microsoft.com/office/drawing/2014/main" id="{FDCD27AD-BD2B-429E-A95B-962769E92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５．実現性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7F520D0-AEF2-4200-83CF-D07974E0379E}"/>
              </a:ext>
            </a:extLst>
          </p:cNvPr>
          <p:cNvSpPr/>
          <p:nvPr/>
        </p:nvSpPr>
        <p:spPr>
          <a:xfrm>
            <a:off x="342996" y="1726964"/>
            <a:ext cx="434340" cy="43434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例</a:t>
            </a:r>
          </a:p>
        </p:txBody>
      </p:sp>
    </p:spTree>
    <p:extLst>
      <p:ext uri="{BB962C8B-B14F-4D97-AF65-F5344CB8AC3E}">
        <p14:creationId xmlns:p14="http://schemas.microsoft.com/office/powerpoint/2010/main" val="28503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６．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975FAE8-21CE-4B4E-925B-AD900AA2CC75}"/>
              </a:ext>
            </a:extLst>
          </p:cNvPr>
          <p:cNvSpPr/>
          <p:nvPr/>
        </p:nvSpPr>
        <p:spPr>
          <a:xfrm>
            <a:off x="247968" y="620713"/>
            <a:ext cx="9424800" cy="568801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その他、自由に記載してください。記載する事項がない場合は、本項目は削除して構いません。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324170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F7C95-0888-406C-A1FD-DD7AEF4D1072}"/>
              </a:ext>
            </a:extLst>
          </p:cNvPr>
          <p:cNvSpPr/>
          <p:nvPr/>
        </p:nvSpPr>
        <p:spPr>
          <a:xfrm>
            <a:off x="247968" y="620713"/>
            <a:ext cx="9424800" cy="56880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連名で応募する場合も含め、参画するすべて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の事業実施者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の情報を記載してください。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提案者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の情報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25B5CAB-312B-41D6-8626-D7ADBA867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689855"/>
              </p:ext>
            </p:extLst>
          </p:nvPr>
        </p:nvGraphicFramePr>
        <p:xfrm>
          <a:off x="823912" y="1387109"/>
          <a:ext cx="8167688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5760">
                  <a:extLst>
                    <a:ext uri="{9D8B030D-6E8A-4147-A177-3AD203B41FA5}">
                      <a16:colId xmlns:a16="http://schemas.microsoft.com/office/drawing/2014/main" val="3915567555"/>
                    </a:ext>
                  </a:extLst>
                </a:gridCol>
                <a:gridCol w="6291928">
                  <a:extLst>
                    <a:ext uri="{9D8B030D-6E8A-4147-A177-3AD203B41FA5}">
                      <a16:colId xmlns:a16="http://schemas.microsoft.com/office/drawing/2014/main" val="39340240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0717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002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設立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579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従業員数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423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事業内容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326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ホームページ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71570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3D5CF42-FAEE-4BE8-B88C-A03EF36EE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087131"/>
              </p:ext>
            </p:extLst>
          </p:nvPr>
        </p:nvGraphicFramePr>
        <p:xfrm>
          <a:off x="823912" y="3460905"/>
          <a:ext cx="8167688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5760">
                  <a:extLst>
                    <a:ext uri="{9D8B030D-6E8A-4147-A177-3AD203B41FA5}">
                      <a16:colId xmlns:a16="http://schemas.microsoft.com/office/drawing/2014/main" val="3915567555"/>
                    </a:ext>
                  </a:extLst>
                </a:gridCol>
                <a:gridCol w="6291928">
                  <a:extLst>
                    <a:ext uri="{9D8B030D-6E8A-4147-A177-3AD203B41FA5}">
                      <a16:colId xmlns:a16="http://schemas.microsoft.com/office/drawing/2014/main" val="39340240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0717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002910"/>
                  </a:ext>
                </a:extLst>
              </a:tr>
              <a:tr h="77804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設立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579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従業員数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423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事業内容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326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ホームページ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71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31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dirty="0"/>
              <a:t>目次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B4D848-2302-482D-94D6-D804599C9B81}"/>
              </a:ext>
            </a:extLst>
          </p:cNvPr>
          <p:cNvSpPr/>
          <p:nvPr/>
        </p:nvSpPr>
        <p:spPr>
          <a:xfrm>
            <a:off x="457200" y="1062989"/>
            <a:ext cx="9212263" cy="52457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800" dirty="0">
                <a:solidFill>
                  <a:schemeClr val="tx1"/>
                </a:solidFill>
              </a:rPr>
              <a:t>ページ　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>
                <a:solidFill>
                  <a:schemeClr val="tx1"/>
                </a:solidFill>
              </a:rPr>
              <a:t>プロジェクト概要</a:t>
            </a:r>
            <a:r>
              <a:rPr kumimoji="1" lang="en-US" altLang="ja-JP" sz="2800" dirty="0">
                <a:solidFill>
                  <a:schemeClr val="tx1"/>
                </a:solidFill>
              </a:rPr>
              <a:t>												XX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>
                <a:solidFill>
                  <a:schemeClr val="tx1"/>
                </a:solidFill>
              </a:rPr>
              <a:t>独自性・革新性</a:t>
            </a:r>
            <a:r>
              <a:rPr kumimoji="1" lang="en-US" altLang="ja-JP" sz="2800" dirty="0">
                <a:solidFill>
                  <a:schemeClr val="tx1"/>
                </a:solidFill>
              </a:rPr>
              <a:t>	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　　</a:t>
            </a:r>
            <a:r>
              <a:rPr kumimoji="1" lang="en-US" altLang="ja-JP" sz="2800" dirty="0">
                <a:solidFill>
                  <a:schemeClr val="tx1"/>
                </a:solidFill>
              </a:rPr>
              <a:t>										</a:t>
            </a:r>
            <a:r>
              <a:rPr kumimoji="1" lang="en-US" altLang="ja-JP" sz="2800" dirty="0">
                <a:solidFill>
                  <a:schemeClr val="tx1"/>
                </a:solidFill>
                <a:latin typeface="+mn-ea"/>
              </a:rPr>
              <a:t>XX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>
                <a:solidFill>
                  <a:schemeClr val="tx1"/>
                </a:solidFill>
              </a:rPr>
              <a:t>有用性</a:t>
            </a:r>
            <a:r>
              <a:rPr kumimoji="1" lang="en-US" altLang="ja-JP" sz="2800" dirty="0">
                <a:solidFill>
                  <a:schemeClr val="tx1"/>
                </a:solidFill>
              </a:rPr>
              <a:t>																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>
                <a:solidFill>
                  <a:schemeClr val="tx1"/>
                </a:solidFill>
              </a:rPr>
              <a:t>持続性・発展性（継続的な運用、次年度以降の展開等</a:t>
            </a:r>
            <a:r>
              <a:rPr kumimoji="1" lang="ja-JP" altLang="en-US" sz="2800" dirty="0">
                <a:solidFill>
                  <a:schemeClr val="tx1"/>
                </a:solidFill>
              </a:rPr>
              <a:t>）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>
                <a:solidFill>
                  <a:schemeClr val="tx1"/>
                </a:solidFill>
              </a:rPr>
              <a:t>実現可能性</a:t>
            </a:r>
            <a:r>
              <a:rPr kumimoji="1" lang="ja-JP" altLang="en-US" sz="2800" dirty="0">
                <a:solidFill>
                  <a:schemeClr val="tx1"/>
                </a:solidFill>
              </a:rPr>
              <a:t>（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スケジュール、実施体制等</a:t>
            </a:r>
            <a:r>
              <a:rPr kumimoji="1" lang="ja-JP" altLang="en-US" sz="2800" dirty="0">
                <a:solidFill>
                  <a:schemeClr val="tx1"/>
                </a:solidFill>
              </a:rPr>
              <a:t>）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>
                <a:solidFill>
                  <a:schemeClr val="tx1"/>
                </a:solidFill>
              </a:rPr>
              <a:t>その他</a:t>
            </a:r>
            <a:r>
              <a:rPr kumimoji="1" lang="en-US" altLang="ja-JP" sz="2800" dirty="0">
                <a:solidFill>
                  <a:schemeClr val="tx1"/>
                </a:solidFill>
              </a:rPr>
              <a:t/>
            </a:r>
            <a:br>
              <a:rPr kumimoji="1" lang="en-US" altLang="ja-JP" sz="2800" dirty="0">
                <a:solidFill>
                  <a:schemeClr val="tx1"/>
                </a:solidFill>
              </a:rPr>
            </a:br>
            <a:endParaRPr kumimoji="1" lang="ja-JP" altLang="en-US" sz="2800" dirty="0">
              <a:solidFill>
                <a:schemeClr val="tx1"/>
              </a:solidFill>
            </a:endParaRPr>
          </a:p>
          <a:p>
            <a:r>
              <a:rPr kumimoji="1" lang="en-US" altLang="ja-JP" sz="2400" dirty="0">
                <a:solidFill>
                  <a:schemeClr val="tx1"/>
                </a:solidFill>
              </a:rPr>
              <a:t>※</a:t>
            </a:r>
            <a:r>
              <a:rPr kumimoji="1" lang="ja-JP" altLang="en-US" sz="2400" dirty="0">
                <a:solidFill>
                  <a:schemeClr val="tx1"/>
                </a:solidFill>
              </a:rPr>
              <a:t>記載欄が不足する場合は必要に応じて記載欄及びページを追加すること</a:t>
            </a:r>
          </a:p>
        </p:txBody>
      </p:sp>
    </p:spTree>
    <p:extLst>
      <p:ext uri="{BB962C8B-B14F-4D97-AF65-F5344CB8AC3E}">
        <p14:creationId xmlns:p14="http://schemas.microsoft.com/office/powerpoint/2010/main" val="1903485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１．プロジェクト概要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  <p:sp>
        <p:nvSpPr>
          <p:cNvPr id="48" name="コンテンツ プレースホルダー 2">
            <a:extLst>
              <a:ext uri="{FF2B5EF4-FFF2-40B4-BE49-F238E27FC236}">
                <a16:creationId xmlns:a16="http://schemas.microsoft.com/office/drawing/2014/main" id="{CCCA033A-2EE8-498D-AB68-9255781D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664701"/>
            <a:ext cx="9367934" cy="341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１－１．テーマ・プロジェクト名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E3B0C86-EE4F-424A-8C6E-82B650EED04B}"/>
              </a:ext>
            </a:extLst>
          </p:cNvPr>
          <p:cNvSpPr txBox="1">
            <a:spLocks/>
          </p:cNvSpPr>
          <p:nvPr/>
        </p:nvSpPr>
        <p:spPr bwMode="auto">
          <a:xfrm>
            <a:off x="269033" y="2178924"/>
            <a:ext cx="936793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Font typeface="Arial" panose="020B0604020202020204" pitchFamily="34" charset="0"/>
              <a:buNone/>
            </a:pP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１－２．プロジェクトの概要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E3F5E6F-0F9B-4B66-9D30-68C3169432E2}"/>
              </a:ext>
            </a:extLst>
          </p:cNvPr>
          <p:cNvSpPr/>
          <p:nvPr/>
        </p:nvSpPr>
        <p:spPr>
          <a:xfrm>
            <a:off x="247968" y="2532555"/>
            <a:ext cx="9424800" cy="379464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今回提案するプロジェクトの概要を具体的に記載してください。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1309704-0072-458F-B89F-BA31AE67FC7D}"/>
              </a:ext>
            </a:extLst>
          </p:cNvPr>
          <p:cNvSpPr/>
          <p:nvPr/>
        </p:nvSpPr>
        <p:spPr>
          <a:xfrm>
            <a:off x="247968" y="1019729"/>
            <a:ext cx="9424800" cy="9935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今回提案する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テーマ（①・②）・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プロジェクトの具体的な名称を記載してください。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663846" y="0"/>
            <a:ext cx="34805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Meiryo UI" panose="020B0604030504040204" pitchFamily="50" charset="-128"/>
              <a:buChar char="※"/>
            </a:pPr>
            <a:r>
              <a:rPr lang="ja-JP" altLang="en-US" sz="1600" b="1" dirty="0" smtClean="0">
                <a:solidFill>
                  <a:srgbClr val="FF0000"/>
                </a:solidFill>
                <a:latin typeface="+mn-ea"/>
              </a:rPr>
              <a:t>「</a:t>
            </a:r>
            <a:r>
              <a:rPr lang="en-US" altLang="ja-JP" sz="1600" b="1" dirty="0" smtClean="0">
                <a:solidFill>
                  <a:srgbClr val="FF0000"/>
                </a:solidFill>
                <a:latin typeface="+mn-ea"/>
              </a:rPr>
              <a:t>1.</a:t>
            </a:r>
            <a:r>
              <a:rPr lang="ja-JP" altLang="en-US" sz="1600" b="1" dirty="0" smtClean="0">
                <a:solidFill>
                  <a:srgbClr val="FF0000"/>
                </a:solidFill>
                <a:latin typeface="+mn-ea"/>
              </a:rPr>
              <a:t>プロジェクト概要」は、採択後、仙台市公式サイトで公表します。</a:t>
            </a:r>
            <a:endParaRPr lang="ja-JP" altLang="en-US" sz="16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6239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  <p:sp>
        <p:nvSpPr>
          <p:cNvPr id="6" name="タイトル 9">
            <a:extLst>
              <a:ext uri="{FF2B5EF4-FFF2-40B4-BE49-F238E27FC236}">
                <a16:creationId xmlns:a16="http://schemas.microsoft.com/office/drawing/2014/main" id="{E91B0998-0D79-420F-8214-1885BFAF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２．適合性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313B679-A2A0-4E0F-ACFD-B0BCC9E70AE7}"/>
              </a:ext>
            </a:extLst>
          </p:cNvPr>
          <p:cNvSpPr/>
          <p:nvPr/>
        </p:nvSpPr>
        <p:spPr>
          <a:xfrm>
            <a:off x="247968" y="620713"/>
            <a:ext cx="9424800" cy="56880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本事業の目的を理解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いることがわかるように記載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公募条件に合致していることがわかるように記載してください。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1863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３．有用性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E4CD64-30A3-4CFD-80DF-5FB40E1D1DA1}"/>
              </a:ext>
            </a:extLst>
          </p:cNvPr>
          <p:cNvSpPr/>
          <p:nvPr/>
        </p:nvSpPr>
        <p:spPr>
          <a:xfrm>
            <a:off x="247968" y="620713"/>
            <a:ext cx="9424800" cy="56880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スマートフロンティア協議会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事業として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有意か、仙台市の独自性ある事業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されたプロジェクトの実施内容について、利用者（市民など）に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とってどのような価値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がある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かを記載してください。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926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．発展性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E4CD64-30A3-4CFD-80DF-5FB40E1D1DA1}"/>
              </a:ext>
            </a:extLst>
          </p:cNvPr>
          <p:cNvSpPr/>
          <p:nvPr/>
        </p:nvSpPr>
        <p:spPr>
          <a:xfrm>
            <a:off x="247968" y="620713"/>
            <a:ext cx="9424800" cy="56880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継続的な運用などが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考えられているかを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他事業等との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展開性や、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次年度以降の展開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にどのように繋がるかについてわかりやすく記載してください。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325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．実現性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48" name="コンテンツ プレースホルダー 2">
            <a:extLst>
              <a:ext uri="{FF2B5EF4-FFF2-40B4-BE49-F238E27FC236}">
                <a16:creationId xmlns:a16="http://schemas.microsoft.com/office/drawing/2014/main" id="{CCCA033A-2EE8-498D-AB68-9255781D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583676"/>
            <a:ext cx="9367934" cy="341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５－１．提案内容の合理性・実現性</a:t>
            </a:r>
            <a:endParaRPr lang="ja-JP" altLang="en-US" sz="18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818E5C-8BD1-4093-B264-53C09A3244BB}"/>
              </a:ext>
            </a:extLst>
          </p:cNvPr>
          <p:cNvSpPr/>
          <p:nvPr/>
        </p:nvSpPr>
        <p:spPr>
          <a:xfrm>
            <a:off x="247968" y="925307"/>
            <a:ext cx="9424800" cy="53834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提案が合理的で実現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可能なものとなっているか、わかりやすく記載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973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283B9A3-A814-488B-AB53-7F99AA86A840}"/>
              </a:ext>
            </a:extLst>
          </p:cNvPr>
          <p:cNvSpPr/>
          <p:nvPr/>
        </p:nvSpPr>
        <p:spPr>
          <a:xfrm>
            <a:off x="247968" y="985239"/>
            <a:ext cx="9424800" cy="53234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妥当なものとなっているか記載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公募段階から準備を始める場合は、それを含む形で作成してください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08D6E59-FCB3-44AE-B471-D93A3AC7F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091949"/>
              </p:ext>
            </p:extLst>
          </p:nvPr>
        </p:nvGraphicFramePr>
        <p:xfrm>
          <a:off x="338238" y="1515938"/>
          <a:ext cx="9083667" cy="44355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6009">
                  <a:extLst>
                    <a:ext uri="{9D8B030D-6E8A-4147-A177-3AD203B41FA5}">
                      <a16:colId xmlns:a16="http://schemas.microsoft.com/office/drawing/2014/main" val="3083338089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1965634617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760885236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1059119756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888943726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1286000250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653060724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748257769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2858667735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2287970205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1439276568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881481355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2716570815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3387788535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87242078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2836975596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3994383782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4255219869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3230159634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4210884518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481163602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2070584539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4124537052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3141566880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2072459011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1207459288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1683054639"/>
                    </a:ext>
                  </a:extLst>
                </a:gridCol>
                <a:gridCol w="270520">
                  <a:extLst>
                    <a:ext uri="{9D8B030D-6E8A-4147-A177-3AD203B41FA5}">
                      <a16:colId xmlns:a16="http://schemas.microsoft.com/office/drawing/2014/main" val="4199120430"/>
                    </a:ext>
                  </a:extLst>
                </a:gridCol>
                <a:gridCol w="270520">
                  <a:extLst>
                    <a:ext uri="{9D8B030D-6E8A-4147-A177-3AD203B41FA5}">
                      <a16:colId xmlns:a16="http://schemas.microsoft.com/office/drawing/2014/main" val="2443171151"/>
                    </a:ext>
                  </a:extLst>
                </a:gridCol>
                <a:gridCol w="270520">
                  <a:extLst>
                    <a:ext uri="{9D8B030D-6E8A-4147-A177-3AD203B41FA5}">
                      <a16:colId xmlns:a16="http://schemas.microsoft.com/office/drawing/2014/main" val="64418006"/>
                    </a:ext>
                  </a:extLst>
                </a:gridCol>
                <a:gridCol w="270520">
                  <a:extLst>
                    <a:ext uri="{9D8B030D-6E8A-4147-A177-3AD203B41FA5}">
                      <a16:colId xmlns:a16="http://schemas.microsoft.com/office/drawing/2014/main" val="792269089"/>
                    </a:ext>
                  </a:extLst>
                </a:gridCol>
                <a:gridCol w="270520">
                  <a:extLst>
                    <a:ext uri="{9D8B030D-6E8A-4147-A177-3AD203B41FA5}">
                      <a16:colId xmlns:a16="http://schemas.microsoft.com/office/drawing/2014/main" val="275531406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/>
                </a:tc>
                <a:tc gridSpan="26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令和○年</a:t>
                      </a:r>
                      <a:endParaRPr lang="ja-JP" altLang="en-US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令和○年</a:t>
                      </a:r>
                      <a:endParaRPr lang="ja-JP" altLang="en-US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526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</a:t>
                      </a: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８</a:t>
                      </a: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９</a:t>
                      </a: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11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12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6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0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5731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3845649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1787805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0535377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28458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396303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98418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068508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74662738"/>
                  </a:ext>
                </a:extLst>
              </a:tr>
            </a:tbl>
          </a:graphicData>
        </a:graphic>
      </p:graphicFrame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60C9B027-C6FA-4991-A53C-A6D348095913}"/>
              </a:ext>
            </a:extLst>
          </p:cNvPr>
          <p:cNvCxnSpPr>
            <a:cxnSpLocks/>
          </p:cNvCxnSpPr>
          <p:nvPr/>
        </p:nvCxnSpPr>
        <p:spPr>
          <a:xfrm>
            <a:off x="1377875" y="2699036"/>
            <a:ext cx="990988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A87DC488-4786-4866-BB74-3234B78113EA}"/>
              </a:ext>
            </a:extLst>
          </p:cNvPr>
          <p:cNvCxnSpPr>
            <a:cxnSpLocks/>
          </p:cNvCxnSpPr>
          <p:nvPr/>
        </p:nvCxnSpPr>
        <p:spPr>
          <a:xfrm>
            <a:off x="2152438" y="3087104"/>
            <a:ext cx="1754155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EF684A8-4D48-4E78-B203-0D78EBACA871}"/>
              </a:ext>
            </a:extLst>
          </p:cNvPr>
          <p:cNvCxnSpPr>
            <a:cxnSpLocks/>
          </p:cNvCxnSpPr>
          <p:nvPr/>
        </p:nvCxnSpPr>
        <p:spPr>
          <a:xfrm>
            <a:off x="2944647" y="3552754"/>
            <a:ext cx="2008352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4127393-EBFC-4AF9-9642-CE603EF75789}"/>
              </a:ext>
            </a:extLst>
          </p:cNvPr>
          <p:cNvCxnSpPr>
            <a:cxnSpLocks/>
          </p:cNvCxnSpPr>
          <p:nvPr/>
        </p:nvCxnSpPr>
        <p:spPr>
          <a:xfrm>
            <a:off x="4974065" y="3988362"/>
            <a:ext cx="1044525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9">
            <a:extLst>
              <a:ext uri="{FF2B5EF4-FFF2-40B4-BE49-F238E27FC236}">
                <a16:creationId xmlns:a16="http://schemas.microsoft.com/office/drawing/2014/main" id="{9814D398-D65C-4B56-890D-9140A2CB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５．実現性</a:t>
            </a: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FADF5233-3B13-4B54-A2A8-230A7CD9C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639997"/>
            <a:ext cx="9367934" cy="341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５－２．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4F780C3B-A14D-4362-B3DF-ADC0C4C7A081}"/>
              </a:ext>
            </a:extLst>
          </p:cNvPr>
          <p:cNvSpPr/>
          <p:nvPr/>
        </p:nvSpPr>
        <p:spPr>
          <a:xfrm>
            <a:off x="530881" y="1576922"/>
            <a:ext cx="434340" cy="43434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例</a:t>
            </a:r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6EF96F3C-D9F6-470E-82B7-711CBEA78471}"/>
              </a:ext>
            </a:extLst>
          </p:cNvPr>
          <p:cNvSpPr txBox="1">
            <a:spLocks/>
          </p:cNvSpPr>
          <p:nvPr/>
        </p:nvSpPr>
        <p:spPr bwMode="auto">
          <a:xfrm>
            <a:off x="290098" y="5978142"/>
            <a:ext cx="9367934" cy="24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Font typeface="Arial" panose="020B0604020202020204" pitchFamily="34" charset="0"/>
              <a:buNone/>
            </a:pPr>
            <a:r>
              <a:rPr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必要に応じて行を追加すること</a:t>
            </a:r>
          </a:p>
        </p:txBody>
      </p:sp>
    </p:spTree>
    <p:extLst>
      <p:ext uri="{BB962C8B-B14F-4D97-AF65-F5344CB8AC3E}">
        <p14:creationId xmlns:p14="http://schemas.microsoft.com/office/powerpoint/2010/main" val="159913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EFA15C914164F973981BD9A62DEC0" ma:contentTypeVersion="13" ma:contentTypeDescription="Create a new document." ma:contentTypeScope="" ma:versionID="a40072c6d8a94d4016cadd96121ba123">
  <xsd:schema xmlns:xsd="http://www.w3.org/2001/XMLSchema" xmlns:xs="http://www.w3.org/2001/XMLSchema" xmlns:p="http://schemas.microsoft.com/office/2006/metadata/properties" xmlns:ns2="599c37ff-ca7d-48be-82b1-3edaaf64039b" xmlns:ns3="c53b3f46-d057-4c20-a2c9-18fb3b93e820" targetNamespace="http://schemas.microsoft.com/office/2006/metadata/properties" ma:root="true" ma:fieldsID="1f14616858385d8be35ed98185a11916" ns2:_="" ns3:_="">
    <xsd:import namespace="599c37ff-ca7d-48be-82b1-3edaaf64039b"/>
    <xsd:import namespace="c53b3f46-d057-4c20-a2c9-18fb3b93e8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c37ff-ca7d-48be-82b1-3edaaf6403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3b3f46-d057-4c20-a2c9-18fb3b93e82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84A35A-5E31-477C-AF76-9B50B658704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53b3f46-d057-4c20-a2c9-18fb3b93e820"/>
    <ds:schemaRef ds:uri="http://purl.org/dc/elements/1.1/"/>
    <ds:schemaRef ds:uri="http://schemas.microsoft.com/office/2006/metadata/properties"/>
    <ds:schemaRef ds:uri="http://schemas.microsoft.com/office/infopath/2007/PartnerControls"/>
    <ds:schemaRef ds:uri="599c37ff-ca7d-48be-82b1-3edaaf64039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6A5A5EE-FEF1-4B01-93B1-A2D8CD5ED1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c37ff-ca7d-48be-82b1-3edaaf64039b"/>
    <ds:schemaRef ds:uri="c53b3f46-d057-4c20-a2c9-18fb3b93e8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0B6E6B-B416-4706-BEBC-1264C88442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811</Words>
  <Application>Microsoft Office PowerPoint</Application>
  <PresentationFormat>A4 210 x 297 mm</PresentationFormat>
  <Paragraphs>176</Paragraphs>
  <Slides>12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HGP創英角ｺﾞｼｯｸUB</vt:lpstr>
      <vt:lpstr>Meiryo UI</vt:lpstr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提案者の情報</vt:lpstr>
      <vt:lpstr>目次</vt:lpstr>
      <vt:lpstr>１．プロジェクト概要</vt:lpstr>
      <vt:lpstr>２．適合性</vt:lpstr>
      <vt:lpstr>３．有用性</vt:lpstr>
      <vt:lpstr>４．発展性</vt:lpstr>
      <vt:lpstr>５．実現性</vt:lpstr>
      <vt:lpstr>５．実現性</vt:lpstr>
      <vt:lpstr>５．実現性</vt:lpstr>
      <vt:lpstr>５．実現性</vt:lpstr>
      <vt:lpstr>６．その他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2021-05-10T03:31:23Z</dcterms:created>
  <dcterms:modified xsi:type="dcterms:W3CDTF">2025-06-26T04:08:49Z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0x010100B9AEFA15C914164F973981BD9A62DEC0</vt:lpwstr>
  </property>
</Properties>
</file>