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4401" r:id="rId1"/>
  </p:sldMasterIdLst>
  <p:notesMasterIdLst>
    <p:notesMasterId r:id="rId21"/>
  </p:notesMasterIdLst>
  <p:sldIdLst>
    <p:sldId id="256" r:id="rId2"/>
    <p:sldId id="290" r:id="rId3"/>
    <p:sldId id="291" r:id="rId4"/>
    <p:sldId id="292" r:id="rId5"/>
    <p:sldId id="293" r:id="rId6"/>
    <p:sldId id="294" r:id="rId7"/>
    <p:sldId id="340" r:id="rId8"/>
    <p:sldId id="337" r:id="rId9"/>
    <p:sldId id="303" r:id="rId10"/>
    <p:sldId id="304" r:id="rId11"/>
    <p:sldId id="305" r:id="rId12"/>
    <p:sldId id="298" r:id="rId13"/>
    <p:sldId id="343" r:id="rId14"/>
    <p:sldId id="326" r:id="rId15"/>
    <p:sldId id="297" r:id="rId16"/>
    <p:sldId id="342" r:id="rId17"/>
    <p:sldId id="299" r:id="rId18"/>
    <p:sldId id="341" r:id="rId19"/>
    <p:sldId id="338" r:id="rId20"/>
  </p:sldIdLst>
  <p:sldSz cx="9144000" cy="6858000" type="screen4x3"/>
  <p:notesSz cx="6807200" cy="9939338"/>
  <p:embeddedFontLst>
    <p:embeddedFont>
      <p:font typeface="HGｺﾞｼｯｸE" panose="020B0909000000000000" pitchFamily="49" charset="-128"/>
      <p:regular r:id="rId22"/>
    </p:embeddedFont>
    <p:embeddedFont>
      <p:font typeface="Rounded Mgen+ 1c black" panose="020B0600070205080204" charset="-128"/>
      <p:bold r:id="rId23"/>
    </p:embeddedFont>
    <p:embeddedFont>
      <p:font typeface="Wingdings 2" panose="05020102010507070707" pitchFamily="18" charset="2"/>
      <p:regular r:id="rId24"/>
    </p:embeddedFont>
    <p:embeddedFont>
      <p:font typeface="Franklin Gothic Medium" panose="020B0603020102020204" pitchFamily="34" charset="0"/>
      <p:regular r:id="rId25"/>
      <p:italic r:id="rId26"/>
    </p:embeddedFont>
    <p:embeddedFont>
      <p:font typeface="Rounded Mgen+ 1c medium" panose="020B0600070205080204" charset="-128"/>
      <p:regular r:id="rId27"/>
    </p:embeddedFont>
    <p:embeddedFont>
      <p:font typeface="M+ 1c black" panose="020B0600070205080204" charset="-128"/>
      <p:bold r:id="rId28"/>
    </p:embeddedFont>
    <p:embeddedFont>
      <p:font typeface="HG創英角ｺﾞｼｯｸUB" panose="020B0909000000000000" pitchFamily="49" charset="-128"/>
      <p:regular r:id="rId29"/>
    </p:embeddedFont>
    <p:embeddedFont>
      <p:font typeface="HG丸ｺﾞｼｯｸM-PRO" panose="020F0600000000000000" pitchFamily="50" charset="-128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Rounded Mgen+ 1c bold" panose="020B0600070205080204" charset="-128"/>
      <p:bold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HG創英角ﾎﾟｯﾌﾟ体" panose="040B0A09000000000000" pitchFamily="49" charset="-128"/>
      <p:regular r:id="rId38"/>
    </p:embeddedFont>
    <p:embeddedFont>
      <p:font typeface="Rounded Mgen+ 1c heavy" panose="020B0600070205080204" charset="-128"/>
      <p:bold r:id="rId39"/>
    </p:embeddedFont>
    <p:embeddedFont>
      <p:font typeface="M+ 1c bold" panose="020B0600070205080204" charset="-128"/>
      <p:bold r:id="rId40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9933"/>
    <a:srgbClr val="FF5050"/>
    <a:srgbClr val="FF3300"/>
    <a:srgbClr val="339966"/>
    <a:srgbClr val="FFCC66"/>
    <a:srgbClr val="9966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6377" autoAdjust="0"/>
  </p:normalViewPr>
  <p:slideViewPr>
    <p:cSldViewPr>
      <p:cViewPr varScale="1">
        <p:scale>
          <a:sx n="69" d="100"/>
          <a:sy n="69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754" y="-72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1D5B16-5EDC-4E64-BCAE-6A3A6DE7B327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9A1359E3-7FFA-414E-BD4E-BFCC92F5923C}">
      <dgm:prSet custT="1"/>
      <dgm:spPr/>
      <dgm:t>
        <a:bodyPr tIns="252000" bIns="0" anchor="ctr" anchorCtr="1"/>
        <a:lstStyle/>
        <a:p>
          <a:pPr rtl="0"/>
          <a:r>
            <a:rPr kumimoji="1" lang="ja-JP" altLang="en-US" sz="5000" kern="1500" spc="-200" baseline="0" dirty="0" smtClean="0"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M+ 1c black" panose="020B0902020203020207" pitchFamily="50" charset="-128"/>
              <a:ea typeface="M+ 1c black" panose="020B0902020203020207" pitchFamily="50" charset="-128"/>
              <a:cs typeface="M+ 1c black" panose="020B0902020203020207" pitchFamily="50" charset="-128"/>
            </a:rPr>
            <a:t>バスののり方</a:t>
          </a:r>
          <a:r>
            <a:rPr kumimoji="1" lang="ja-JP" altLang="en-US" sz="5000" kern="1500" spc="-1500" baseline="0" dirty="0" smtClean="0"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M+ 1c black" panose="020B0902020203020207" pitchFamily="50" charset="-128"/>
              <a:ea typeface="M+ 1c black" panose="020B0902020203020207" pitchFamily="50" charset="-128"/>
              <a:cs typeface="M+ 1c black" panose="020B0902020203020207" pitchFamily="50" charset="-128"/>
            </a:rPr>
            <a:t>・</a:t>
          </a:r>
          <a:r>
            <a:rPr kumimoji="1" lang="ja-JP" altLang="en-US" sz="5000" kern="1500" spc="-200" baseline="0" dirty="0" smtClean="0"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M+ 1c black" panose="020B0902020203020207" pitchFamily="50" charset="-128"/>
              <a:ea typeface="M+ 1c black" panose="020B0902020203020207" pitchFamily="50" charset="-128"/>
              <a:cs typeface="M+ 1c black" panose="020B0902020203020207" pitchFamily="50" charset="-128"/>
            </a:rPr>
            <a:t>おり方</a:t>
          </a:r>
          <a:endParaRPr lang="ja-JP" altLang="en-US" sz="5000" kern="1500" spc="-380" baseline="0" dirty="0"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latin typeface="M+ 1c black" panose="020B0902020203020207" pitchFamily="50" charset="-128"/>
            <a:ea typeface="M+ 1c black" panose="020B0902020203020207" pitchFamily="50" charset="-128"/>
            <a:cs typeface="M+ 1c black" panose="020B0902020203020207" pitchFamily="50" charset="-128"/>
          </a:endParaRPr>
        </a:p>
      </dgm:t>
    </dgm:pt>
    <dgm:pt modelId="{073E32A7-9187-4121-B262-39187BEE4C91}" type="parTrans" cxnId="{E08621BA-98E1-4FE0-AF9F-0C61EAD5C68C}">
      <dgm:prSet/>
      <dgm:spPr/>
      <dgm:t>
        <a:bodyPr/>
        <a:lstStyle/>
        <a:p>
          <a:endParaRPr kumimoji="1" lang="ja-JP" altLang="en-US"/>
        </a:p>
      </dgm:t>
    </dgm:pt>
    <dgm:pt modelId="{2C8094B2-A68C-4AB3-BA03-E8F013A337B2}" type="sibTrans" cxnId="{E08621BA-98E1-4FE0-AF9F-0C61EAD5C68C}">
      <dgm:prSet/>
      <dgm:spPr/>
      <dgm:t>
        <a:bodyPr/>
        <a:lstStyle/>
        <a:p>
          <a:endParaRPr kumimoji="1" lang="ja-JP" altLang="en-US"/>
        </a:p>
      </dgm:t>
    </dgm:pt>
    <dgm:pt modelId="{C454DA7D-A1D9-46B3-8BB7-5157C9EFB474}" type="pres">
      <dgm:prSet presAssocID="{0F1D5B16-5EDC-4E64-BCAE-6A3A6DE7B3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AF50703E-8453-41BB-9151-D6160568E2CE}" type="pres">
      <dgm:prSet presAssocID="{9A1359E3-7FFA-414E-BD4E-BFCC92F5923C}" presName="linNode" presStyleCnt="0"/>
      <dgm:spPr/>
      <dgm:t>
        <a:bodyPr/>
        <a:lstStyle/>
        <a:p>
          <a:endParaRPr kumimoji="1" lang="ja-JP" altLang="en-US"/>
        </a:p>
      </dgm:t>
    </dgm:pt>
    <dgm:pt modelId="{986870A8-FA6C-43BB-84A9-586751B57C08}" type="pres">
      <dgm:prSet presAssocID="{9A1359E3-7FFA-414E-BD4E-BFCC92F5923C}" presName="parentText" presStyleLbl="node1" presStyleIdx="0" presStyleCnt="1" custScaleX="277778" custLinFactNeighborX="17817" custLinFactNeighborY="-303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51853DB-7B8D-4D10-8757-009325436A6D}" type="presOf" srcId="{0F1D5B16-5EDC-4E64-BCAE-6A3A6DE7B327}" destId="{C454DA7D-A1D9-46B3-8BB7-5157C9EFB474}" srcOrd="0" destOrd="0" presId="urn:microsoft.com/office/officeart/2005/8/layout/vList5"/>
    <dgm:cxn modelId="{E3440BCE-1E3C-41F3-B099-A2B339CF7D38}" type="presOf" srcId="{9A1359E3-7FFA-414E-BD4E-BFCC92F5923C}" destId="{986870A8-FA6C-43BB-84A9-586751B57C08}" srcOrd="0" destOrd="0" presId="urn:microsoft.com/office/officeart/2005/8/layout/vList5"/>
    <dgm:cxn modelId="{E08621BA-98E1-4FE0-AF9F-0C61EAD5C68C}" srcId="{0F1D5B16-5EDC-4E64-BCAE-6A3A6DE7B327}" destId="{9A1359E3-7FFA-414E-BD4E-BFCC92F5923C}" srcOrd="0" destOrd="0" parTransId="{073E32A7-9187-4121-B262-39187BEE4C91}" sibTransId="{2C8094B2-A68C-4AB3-BA03-E8F013A337B2}"/>
    <dgm:cxn modelId="{F50F0017-D270-453F-9A3A-F82D3A9B9DD0}" type="presParOf" srcId="{C454DA7D-A1D9-46B3-8BB7-5157C9EFB474}" destId="{AF50703E-8453-41BB-9151-D6160568E2CE}" srcOrd="0" destOrd="0" presId="urn:microsoft.com/office/officeart/2005/8/layout/vList5"/>
    <dgm:cxn modelId="{66042A01-5A2E-462A-8BE1-87C630EEDD36}" type="presParOf" srcId="{AF50703E-8453-41BB-9151-D6160568E2CE}" destId="{986870A8-FA6C-43BB-84A9-586751B57C0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870A8-FA6C-43BB-84A9-586751B57C08}">
      <dsp:nvSpPr>
        <dsp:cNvPr id="0" name=""/>
        <dsp:cNvSpPr/>
      </dsp:nvSpPr>
      <dsp:spPr>
        <a:xfrm>
          <a:off x="7584" y="0"/>
          <a:ext cx="7764815" cy="8632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252000" rIns="190500" bIns="0" numCol="1" spcCol="1270" anchor="ctr" anchorCtr="1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5000" kern="1500" spc="-200" baseline="0" dirty="0" smtClean="0"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M+ 1c black" panose="020B0902020203020207" pitchFamily="50" charset="-128"/>
              <a:ea typeface="M+ 1c black" panose="020B0902020203020207" pitchFamily="50" charset="-128"/>
              <a:cs typeface="M+ 1c black" panose="020B0902020203020207" pitchFamily="50" charset="-128"/>
            </a:rPr>
            <a:t>バスののり方</a:t>
          </a:r>
          <a:r>
            <a:rPr kumimoji="1" lang="ja-JP" altLang="en-US" sz="5000" kern="1500" spc="-1500" baseline="0" dirty="0" smtClean="0"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M+ 1c black" panose="020B0902020203020207" pitchFamily="50" charset="-128"/>
              <a:ea typeface="M+ 1c black" panose="020B0902020203020207" pitchFamily="50" charset="-128"/>
              <a:cs typeface="M+ 1c black" panose="020B0902020203020207" pitchFamily="50" charset="-128"/>
            </a:rPr>
            <a:t>・</a:t>
          </a:r>
          <a:r>
            <a:rPr kumimoji="1" lang="ja-JP" altLang="en-US" sz="5000" kern="1500" spc="-200" baseline="0" dirty="0" smtClean="0"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M+ 1c black" panose="020B0902020203020207" pitchFamily="50" charset="-128"/>
              <a:ea typeface="M+ 1c black" panose="020B0902020203020207" pitchFamily="50" charset="-128"/>
              <a:cs typeface="M+ 1c black" panose="020B0902020203020207" pitchFamily="50" charset="-128"/>
            </a:rPr>
            <a:t>おり方</a:t>
          </a:r>
          <a:endParaRPr lang="ja-JP" altLang="en-US" sz="5000" kern="1500" spc="-380" baseline="0" dirty="0"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latin typeface="M+ 1c black" panose="020B0902020203020207" pitchFamily="50" charset="-128"/>
            <a:ea typeface="M+ 1c black" panose="020B0902020203020207" pitchFamily="50" charset="-128"/>
            <a:cs typeface="M+ 1c black" panose="020B0902020203020207" pitchFamily="50" charset="-128"/>
          </a:endParaRPr>
        </a:p>
      </dsp:txBody>
      <dsp:txXfrm>
        <a:off x="49724" y="42140"/>
        <a:ext cx="7680535" cy="778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33" cy="496427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624" y="1"/>
            <a:ext cx="2951054" cy="496427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pPr>
              <a:defRPr/>
            </a:pPr>
            <a:fld id="{651A923D-F44B-4937-A479-B7A29D35B81D}" type="datetimeFigureOut">
              <a:rPr lang="ja-JP" altLang="en-US"/>
              <a:pPr>
                <a:defRPr/>
              </a:pPr>
              <a:t>2021/7/16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481" y="4720684"/>
            <a:ext cx="5444239" cy="4472471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1369"/>
            <a:ext cx="2949533" cy="49642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624" y="9441369"/>
            <a:ext cx="2951054" cy="49642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pPr>
              <a:defRPr/>
            </a:pPr>
            <a:fld id="{AF323E63-DEEA-4146-87F2-BC39D5B681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6585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891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17541" indent="-27597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03909" indent="-22078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45473" indent="-22078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1987037" indent="-22078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428601" indent="-22078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870164" indent="-22078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311728" indent="-22078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753292" indent="-22078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E8F8CE0-479B-46ED-8A1C-EB5AB77C1D0F}" type="slidenum">
              <a:rPr lang="ja-JP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ja-JP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3994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17541" indent="-27597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03909" indent="-22078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45473" indent="-22078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1987037" indent="-22078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428601" indent="-22078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870164" indent="-22078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311728" indent="-22078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753292" indent="-22078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B599EB5-F5EC-4401-BDF4-675B11455732}" type="slidenum">
              <a:rPr lang="ja-JP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ja-JP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コネクタ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/>
          </a:p>
        </p:txBody>
      </p:sp>
      <p:sp>
        <p:nvSpPr>
          <p:cNvPr id="5" name="日付プレースホルダー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611C-4018-441D-BCEA-6D52F654A976}" type="datetime1">
              <a:rPr lang="ja-JP" altLang="en-US" smtClean="0"/>
              <a:t>2021/7/16</a:t>
            </a:fld>
            <a:endParaRPr lang="ja-JP" altLang="en-US"/>
          </a:p>
        </p:txBody>
      </p:sp>
      <p:sp>
        <p:nvSpPr>
          <p:cNvPr id="6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8A0B7-1113-45D7-88C9-1D07DCF871E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5762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FE21B-A151-41AF-AECE-0B0063DA3DE0}" type="datetime1">
              <a:rPr lang="ja-JP" altLang="en-US" smtClean="0"/>
              <a:t>2021/7/16</a:t>
            </a:fld>
            <a:endParaRPr lang="ja-JP" altLang="en-US"/>
          </a:p>
        </p:txBody>
      </p:sp>
      <p:sp>
        <p:nvSpPr>
          <p:cNvPr id="5" name="フッター プレースホルダー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A580A-077D-4F9C-8D5A-A9611E3F270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5239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D5BD9-1116-477B-B248-F1620EE86344}" type="datetime1">
              <a:rPr lang="ja-JP" altLang="en-US" smtClean="0"/>
              <a:t>2021/7/16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8E597-A3CF-45B0-B2FB-0395F8667FC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1907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27" name="コンテンツ プレースホルダー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2ED3F-F084-48D7-9545-FC2F7407D090}" type="datetime1">
              <a:rPr lang="ja-JP" altLang="en-US" smtClean="0"/>
              <a:t>2021/7/16</a:t>
            </a:fld>
            <a:endParaRPr lang="ja-JP" altLang="en-US"/>
          </a:p>
        </p:txBody>
      </p:sp>
      <p:sp>
        <p:nvSpPr>
          <p:cNvPr id="5" name="フッター プレースホルダー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66CCA-522E-42D4-9FE0-2F7288992EF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9309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コネクタ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日付プレースホルダー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357B8-3269-4818-8DF5-6D3844200331}" type="datetime1">
              <a:rPr lang="ja-JP" altLang="en-US" smtClean="0"/>
              <a:t>2021/7/16</a:t>
            </a:fld>
            <a:endParaRPr lang="ja-JP" altLang="en-US"/>
          </a:p>
        </p:txBody>
      </p:sp>
      <p:sp>
        <p:nvSpPr>
          <p:cNvPr id="7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5A15D-F643-4BBA-AC47-5F500FEDF3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5131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1338C-2099-4A3B-9F8B-2CBA7202304F}" type="datetime1">
              <a:rPr lang="ja-JP" altLang="en-US" smtClean="0"/>
              <a:t>2021/7/16</a:t>
            </a:fld>
            <a:endParaRPr lang="ja-JP" altLang="en-US"/>
          </a:p>
        </p:txBody>
      </p:sp>
      <p:sp>
        <p:nvSpPr>
          <p:cNvPr id="6" name="フッター プレースホルダー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7770A-9009-437F-8E7B-83514DB028D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348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29" name="タイトル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28" name="コンテンツ プレースホルダー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8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4C250-2C73-4FE8-82C9-7BA11DF67083}" type="datetime1">
              <a:rPr lang="ja-JP" altLang="en-US" smtClean="0"/>
              <a:t>2021/7/16</a:t>
            </a:fld>
            <a:endParaRPr lang="ja-JP" altLang="en-US"/>
          </a:p>
        </p:txBody>
      </p:sp>
      <p:sp>
        <p:nvSpPr>
          <p:cNvPr id="9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3D7F-5EB6-45F6-A4D9-C0FD4D0C000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991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F95A4-C082-4BFC-8928-A07B6A55BAB1}" type="datetime1">
              <a:rPr lang="ja-JP" altLang="en-US" smtClean="0"/>
              <a:t>2021/7/16</a:t>
            </a:fld>
            <a:endParaRPr lang="ja-JP" altLang="en-US"/>
          </a:p>
        </p:txBody>
      </p:sp>
      <p:sp>
        <p:nvSpPr>
          <p:cNvPr id="4" name="フッター プレースホルダー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D5B4D-9A8D-4D8F-8F5D-2D221166355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232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15C3D-43C9-48FA-A183-889CEBFAB03F}" type="datetime1">
              <a:rPr lang="ja-JP" altLang="en-US" smtClean="0"/>
              <a:t>2021/7/16</a:t>
            </a:fld>
            <a:endParaRPr lang="ja-JP" altLang="en-US"/>
          </a:p>
        </p:txBody>
      </p:sp>
      <p:sp>
        <p:nvSpPr>
          <p:cNvPr id="3" name="フッター プレースホルダー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89B9C-55AE-471B-8AA1-7A406D031EF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70514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6" name="日付プレースホルダー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B11AF-0B7C-4325-9D32-4235BB99A0D1}" type="datetime1">
              <a:rPr lang="ja-JP" altLang="en-US" smtClean="0"/>
              <a:t>2021/7/16</a:t>
            </a:fld>
            <a:endParaRPr lang="ja-JP" altLang="en-US"/>
          </a:p>
        </p:txBody>
      </p:sp>
      <p:sp>
        <p:nvSpPr>
          <p:cNvPr id="7" name="フッター プレースホルダー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5462C-CBF4-4DE0-9119-BA9DD35637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109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17" name="タイトル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7B177-A46A-438F-96DB-04CC163B78BF}" type="datetime1">
              <a:rPr lang="ja-JP" altLang="en-US" smtClean="0"/>
              <a:t>2021/7/16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0E2F1-3CC5-47E7-87F9-63FCE01163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425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029" name="テキスト プレースホルダー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DEE3F42-FA97-4E81-AB44-258BC2CE2335}" type="datetime1">
              <a:rPr lang="ja-JP" altLang="en-US" smtClean="0"/>
              <a:t>2021/7/16</a:t>
            </a:fld>
            <a:endParaRPr lang="ja-JP" altLang="en-US"/>
          </a:p>
        </p:txBody>
      </p:sp>
      <p:sp>
        <p:nvSpPr>
          <p:cNvPr id="28" name="フッター プレースホルダー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0E82C1B-3709-42AC-AA42-BEB924189CF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0" name="タイトル プレースホルダー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0" r:id="rId4"/>
    <p:sldLayoutId id="2147484446" r:id="rId5"/>
    <p:sldLayoutId id="2147484441" r:id="rId6"/>
    <p:sldLayoutId id="2147484447" r:id="rId7"/>
    <p:sldLayoutId id="2147484448" r:id="rId8"/>
    <p:sldLayoutId id="2147484449" r:id="rId9"/>
    <p:sldLayoutId id="2147484442" r:id="rId10"/>
    <p:sldLayoutId id="214748445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Franklin Gothic Medium" pitchFamily="34" charset="0"/>
          <a:ea typeface="HG創英角ｺﾞｼｯｸUB" pitchFamily="4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Franklin Gothic Medium" pitchFamily="34" charset="0"/>
          <a:ea typeface="HG創英角ｺﾞｼｯｸUB" pitchFamily="4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Franklin Gothic Medium" pitchFamily="34" charset="0"/>
          <a:ea typeface="HG創英角ｺﾞｼｯｸUB" pitchFamily="4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Franklin Gothic Medium" pitchFamily="34" charset="0"/>
          <a:ea typeface="HG創英角ｺﾞｼｯｸUB" pitchFamily="4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Franklin Gothic Medium" pitchFamily="34" charset="0"/>
          <a:ea typeface="HG創英角ｺﾞｼｯｸUB" pitchFamily="49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Franklin Gothic Medium" pitchFamily="34" charset="0"/>
          <a:ea typeface="HG創英角ｺﾞｼｯｸUB" pitchFamily="49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Franklin Gothic Medium" pitchFamily="34" charset="0"/>
          <a:ea typeface="HG創英角ｺﾞｼｯｸUB" pitchFamily="49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Franklin Gothic Medium" pitchFamily="34" charset="0"/>
          <a:ea typeface="HG創英角ｺﾞｼｯｸUB" pitchFamily="4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kumimoji="1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kumimoji="1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umimoji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7.pn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390525"/>
            <a:ext cx="6102350" cy="610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16" descr="C:\Users\34280809\AppData\Local\Microsoft\Windows\Temporary Internet Files\Content.IE5\98UZ9LU8\lgi01a20141001190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390525"/>
            <a:ext cx="610235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456170167"/>
              </p:ext>
            </p:extLst>
          </p:nvPr>
        </p:nvGraphicFramePr>
        <p:xfrm>
          <a:off x="685800" y="476672"/>
          <a:ext cx="777240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0" name="グループ化 9"/>
          <p:cNvGrpSpPr/>
          <p:nvPr/>
        </p:nvGrpSpPr>
        <p:grpSpPr>
          <a:xfrm>
            <a:off x="6148533" y="5715427"/>
            <a:ext cx="1573412" cy="808548"/>
            <a:chOff x="6443663" y="5530558"/>
            <a:chExt cx="1086892" cy="808548"/>
          </a:xfrm>
        </p:grpSpPr>
        <p:sp>
          <p:nvSpPr>
            <p:cNvPr id="10251" name="テキスト ボックス 20"/>
            <p:cNvSpPr txBox="1">
              <a:spLocks noChangeArrowheads="1"/>
            </p:cNvSpPr>
            <p:nvPr/>
          </p:nvSpPr>
          <p:spPr bwMode="auto">
            <a:xfrm>
              <a:off x="6443663" y="5692775"/>
              <a:ext cx="108689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800" dirty="0" err="1" smtClean="0">
                  <a:solidFill>
                    <a:schemeClr val="bg1"/>
                  </a:solidFill>
                  <a:latin typeface="Rounded Mgen+ 1c medium" pitchFamily="50" charset="-128"/>
                  <a:ea typeface="Rounded Mgen+ 1c medium" pitchFamily="50" charset="-128"/>
                </a:rPr>
                <a:t>うんてん</a:t>
              </a:r>
              <a:r>
                <a:rPr lang="ja-JP" altLang="en-US" sz="1800" dirty="0" smtClean="0">
                  <a:solidFill>
                    <a:schemeClr val="bg1"/>
                  </a:solidFill>
                  <a:latin typeface="Rounded Mgen+ 1c medium" pitchFamily="50" charset="-128"/>
                  <a:ea typeface="Rounded Mgen+ 1c medium" pitchFamily="50" charset="-128"/>
                </a:rPr>
                <a:t>手</a:t>
              </a:r>
              <a:r>
                <a:rPr lang="ja-JP" altLang="en-US" sz="1800" dirty="0">
                  <a:solidFill>
                    <a:schemeClr val="bg1"/>
                  </a:solidFill>
                  <a:latin typeface="Rounded Mgen+ 1c medium" pitchFamily="50" charset="-128"/>
                  <a:ea typeface="Rounded Mgen+ 1c medium" pitchFamily="50" charset="-128"/>
                </a:rPr>
                <a:t>の</a:t>
              </a:r>
              <a:endParaRPr lang="en-US" altLang="ja-JP" sz="1800" dirty="0">
                <a:solidFill>
                  <a:schemeClr val="bg1"/>
                </a:solidFill>
                <a:latin typeface="Rounded Mgen+ 1c medium" pitchFamily="50" charset="-128"/>
                <a:ea typeface="Rounded Mgen+ 1c medium" pitchFamily="50" charset="-128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800" dirty="0">
                  <a:solidFill>
                    <a:schemeClr val="bg1"/>
                  </a:solidFill>
                  <a:latin typeface="Rounded Mgen+ 1c medium" pitchFamily="50" charset="-128"/>
                  <a:ea typeface="Rounded Mgen+ 1c medium" pitchFamily="50" charset="-128"/>
                </a:rPr>
                <a:t>おねえさん</a:t>
              </a:r>
            </a:p>
          </p:txBody>
        </p:sp>
        <p:sp>
          <p:nvSpPr>
            <p:cNvPr id="14" name="正方形/長方形 11"/>
            <p:cNvSpPr>
              <a:spLocks noChangeArrowheads="1"/>
            </p:cNvSpPr>
            <p:nvPr/>
          </p:nvSpPr>
          <p:spPr bwMode="auto">
            <a:xfrm>
              <a:off x="6456047" y="5530558"/>
              <a:ext cx="894835" cy="197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anchor="b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900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しゅ</a:t>
              </a:r>
              <a:endParaRPr lang="ja-JP" altLang="en-US" sz="900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  <p:pic>
        <p:nvPicPr>
          <p:cNvPr id="11" name="図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6" y="1412776"/>
            <a:ext cx="3840660" cy="4482035"/>
          </a:xfrm>
          <a:prstGeom prst="rect">
            <a:avLst/>
          </a:prstGeom>
        </p:spPr>
      </p:pic>
      <p:sp>
        <p:nvSpPr>
          <p:cNvPr id="12" name="角丸四角形吹き出し 11"/>
          <p:cNvSpPr/>
          <p:nvPr/>
        </p:nvSpPr>
        <p:spPr>
          <a:xfrm>
            <a:off x="1208807" y="4869160"/>
            <a:ext cx="3003153" cy="1080120"/>
          </a:xfrm>
          <a:prstGeom prst="wedgeRoundRectCallout">
            <a:avLst>
              <a:gd name="adj1" fmla="val 76854"/>
              <a:gd name="adj2" fmla="val -444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08807" y="4990498"/>
            <a:ext cx="324036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60"/>
              </a:lnSpc>
            </a:pPr>
            <a:r>
              <a:rPr lang="ja-JP" altLang="en-US" sz="2000" dirty="0">
                <a:solidFill>
                  <a:srgbClr val="7030A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ぼく</a:t>
            </a:r>
            <a:r>
              <a:rPr lang="ja-JP" altLang="en-US" sz="2000" dirty="0" smtClean="0">
                <a:solidFill>
                  <a:srgbClr val="7030A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も </a:t>
            </a:r>
            <a:r>
              <a:rPr lang="ja-JP" altLang="en-US" sz="2000" dirty="0">
                <a:solidFill>
                  <a:srgbClr val="7030A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一人</a:t>
            </a:r>
            <a:r>
              <a:rPr lang="ja-JP" altLang="en-US" sz="2000" dirty="0" smtClean="0">
                <a:solidFill>
                  <a:srgbClr val="7030A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で バスに</a:t>
            </a:r>
            <a:endParaRPr lang="en-US" altLang="ja-JP" sz="2000" dirty="0" smtClean="0">
              <a:solidFill>
                <a:srgbClr val="7030A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>
              <a:lnSpc>
                <a:spcPts val="2760"/>
              </a:lnSpc>
            </a:pPr>
            <a:r>
              <a:rPr kumimoji="1" lang="ja-JP" altLang="en-US" sz="2000" dirty="0" smtClean="0">
                <a:solidFill>
                  <a:srgbClr val="7030A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のれる</a:t>
            </a:r>
            <a:r>
              <a:rPr lang="ja-JP" altLang="en-US" sz="2000" dirty="0">
                <a:solidFill>
                  <a:srgbClr val="7030A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よう</a:t>
            </a:r>
            <a:r>
              <a:rPr lang="ja-JP" altLang="en-US" sz="2000" dirty="0" smtClean="0">
                <a:solidFill>
                  <a:srgbClr val="7030A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になりたいな</a:t>
            </a:r>
            <a:endParaRPr kumimoji="1" lang="ja-JP" altLang="en-US" sz="2000" dirty="0">
              <a:solidFill>
                <a:srgbClr val="7030A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743432" y="50296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solidFill>
                  <a:schemeClr val="bg1"/>
                </a:solidFill>
              </a:rPr>
              <a:t>か た</a:t>
            </a:r>
            <a:endParaRPr kumimoji="1" lang="ja-JP" altLang="en-US" sz="1100" b="1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08869" y="50296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solidFill>
                  <a:schemeClr val="bg1"/>
                </a:solidFill>
              </a:rPr>
              <a:t>か た</a:t>
            </a:r>
            <a:endParaRPr kumimoji="1" lang="ja-JP" altLang="en-US" sz="1100" b="1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70323" y="4875882"/>
            <a:ext cx="658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/>
              <a:t>ひ と り</a:t>
            </a:r>
            <a:endParaRPr kumimoji="1" lang="ja-JP" altLang="en-US" sz="1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89B9C-55AE-471B-8AA1-7A406D031EF5}" type="slidenum">
              <a:rPr lang="ja-JP" altLang="en-US" sz="1400" b="1" smtClean="0"/>
              <a:pPr>
                <a:defRPr/>
              </a:pPr>
              <a:t>1</a:t>
            </a:fld>
            <a:endParaRPr lang="ja-JP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4" y="3140968"/>
            <a:ext cx="8857108" cy="3239007"/>
          </a:xfrm>
          <a:prstGeom prst="rect">
            <a:avLst/>
          </a:prstGeom>
        </p:spPr>
      </p:pic>
      <p:sp>
        <p:nvSpPr>
          <p:cNvPr id="18435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50800" y="1243583"/>
            <a:ext cx="9093200" cy="1825377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ts val="44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ja-JP" altLang="en-US" dirty="0" smtClean="0">
                <a:solidFill>
                  <a:srgbClr val="7030A0"/>
                </a:solidFill>
                <a:latin typeface="Rounded Mgen+ 1c black" pitchFamily="50" charset="-128"/>
                <a:ea typeface="Rounded Mgen+ 1c black" pitchFamily="50" charset="-128"/>
              </a:rPr>
              <a:t>②ゆずり合いのせき</a:t>
            </a:r>
            <a:r>
              <a:rPr lang="en-US" altLang="ja-JP" dirty="0" smtClean="0">
                <a:solidFill>
                  <a:srgbClr val="7030A0"/>
                </a:solidFill>
                <a:latin typeface="Rounded Mgen+ 1c black" pitchFamily="50" charset="-128"/>
                <a:ea typeface="Rounded Mgen+ 1c black" pitchFamily="50" charset="-128"/>
              </a:rPr>
              <a:t>	  </a:t>
            </a:r>
            <a:r>
              <a:rPr lang="ja-JP" altLang="en-US" dirty="0" smtClean="0">
                <a:solidFill>
                  <a:srgbClr val="7030A0"/>
                </a:solidFill>
                <a:latin typeface="Rounded Mgen+ 1c black" pitchFamily="50" charset="-128"/>
                <a:ea typeface="Rounded Mgen+ 1c black" pitchFamily="50" charset="-128"/>
              </a:rPr>
              <a:t>は、</a:t>
            </a:r>
            <a:r>
              <a:rPr lang="en-US" altLang="ja-JP" dirty="0" smtClean="0">
                <a:solidFill>
                  <a:srgbClr val="7030A0"/>
                </a:solidFill>
                <a:latin typeface="Rounded Mgen+ 1c black" pitchFamily="50" charset="-128"/>
                <a:ea typeface="Rounded Mgen+ 1c black" pitchFamily="50" charset="-128"/>
              </a:rPr>
              <a:t/>
            </a:r>
            <a:br>
              <a:rPr lang="en-US" altLang="ja-JP" dirty="0" smtClean="0">
                <a:solidFill>
                  <a:srgbClr val="7030A0"/>
                </a:solidFill>
                <a:latin typeface="Rounded Mgen+ 1c black" pitchFamily="50" charset="-128"/>
                <a:ea typeface="Rounded Mgen+ 1c black" pitchFamily="50" charset="-128"/>
              </a:rPr>
            </a:br>
            <a:r>
              <a:rPr lang="ja-JP" altLang="en-US" dirty="0" smtClean="0">
                <a:solidFill>
                  <a:srgbClr val="7030A0"/>
                </a:solidFill>
                <a:latin typeface="Rounded Mgen+ 1c black" pitchFamily="50" charset="-128"/>
                <a:ea typeface="Rounded Mgen+ 1c black" pitchFamily="50" charset="-128"/>
              </a:rPr>
              <a:t>お年</a:t>
            </a:r>
            <a:r>
              <a:rPr lang="ja-JP" altLang="en-US" spc="-200" dirty="0" smtClean="0">
                <a:solidFill>
                  <a:srgbClr val="7030A0"/>
                </a:solidFill>
                <a:latin typeface="Rounded Mgen+ 1c black" pitchFamily="50" charset="-128"/>
                <a:ea typeface="Rounded Mgen+ 1c black" pitchFamily="50" charset="-128"/>
              </a:rPr>
              <a:t>よ</a:t>
            </a:r>
            <a:r>
              <a:rPr lang="ja-JP" altLang="en-US" spc="-100" dirty="0" smtClean="0">
                <a:solidFill>
                  <a:srgbClr val="7030A0"/>
                </a:solidFill>
                <a:latin typeface="Rounded Mgen+ 1c black" pitchFamily="50" charset="-128"/>
                <a:ea typeface="Rounded Mgen+ 1c black" pitchFamily="50" charset="-128"/>
              </a:rPr>
              <a:t>り</a:t>
            </a:r>
            <a:r>
              <a:rPr lang="ja-JP" altLang="en-US" spc="-200" dirty="0" smtClean="0">
                <a:solidFill>
                  <a:srgbClr val="7030A0"/>
                </a:solidFill>
                <a:latin typeface="Rounded Mgen+ 1c black" pitchFamily="50" charset="-128"/>
                <a:ea typeface="Rounded Mgen+ 1c black" pitchFamily="50" charset="-128"/>
              </a:rPr>
              <a:t>や、</a:t>
            </a:r>
            <a:r>
              <a:rPr lang="ja-JP" altLang="en-US" dirty="0" smtClean="0">
                <a:solidFill>
                  <a:srgbClr val="7030A0"/>
                </a:solidFill>
                <a:latin typeface="Rounded Mgen+ 1c black" pitchFamily="50" charset="-128"/>
                <a:ea typeface="Rounded Mgen+ 1c black" pitchFamily="50" charset="-128"/>
              </a:rPr>
              <a:t>体の</a:t>
            </a:r>
            <a:r>
              <a:rPr lang="ja-JP" altLang="en-US" dirty="0" err="1" smtClean="0">
                <a:solidFill>
                  <a:srgbClr val="7030A0"/>
                </a:solidFill>
                <a:latin typeface="Rounded Mgen+ 1c black" pitchFamily="50" charset="-128"/>
                <a:ea typeface="Rounded Mgen+ 1c black" pitchFamily="50" charset="-128"/>
              </a:rPr>
              <a:t>ふ</a:t>
            </a:r>
            <a:r>
              <a:rPr lang="ja-JP" altLang="en-US" dirty="0" smtClean="0">
                <a:solidFill>
                  <a:srgbClr val="7030A0"/>
                </a:solidFill>
                <a:latin typeface="Rounded Mgen+ 1c black" pitchFamily="50" charset="-128"/>
                <a:ea typeface="Rounded Mgen+ 1c black" pitchFamily="50" charset="-128"/>
              </a:rPr>
              <a:t>自ゆうな方にせきをゆずりましょう。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927" y="1270117"/>
            <a:ext cx="8191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803394" y="111247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あ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02823" y="1679333"/>
            <a:ext cx="8017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とし　　　　　　　　　　　　   からだ　　　　　　　 じ　　　　　　　　　　　  かた</a:t>
            </a:r>
            <a:endParaRPr kumimoji="1" lang="ja-JP" altLang="en-US" sz="1400" dirty="0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0" y="0"/>
            <a:ext cx="9144000" cy="10525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vert="horz" bIns="144000" anchor="b" anchorCtr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800" b="1" cap="none" spc="-10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２．バスでの やくそく</a:t>
            </a:r>
            <a:endParaRPr lang="ja-JP" altLang="en-US" sz="3800" b="1" cap="none" spc="-10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+ 1c black" panose="020B0902020203020207" pitchFamily="50" charset="-128"/>
              <a:ea typeface="M+ 1c black" panose="020B0902020203020207" pitchFamily="50" charset="-128"/>
              <a:cs typeface="M+ 1c black" panose="020B0902020203020207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89B9C-55AE-471B-8AA1-7A406D031EF5}" type="slidenum">
              <a:rPr lang="ja-JP" altLang="en-US" sz="1400" b="1" smtClean="0"/>
              <a:pPr>
                <a:defRPr/>
              </a:pPr>
              <a:t>10</a:t>
            </a:fld>
            <a:endParaRPr lang="ja-JP" altLang="en-US" sz="1400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482" y="3918425"/>
            <a:ext cx="635428" cy="40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1443354" y="3454152"/>
            <a:ext cx="6743528" cy="2448272"/>
            <a:chOff x="1443354" y="3454152"/>
            <a:chExt cx="6743528" cy="2448272"/>
          </a:xfrm>
        </p:grpSpPr>
        <p:sp>
          <p:nvSpPr>
            <p:cNvPr id="4" name="乗算記号 3"/>
            <p:cNvSpPr/>
            <p:nvPr/>
          </p:nvSpPr>
          <p:spPr>
            <a:xfrm>
              <a:off x="5580112" y="3454152"/>
              <a:ext cx="2606770" cy="2448272"/>
            </a:xfrm>
            <a:prstGeom prst="mathMultiply">
              <a:avLst>
                <a:gd name="adj1" fmla="val 13664"/>
              </a:avLst>
            </a:prstGeom>
            <a:solidFill>
              <a:srgbClr val="C00000">
                <a:alpha val="52000"/>
              </a:srgbClr>
            </a:solidFill>
            <a:ln>
              <a:solidFill>
                <a:schemeClr val="accent1">
                  <a:shade val="50000"/>
                  <a:alpha val="4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ドーナツ 4"/>
            <p:cNvSpPr/>
            <p:nvPr/>
          </p:nvSpPr>
          <p:spPr>
            <a:xfrm>
              <a:off x="1443354" y="3828746"/>
              <a:ext cx="1616478" cy="1616478"/>
            </a:xfrm>
            <a:prstGeom prst="donut">
              <a:avLst>
                <a:gd name="adj" fmla="val 17399"/>
              </a:avLst>
            </a:prstGeom>
            <a:solidFill>
              <a:srgbClr val="339933">
                <a:alpha val="5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52513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bIns="144000" anchor="b" anchorCtr="0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800" b="1" cap="none" spc="-10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２．バスでの やくそく</a:t>
            </a:r>
            <a:endParaRPr lang="ja-JP" altLang="en-US" sz="3800" b="1" cap="none" spc="-10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+ 1c black" panose="020B0902020203020207" pitchFamily="50" charset="-128"/>
              <a:ea typeface="M+ 1c black" panose="020B0902020203020207" pitchFamily="50" charset="-128"/>
              <a:cs typeface="M+ 1c black" panose="020B0902020203020207" pitchFamily="50" charset="-128"/>
            </a:endParaRPr>
          </a:p>
        </p:txBody>
      </p:sp>
      <p:sp>
        <p:nvSpPr>
          <p:cNvPr id="23555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50800" y="1327643"/>
            <a:ext cx="6275388" cy="9350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ja-JP" altLang="en-US" dirty="0" smtClean="0">
                <a:solidFill>
                  <a:srgbClr val="7030A0"/>
                </a:solidFill>
                <a:latin typeface="Rounded Mgen+ 1c black" pitchFamily="50" charset="-128"/>
                <a:ea typeface="Rounded Mgen+ 1c black" pitchFamily="50" charset="-128"/>
              </a:rPr>
              <a:t>③車内ではしずかにしましょう</a:t>
            </a:r>
          </a:p>
        </p:txBody>
      </p:sp>
      <p:sp>
        <p:nvSpPr>
          <p:cNvPr id="23558" name="コンテンツ プレースホルダ 2"/>
          <p:cNvSpPr txBox="1">
            <a:spLocks/>
          </p:cNvSpPr>
          <p:nvPr/>
        </p:nvSpPr>
        <p:spPr bwMode="auto">
          <a:xfrm>
            <a:off x="406400" y="1110230"/>
            <a:ext cx="1079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buClrTx/>
              <a:buSzTx/>
              <a:buFont typeface="Arial" charset="0"/>
              <a:buNone/>
            </a:pPr>
            <a:r>
              <a:rPr lang="ja-JP" altLang="en-US" sz="1600">
                <a:solidFill>
                  <a:srgbClr val="7030A0"/>
                </a:solidFill>
                <a:latin typeface="HG丸ｺﾞｼｯｸM-PRO" pitchFamily="50" charset="-128"/>
                <a:ea typeface="HG丸ｺﾞｼｯｸM-PRO" pitchFamily="50" charset="-128"/>
              </a:rPr>
              <a:t>しゃない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2963474"/>
            <a:ext cx="8964488" cy="3273838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1443354" y="3454152"/>
            <a:ext cx="6743528" cy="2448272"/>
            <a:chOff x="1443354" y="3454152"/>
            <a:chExt cx="6743528" cy="2448272"/>
          </a:xfrm>
        </p:grpSpPr>
        <p:sp>
          <p:nvSpPr>
            <p:cNvPr id="10" name="乗算記号 9"/>
            <p:cNvSpPr/>
            <p:nvPr/>
          </p:nvSpPr>
          <p:spPr>
            <a:xfrm>
              <a:off x="5580112" y="3454152"/>
              <a:ext cx="2606770" cy="2448272"/>
            </a:xfrm>
            <a:prstGeom prst="mathMultiply">
              <a:avLst>
                <a:gd name="adj1" fmla="val 13664"/>
              </a:avLst>
            </a:prstGeom>
            <a:solidFill>
              <a:srgbClr val="C00000">
                <a:alpha val="52000"/>
              </a:srgbClr>
            </a:solidFill>
            <a:ln>
              <a:solidFill>
                <a:schemeClr val="accent1">
                  <a:shade val="50000"/>
                  <a:alpha val="4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ドーナツ 10"/>
            <p:cNvSpPr/>
            <p:nvPr/>
          </p:nvSpPr>
          <p:spPr>
            <a:xfrm>
              <a:off x="1443354" y="3828746"/>
              <a:ext cx="1616478" cy="1616478"/>
            </a:xfrm>
            <a:prstGeom prst="donut">
              <a:avLst>
                <a:gd name="adj" fmla="val 17399"/>
              </a:avLst>
            </a:prstGeom>
            <a:solidFill>
              <a:srgbClr val="339933">
                <a:alpha val="5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89B9C-55AE-471B-8AA1-7A406D031EF5}" type="slidenum">
              <a:rPr lang="ja-JP" altLang="en-US" sz="1400" b="1" smtClean="0"/>
              <a:pPr>
                <a:defRPr/>
              </a:pPr>
              <a:t>11</a:t>
            </a:fld>
            <a:endParaRPr lang="ja-JP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52513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bIns="72000" anchor="b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800" b="1" cap="none" spc="-1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 </a:t>
            </a:r>
            <a:r>
              <a:rPr lang="en-US" altLang="ja-JP" sz="3800" b="1" cap="none" spc="-1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3</a:t>
            </a:r>
            <a:r>
              <a:rPr lang="ja-JP" altLang="en-US" sz="3800" b="1" cap="none" spc="-10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．</a:t>
            </a:r>
            <a:r>
              <a:rPr lang="ja-JP" altLang="en-US" sz="3800" b="1" cap="none" spc="-1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バスをおりる </a:t>
            </a:r>
            <a:r>
              <a:rPr lang="ja-JP" altLang="en-US" sz="3800" b="1" cap="none" spc="-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じゅ</a:t>
            </a:r>
            <a:r>
              <a:rPr lang="ja-JP" altLang="en-US" sz="3800" b="1" cap="none" spc="-1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んび</a:t>
            </a:r>
          </a:p>
        </p:txBody>
      </p:sp>
      <p:sp>
        <p:nvSpPr>
          <p:cNvPr id="19463" name="AutoShape 9"/>
          <p:cNvSpPr>
            <a:spLocks noChangeAspect="1" noChangeArrowheads="1" noTextEdit="1"/>
          </p:cNvSpPr>
          <p:nvPr/>
        </p:nvSpPr>
        <p:spPr bwMode="auto">
          <a:xfrm>
            <a:off x="5376863" y="3641725"/>
            <a:ext cx="155098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89B9C-55AE-471B-8AA1-7A406D031EF5}" type="slidenum">
              <a:rPr lang="ja-JP" altLang="en-US" sz="1400" b="1" smtClean="0"/>
              <a:pPr>
                <a:defRPr/>
              </a:pPr>
              <a:t>12</a:t>
            </a:fld>
            <a:endParaRPr lang="ja-JP" altLang="en-US" sz="1400" b="1" dirty="0"/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30" y="2587008"/>
            <a:ext cx="4323619" cy="2681313"/>
          </a:xfrm>
          <a:prstGeom prst="rect">
            <a:avLst/>
          </a:prstGeom>
        </p:spPr>
      </p:pic>
      <p:grpSp>
        <p:nvGrpSpPr>
          <p:cNvPr id="16" name="グループ化 15"/>
          <p:cNvGrpSpPr/>
          <p:nvPr/>
        </p:nvGrpSpPr>
        <p:grpSpPr>
          <a:xfrm>
            <a:off x="224142" y="1128074"/>
            <a:ext cx="6955750" cy="1244324"/>
            <a:chOff x="224142" y="1256031"/>
            <a:chExt cx="6955750" cy="1244324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224142" y="1300026"/>
              <a:ext cx="695575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2400" dirty="0" smtClean="0">
                  <a:latin typeface="Rounded Mgen+ 1c heavy" panose="020B0802020203020207" pitchFamily="50" charset="-128"/>
                  <a:ea typeface="Rounded Mgen+ 1c heavy" panose="020B0802020203020207" pitchFamily="50" charset="-128"/>
                  <a:cs typeface="Rounded Mgen+ 1c heavy" panose="020B0802020203020207" pitchFamily="50" charset="-128"/>
                </a:rPr>
                <a:t>バス停がちかづいてきたよ！</a:t>
              </a:r>
              <a:endParaRPr kumimoji="1" lang="en-US" altLang="ja-JP" sz="2400" dirty="0" smtClean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400" dirty="0">
                  <a:latin typeface="Rounded Mgen+ 1c heavy" panose="020B0802020203020207" pitchFamily="50" charset="-128"/>
                  <a:ea typeface="Rounded Mgen+ 1c heavy" panose="020B0802020203020207" pitchFamily="50" charset="-128"/>
                  <a:cs typeface="Rounded Mgen+ 1c heavy" panose="020B0802020203020207" pitchFamily="50" charset="-128"/>
                </a:rPr>
                <a:t>バス停</a:t>
              </a:r>
              <a:r>
                <a:rPr lang="ja-JP" altLang="en-US" sz="2400" dirty="0" smtClean="0">
                  <a:latin typeface="Rounded Mgen+ 1c heavy" panose="020B0802020203020207" pitchFamily="50" charset="-128"/>
                  <a:ea typeface="Rounded Mgen+ 1c heavy" panose="020B0802020203020207" pitchFamily="50" charset="-128"/>
                  <a:cs typeface="Rounded Mgen+ 1c heavy" panose="020B0802020203020207" pitchFamily="50" charset="-128"/>
                </a:rPr>
                <a:t>からおりるときは、どうすればいいかな？</a:t>
              </a:r>
              <a:endParaRPr kumimoji="1" lang="ja-JP" altLang="en-US" sz="2400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898028" y="1256031"/>
              <a:ext cx="4770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/>
                <a:t>てい</a:t>
              </a:r>
              <a:endParaRPr kumimoji="1" lang="ja-JP" altLang="en-US" sz="1000" dirty="0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898028" y="1828765"/>
              <a:ext cx="4770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/>
                <a:t>てい</a:t>
              </a:r>
              <a:endParaRPr kumimoji="1" lang="ja-JP" altLang="en-US" sz="1000" dirty="0"/>
            </a:p>
          </p:txBody>
        </p:sp>
      </p:grpSp>
      <p:sp>
        <p:nvSpPr>
          <p:cNvPr id="2" name="角丸四角形 1"/>
          <p:cNvSpPr/>
          <p:nvPr/>
        </p:nvSpPr>
        <p:spPr>
          <a:xfrm>
            <a:off x="437319" y="2492896"/>
            <a:ext cx="4422713" cy="936104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494629" y="5301208"/>
            <a:ext cx="6309619" cy="1457420"/>
            <a:chOff x="494629" y="5514593"/>
            <a:chExt cx="6309619" cy="145742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494629" y="5587018"/>
              <a:ext cx="630961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14375" indent="-714375">
                <a:lnSpc>
                  <a:spcPct val="150000"/>
                </a:lnSpc>
              </a:pPr>
              <a:r>
                <a:rPr lang="ja-JP" altLang="en-US" sz="1400" dirty="0" smtClean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rPr>
                <a:t>こたえ：うんちん</a:t>
              </a:r>
              <a:r>
                <a:rPr lang="ja-JP" altLang="en-US" sz="1400" dirty="0" err="1" smtClean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rPr>
                <a:t>ひょうの</a:t>
              </a:r>
              <a:r>
                <a:rPr lang="ja-JP" altLang="en-US" sz="1400" dirty="0" smtClean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rPr>
                <a:t> 上の</a:t>
              </a:r>
              <a:r>
                <a:rPr lang="ja-JP" altLang="en-US" sz="1400" dirty="0" err="1" smtClean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rPr>
                <a:t>ひょうじ</a:t>
              </a:r>
              <a:r>
                <a:rPr lang="ja-JP" altLang="en-US" sz="1400" dirty="0" smtClean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rPr>
                <a:t>が おりるバス停のなまえに</a:t>
              </a:r>
              <a:r>
                <a:rPr kumimoji="1" lang="ja-JP" altLang="en-US" sz="1400" dirty="0" smtClean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rPr>
                <a:t>なっていたら、次でおりるんだよ。バスの車内ほうそう</a:t>
              </a:r>
              <a:r>
                <a:rPr lang="ja-JP" altLang="en-US" sz="1400" dirty="0" smtClean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rPr>
                <a:t>で</a:t>
              </a:r>
              <a:endParaRPr lang="en-US" altLang="ja-JP" sz="1400" dirty="0" smtClean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endParaRPr>
            </a:p>
            <a:p>
              <a:pPr marL="714375" indent="-714375">
                <a:lnSpc>
                  <a:spcPct val="150000"/>
                </a:lnSpc>
              </a:pPr>
              <a:r>
                <a:rPr lang="en-US" altLang="ja-JP" sz="14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rPr>
                <a:t>	</a:t>
              </a:r>
              <a:r>
                <a:rPr lang="ja-JP" altLang="en-US" sz="1400" dirty="0" smtClean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rPr>
                <a:t>この例だと「次のバス停は せんだいえきまえ です。」と</a:t>
              </a:r>
              <a:r>
                <a:rPr lang="ja-JP" altLang="en-US" sz="1400" dirty="0" err="1" smtClean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rPr>
                <a:t>あんないして</a:t>
              </a:r>
              <a:r>
                <a:rPr lang="ja-JP" altLang="en-US" sz="1400" dirty="0" smtClean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rPr>
                <a:t>くれるので、ききのがさないようにしようね。</a:t>
              </a:r>
              <a:endParaRPr kumimoji="1" lang="ja-JP" altLang="en-US" sz="1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2664146" y="5514593"/>
              <a:ext cx="305579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/>
                <a:t>うえ　　　　　　　　　　　　　　　　　　　　　　</a:t>
              </a:r>
              <a:r>
                <a:rPr kumimoji="1" lang="ja-JP" altLang="en-US" sz="1100" dirty="0" smtClean="0"/>
                <a:t>　</a:t>
              </a:r>
              <a:r>
                <a:rPr kumimoji="1" lang="ja-JP" altLang="en-US" sz="1000" dirty="0" smtClean="0"/>
                <a:t>てい</a:t>
              </a:r>
              <a:endParaRPr kumimoji="1" lang="ja-JP" altLang="en-US" sz="1000" dirty="0"/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2091107" y="5842278"/>
              <a:ext cx="30557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/>
                <a:t>つぎ　　　　　　　　　　　　　　　　　　　　　　しゃない</a:t>
              </a:r>
              <a:endParaRPr kumimoji="1" lang="ja-JP" altLang="en-US" sz="1000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516210" y="6174310"/>
              <a:ext cx="30557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749300" algn="l"/>
                  <a:tab pos="1441450" algn="l"/>
                </a:tabLst>
              </a:pPr>
              <a:r>
                <a:rPr kumimoji="1" lang="ja-JP" altLang="en-US" sz="1000" dirty="0" err="1" smtClean="0"/>
                <a:t>れい</a:t>
              </a:r>
              <a:r>
                <a:rPr kumimoji="1" lang="en-US" altLang="ja-JP" sz="1000" dirty="0" smtClean="0"/>
                <a:t>	</a:t>
              </a:r>
              <a:r>
                <a:rPr kumimoji="1" lang="ja-JP" altLang="en-US" sz="1000" dirty="0" smtClean="0"/>
                <a:t>つぎ</a:t>
              </a:r>
              <a:r>
                <a:rPr kumimoji="1" lang="en-US" altLang="ja-JP" sz="1000" dirty="0" smtClean="0"/>
                <a:t>	</a:t>
              </a:r>
              <a:r>
                <a:rPr kumimoji="1" lang="ja-JP" altLang="en-US" sz="1000" dirty="0" smtClean="0"/>
                <a:t>てい　　　　　　　　　　　　　　　　　　　　　　</a:t>
              </a:r>
              <a:endParaRPr kumimoji="1" lang="ja-JP" altLang="en-US" sz="1000" dirty="0"/>
            </a:p>
          </p:txBody>
        </p:sp>
      </p:grpSp>
      <p:pic>
        <p:nvPicPr>
          <p:cNvPr id="21" name="図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12" y="2321840"/>
            <a:ext cx="3360820" cy="2187280"/>
          </a:xfrm>
          <a:prstGeom prst="rect">
            <a:avLst/>
          </a:prstGeom>
        </p:spPr>
      </p:pic>
      <p:pic>
        <p:nvPicPr>
          <p:cNvPr id="15375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1686" y="3861048"/>
            <a:ext cx="1917426" cy="27381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右矢印 6"/>
          <p:cNvSpPr/>
          <p:nvPr/>
        </p:nvSpPr>
        <p:spPr>
          <a:xfrm rot="10136996">
            <a:off x="4916516" y="2588914"/>
            <a:ext cx="1451193" cy="720080"/>
          </a:xfrm>
          <a:prstGeom prst="rightArrow">
            <a:avLst/>
          </a:prstGeom>
          <a:solidFill>
            <a:srgbClr val="FF99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6484894" y="2416394"/>
            <a:ext cx="1183450" cy="893782"/>
          </a:xfrm>
          <a:prstGeom prst="roundRect">
            <a:avLst/>
          </a:prstGeom>
          <a:noFill/>
          <a:ln w="34925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31884" y="3363586"/>
            <a:ext cx="1440160" cy="31892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ja-JP" altLang="en-US" sz="1600" spc="-100" dirty="0" smtClean="0">
                <a:latin typeface="M+ 1c bold" panose="020B0702020203020207" pitchFamily="50" charset="-128"/>
                <a:ea typeface="M+ 1c bold" panose="020B0702020203020207" pitchFamily="50" charset="-128"/>
                <a:cs typeface="M+ 1c bold" panose="020B0702020203020207" pitchFamily="50" charset="-128"/>
              </a:rPr>
              <a:t>うんちん</a:t>
            </a:r>
            <a:r>
              <a:rPr kumimoji="1" lang="ja-JP" altLang="en-US" sz="1600" spc="-100" dirty="0" err="1" smtClean="0">
                <a:latin typeface="M+ 1c bold" panose="020B0702020203020207" pitchFamily="50" charset="-128"/>
                <a:ea typeface="M+ 1c bold" panose="020B0702020203020207" pitchFamily="50" charset="-128"/>
                <a:cs typeface="M+ 1c bold" panose="020B0702020203020207" pitchFamily="50" charset="-128"/>
              </a:rPr>
              <a:t>ひょう</a:t>
            </a:r>
            <a:endParaRPr kumimoji="1" lang="ja-JP" altLang="en-US" sz="1600" spc="-100" dirty="0">
              <a:latin typeface="M+ 1c bold" panose="020B0702020203020207" pitchFamily="50" charset="-128"/>
              <a:ea typeface="M+ 1c bold" panose="020B0702020203020207" pitchFamily="50" charset="-128"/>
              <a:cs typeface="M+ 1c bold" panose="020B0702020203020207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89B9C-55AE-471B-8AA1-7A406D031EF5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  <p:sp>
        <p:nvSpPr>
          <p:cNvPr id="3" name="AutoShape 14"/>
          <p:cNvSpPr>
            <a:spLocks noChangeAspect="1" noChangeArrowheads="1" noTextEdit="1"/>
          </p:cNvSpPr>
          <p:nvPr/>
        </p:nvSpPr>
        <p:spPr bwMode="auto">
          <a:xfrm>
            <a:off x="173038" y="1576257"/>
            <a:ext cx="6470439" cy="458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2571" y="1781446"/>
            <a:ext cx="6398437" cy="4694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タイトル 1"/>
          <p:cNvSpPr txBox="1">
            <a:spLocks/>
          </p:cNvSpPr>
          <p:nvPr/>
        </p:nvSpPr>
        <p:spPr>
          <a:xfrm>
            <a:off x="0" y="0"/>
            <a:ext cx="9144000" cy="10525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vert="horz" bIns="72000" anchor="b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800" b="1" cap="none" spc="-1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 </a:t>
            </a:r>
            <a:r>
              <a:rPr lang="en-US" altLang="ja-JP" sz="3800" b="1" cap="none" spc="-1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3</a:t>
            </a:r>
            <a:r>
              <a:rPr lang="ja-JP" altLang="en-US" sz="3800" b="1" cap="none" spc="-10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．</a:t>
            </a:r>
            <a:r>
              <a:rPr lang="ja-JP" altLang="en-US" sz="3800" b="1" cap="none" spc="-1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バスをおりる </a:t>
            </a:r>
            <a:r>
              <a:rPr lang="ja-JP" altLang="en-US" sz="3800" b="1" cap="none" spc="-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じゅ</a:t>
            </a:r>
            <a:r>
              <a:rPr lang="ja-JP" altLang="en-US" sz="3800" b="1" cap="none" spc="-1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んび</a:t>
            </a:r>
          </a:p>
        </p:txBody>
      </p:sp>
      <p:sp>
        <p:nvSpPr>
          <p:cNvPr id="18" name="角丸四角形吹き出し 17"/>
          <p:cNvSpPr/>
          <p:nvPr/>
        </p:nvSpPr>
        <p:spPr>
          <a:xfrm rot="10800000">
            <a:off x="3221547" y="2204864"/>
            <a:ext cx="4734827" cy="649223"/>
          </a:xfrm>
          <a:prstGeom prst="wedgeRoundRectCallout">
            <a:avLst>
              <a:gd name="adj1" fmla="val 39636"/>
              <a:gd name="adj2" fmla="val 11289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94118" y="2305338"/>
            <a:ext cx="4590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Rounded Mgen+ 1c bold" panose="020B0702020203020207" pitchFamily="50" charset="-128"/>
                <a:ea typeface="Rounded Mgen+ 1c bold" panose="020B0702020203020207" pitchFamily="50" charset="-128"/>
                <a:cs typeface="Rounded Mgen+ 1c bold" panose="020B0702020203020207" pitchFamily="50" charset="-128"/>
              </a:rPr>
              <a:t>つぎは、せんだいえきまえです。</a:t>
            </a:r>
            <a:endParaRPr kumimoji="1" lang="ja-JP" altLang="en-US" sz="2400" dirty="0">
              <a:latin typeface="Rounded Mgen+ 1c bold" panose="020B0702020203020207" pitchFamily="50" charset="-128"/>
              <a:ea typeface="Rounded Mgen+ 1c bold" panose="020B0702020203020207" pitchFamily="50" charset="-128"/>
              <a:cs typeface="Rounded Mgen+ 1c bold" panose="020B0702020203020207" pitchFamily="50" charset="-128"/>
            </a:endParaRPr>
          </a:p>
        </p:txBody>
      </p:sp>
      <p:sp>
        <p:nvSpPr>
          <p:cNvPr id="20" name="円形吹き出し 19"/>
          <p:cNvSpPr/>
          <p:nvPr/>
        </p:nvSpPr>
        <p:spPr>
          <a:xfrm>
            <a:off x="886990" y="2767003"/>
            <a:ext cx="2407127" cy="1598101"/>
          </a:xfrm>
          <a:prstGeom prst="wedgeEllipseCallout">
            <a:avLst>
              <a:gd name="adj1" fmla="val 71792"/>
              <a:gd name="adj2" fmla="val 1094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43608" y="3126752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Rounded Mgen+ 1c bold" panose="020B0702020203020207" pitchFamily="50" charset="-128"/>
                <a:ea typeface="Rounded Mgen+ 1c bold" panose="020B0702020203020207" pitchFamily="50" charset="-128"/>
                <a:cs typeface="Rounded Mgen+ 1c bold" panose="020B0702020203020207" pitchFamily="50" charset="-128"/>
              </a:rPr>
              <a:t>アナウンス</a:t>
            </a:r>
            <a:endParaRPr kumimoji="1" lang="en-US" altLang="ja-JP" sz="2400" dirty="0" smtClean="0">
              <a:latin typeface="Rounded Mgen+ 1c bold" panose="020B0702020203020207" pitchFamily="50" charset="-128"/>
              <a:ea typeface="Rounded Mgen+ 1c bold" panose="020B0702020203020207" pitchFamily="50" charset="-128"/>
              <a:cs typeface="Rounded Mgen+ 1c bold" panose="020B0702020203020207" pitchFamily="50" charset="-128"/>
            </a:endParaRPr>
          </a:p>
          <a:p>
            <a:r>
              <a:rPr lang="ja-JP" altLang="en-US" sz="2400" dirty="0" smtClean="0">
                <a:latin typeface="Rounded Mgen+ 1c bold" panose="020B0702020203020207" pitchFamily="50" charset="-128"/>
                <a:ea typeface="Rounded Mgen+ 1c bold" panose="020B0702020203020207" pitchFamily="50" charset="-128"/>
                <a:cs typeface="Rounded Mgen+ 1c bold" panose="020B0702020203020207" pitchFamily="50" charset="-128"/>
              </a:rPr>
              <a:t>されるんだね。</a:t>
            </a:r>
            <a:endParaRPr kumimoji="1" lang="ja-JP" altLang="en-US" sz="2400" dirty="0">
              <a:latin typeface="Rounded Mgen+ 1c bold" panose="020B0702020203020207" pitchFamily="50" charset="-128"/>
              <a:ea typeface="Rounded Mgen+ 1c bold" panose="020B0702020203020207" pitchFamily="50" charset="-128"/>
              <a:cs typeface="Rounded Mgen+ 1c bold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020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8" y="1357356"/>
            <a:ext cx="7552605" cy="4915366"/>
          </a:xfrm>
          <a:prstGeom prst="rect">
            <a:avLst/>
          </a:prstGeom>
        </p:spPr>
      </p:pic>
      <p:sp>
        <p:nvSpPr>
          <p:cNvPr id="18435" name="AutoShape 3"/>
          <p:cNvSpPr>
            <a:spLocks noChangeAspect="1" noChangeArrowheads="1" noTextEdit="1"/>
          </p:cNvSpPr>
          <p:nvPr/>
        </p:nvSpPr>
        <p:spPr bwMode="auto">
          <a:xfrm>
            <a:off x="539750" y="1484313"/>
            <a:ext cx="4319588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54279" name="Group 7"/>
          <p:cNvGrpSpPr>
            <a:grpSpLocks/>
          </p:cNvGrpSpPr>
          <p:nvPr/>
        </p:nvGrpSpPr>
        <p:grpSpPr bwMode="auto">
          <a:xfrm>
            <a:off x="755576" y="4148893"/>
            <a:ext cx="4576198" cy="2376452"/>
            <a:chOff x="2339" y="2861"/>
            <a:chExt cx="2953" cy="1283"/>
          </a:xfrm>
        </p:grpSpPr>
        <p:sp>
          <p:nvSpPr>
            <p:cNvPr id="8" name="円形吹き出し 7"/>
            <p:cNvSpPr>
              <a:spLocks noChangeArrowheads="1"/>
            </p:cNvSpPr>
            <p:nvPr/>
          </p:nvSpPr>
          <p:spPr bwMode="auto">
            <a:xfrm rot="16200000" flipV="1">
              <a:off x="3174" y="2026"/>
              <a:ext cx="1283" cy="2953"/>
            </a:xfrm>
            <a:prstGeom prst="wedgeEllipseCallout">
              <a:avLst>
                <a:gd name="adj1" fmla="val 8249"/>
                <a:gd name="adj2" fmla="val -62180"/>
              </a:avLst>
            </a:prstGeom>
            <a:solidFill>
              <a:srgbClr val="FF5050"/>
            </a:solidFill>
            <a:ln/>
            <a:ex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2454" y="3204"/>
              <a:ext cx="2766" cy="9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0000"/>
                </a:lnSpc>
                <a:defRPr/>
              </a:pPr>
              <a:r>
                <a:rPr lang="ja-JP" altLang="en-US" sz="2000" b="1" dirty="0" err="1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せい</a:t>
              </a:r>
              <a:r>
                <a:rPr lang="ja-JP" altLang="en-US" sz="20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理けんの番ごうの</a:t>
              </a:r>
              <a:endParaRPr lang="en-US" altLang="ja-JP" sz="2000" b="1" dirty="0" smtClean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algn="ctr">
                <a:lnSpc>
                  <a:spcPct val="130000"/>
                </a:lnSpc>
                <a:defRPr/>
              </a:pPr>
              <a:r>
                <a:rPr lang="ja-JP" altLang="en-US" sz="2000" b="1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下の数字</a:t>
              </a:r>
              <a:r>
                <a:rPr lang="ja-JP" altLang="en-US" sz="20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が うんちんです。</a:t>
              </a:r>
              <a:endParaRPr lang="en-US" altLang="ja-JP" sz="2000" b="1" dirty="0" smtClean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algn="ctr">
                <a:lnSpc>
                  <a:spcPct val="130000"/>
                </a:lnSpc>
                <a:defRPr/>
              </a:pPr>
              <a:r>
                <a:rPr lang="ja-JP" altLang="en-US" sz="2000" b="1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この</a:t>
              </a:r>
              <a:r>
                <a:rPr lang="ja-JP" altLang="en-US" sz="20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場合は「</a:t>
              </a:r>
              <a:r>
                <a:rPr lang="en-US" altLang="ja-JP" sz="20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220</a:t>
              </a:r>
              <a:r>
                <a:rPr lang="ja-JP" altLang="en-US" sz="20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円」ですね。</a:t>
              </a:r>
              <a:endParaRPr lang="en-US" altLang="ja-JP" sz="2000" b="1" dirty="0" smtClean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algn="ctr">
                <a:lnSpc>
                  <a:spcPct val="130000"/>
                </a:lnSpc>
                <a:defRPr/>
              </a:pPr>
              <a:r>
                <a:rPr lang="ja-JP" altLang="en-US" sz="2000" b="1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子</a:t>
              </a:r>
              <a:r>
                <a:rPr lang="ja-JP" altLang="en-US" sz="20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どもはその半分がうんちんに</a:t>
              </a:r>
              <a:endParaRPr lang="en-US" altLang="ja-JP" sz="2000" b="1" dirty="0" smtClean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algn="ctr">
                <a:lnSpc>
                  <a:spcPct val="130000"/>
                </a:lnSpc>
                <a:defRPr/>
              </a:pPr>
              <a:r>
                <a:rPr lang="ja-JP" altLang="en-US" sz="20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なるんですよ。</a:t>
              </a:r>
              <a:endParaRPr lang="en-US" altLang="ja-JP" sz="2000" b="1" dirty="0" smtClean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algn="ctr">
                <a:lnSpc>
                  <a:spcPct val="130000"/>
                </a:lnSpc>
                <a:defRPr/>
              </a:pPr>
              <a:endParaRPr lang="ja-JP" altLang="en-US" sz="2000" b="1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18443" name="正方形/長方形 11"/>
            <p:cNvSpPr>
              <a:spLocks noChangeArrowheads="1"/>
            </p:cNvSpPr>
            <p:nvPr/>
          </p:nvSpPr>
          <p:spPr bwMode="auto">
            <a:xfrm>
              <a:off x="2767" y="3144"/>
              <a:ext cx="176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6000" anchor="b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900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した　　 すう </a:t>
              </a:r>
              <a:r>
                <a:rPr lang="ja-JP" altLang="en-US" sz="900" dirty="0" err="1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じ</a:t>
              </a:r>
              <a:endParaRPr lang="en-US" altLang="ja-JP" sz="900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18444" name="正方形/長方形 11"/>
            <p:cNvSpPr>
              <a:spLocks noChangeArrowheads="1"/>
            </p:cNvSpPr>
            <p:nvPr/>
          </p:nvSpPr>
          <p:spPr bwMode="auto">
            <a:xfrm>
              <a:off x="3335" y="2924"/>
              <a:ext cx="192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54000" anchor="b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900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り　　　　　</a:t>
              </a:r>
              <a:r>
                <a:rPr lang="ja-JP" altLang="en-US" sz="900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　</a:t>
              </a:r>
              <a:r>
                <a:rPr lang="ja-JP" altLang="en-US" sz="900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　 ばん</a:t>
              </a:r>
              <a:endParaRPr lang="en-US" altLang="ja-JP" sz="900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20" name="正方形/長方形 11"/>
            <p:cNvSpPr>
              <a:spLocks noChangeArrowheads="1"/>
            </p:cNvSpPr>
            <p:nvPr/>
          </p:nvSpPr>
          <p:spPr bwMode="auto">
            <a:xfrm>
              <a:off x="2677" y="3577"/>
              <a:ext cx="168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6000" anchor="b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tabLst>
                  <a:tab pos="1495425" algn="l"/>
                </a:tabLst>
              </a:pPr>
              <a:r>
                <a:rPr lang="ja-JP" altLang="en-US" sz="900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こ</a:t>
              </a:r>
              <a:r>
                <a:rPr lang="en-US" altLang="ja-JP" sz="900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	</a:t>
              </a:r>
              <a:r>
                <a:rPr lang="ja-JP" altLang="en-US" sz="900" dirty="0" err="1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はんぶん</a:t>
              </a:r>
              <a:endParaRPr lang="en-US" altLang="ja-JP" sz="900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  <p:sp>
        <p:nvSpPr>
          <p:cNvPr id="54284" name="Oval 12"/>
          <p:cNvSpPr>
            <a:spLocks noChangeArrowheads="1"/>
          </p:cNvSpPr>
          <p:nvPr/>
        </p:nvSpPr>
        <p:spPr bwMode="auto">
          <a:xfrm>
            <a:off x="2256832" y="2326275"/>
            <a:ext cx="730992" cy="560426"/>
          </a:xfrm>
          <a:prstGeom prst="ellipse">
            <a:avLst/>
          </a:prstGeom>
          <a:noFill/>
          <a:ln w="63500" cap="rnd">
            <a:solidFill>
              <a:srgbClr val="FFFF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10254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5"/>
          <a:stretch/>
        </p:blipFill>
        <p:spPr bwMode="auto">
          <a:xfrm>
            <a:off x="5332687" y="3177532"/>
            <a:ext cx="2563202" cy="34237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グループ化 21"/>
          <p:cNvGrpSpPr/>
          <p:nvPr/>
        </p:nvGrpSpPr>
        <p:grpSpPr>
          <a:xfrm>
            <a:off x="377420" y="1240177"/>
            <a:ext cx="1917744" cy="1027866"/>
            <a:chOff x="-3348880" y="4389445"/>
            <a:chExt cx="1917744" cy="1027866"/>
          </a:xfrm>
        </p:grpSpPr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48880" y="4476286"/>
              <a:ext cx="1917744" cy="941025"/>
            </a:xfrm>
            <a:prstGeom prst="rect">
              <a:avLst/>
            </a:prstGeom>
          </p:spPr>
        </p:pic>
        <p:sp>
          <p:nvSpPr>
            <p:cNvPr id="28" name="テキスト ボックス 2"/>
            <p:cNvSpPr txBox="1">
              <a:spLocks noChangeArrowheads="1"/>
            </p:cNvSpPr>
            <p:nvPr/>
          </p:nvSpPr>
          <p:spPr bwMode="auto">
            <a:xfrm>
              <a:off x="-2334655" y="4389445"/>
              <a:ext cx="865187" cy="5847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ja-JP" b="1" dirty="0" smtClean="0">
                  <a:solidFill>
                    <a:srgbClr val="0070C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6</a:t>
              </a:r>
              <a:endParaRPr lang="ja-JP" altLang="en-US" b="1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1659848" y="1205097"/>
            <a:ext cx="813842" cy="773112"/>
          </a:xfrm>
          <a:prstGeom prst="ellipse">
            <a:avLst/>
          </a:prstGeom>
          <a:noFill/>
          <a:ln w="635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4910056" y="927183"/>
            <a:ext cx="3057525" cy="1720850"/>
            <a:chOff x="4716909" y="937143"/>
            <a:chExt cx="3057525" cy="1720850"/>
          </a:xfrm>
        </p:grpSpPr>
        <p:grpSp>
          <p:nvGrpSpPr>
            <p:cNvPr id="24" name="Group 6"/>
            <p:cNvGrpSpPr>
              <a:grpSpLocks/>
            </p:cNvGrpSpPr>
            <p:nvPr/>
          </p:nvGrpSpPr>
          <p:grpSpPr bwMode="auto">
            <a:xfrm flipH="1">
              <a:off x="4716909" y="937143"/>
              <a:ext cx="3057525" cy="1720850"/>
              <a:chOff x="228" y="1417"/>
              <a:chExt cx="1926" cy="891"/>
            </a:xfrm>
          </p:grpSpPr>
          <p:sp>
            <p:nvSpPr>
              <p:cNvPr id="25" name="円形吹き出し 24"/>
              <p:cNvSpPr>
                <a:spLocks noChangeArrowheads="1"/>
              </p:cNvSpPr>
              <p:nvPr/>
            </p:nvSpPr>
            <p:spPr bwMode="auto">
              <a:xfrm>
                <a:off x="240" y="1499"/>
                <a:ext cx="1914" cy="635"/>
              </a:xfrm>
              <a:prstGeom prst="wedgeEllipseCallout">
                <a:avLst>
                  <a:gd name="adj1" fmla="val -33231"/>
                  <a:gd name="adj2" fmla="val 74408"/>
                </a:avLst>
              </a:prstGeom>
              <a:ln/>
              <a:ex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228" y="1417"/>
                <a:ext cx="1905" cy="8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ts val="3100"/>
                  </a:lnSpc>
                  <a:defRPr/>
                </a:pPr>
                <a:r>
                  <a:rPr lang="ja-JP" altLang="en-US" b="1" dirty="0" err="1" smtClean="0">
                    <a:solidFill>
                      <a:srgbClr val="FFFFFF"/>
                    </a:solidFill>
                    <a:latin typeface="ＭＳ ゴシック" pitchFamily="49" charset="-128"/>
                    <a:ea typeface="ＭＳ ゴシック" pitchFamily="49" charset="-128"/>
                  </a:rPr>
                  <a:t>せい</a:t>
                </a:r>
                <a:r>
                  <a:rPr lang="ja-JP" altLang="en-US" b="1" dirty="0" smtClean="0">
                    <a:solidFill>
                      <a:srgbClr val="FFFFFF"/>
                    </a:solidFill>
                    <a:latin typeface="ＭＳ ゴシック" pitchFamily="49" charset="-128"/>
                    <a:ea typeface="ＭＳ ゴシック" pitchFamily="49" charset="-128"/>
                  </a:rPr>
                  <a:t>理けんには「</a:t>
                </a:r>
                <a:r>
                  <a:rPr lang="en-US" altLang="ja-JP" b="1" dirty="0" smtClean="0">
                    <a:solidFill>
                      <a:srgbClr val="FFFFFF"/>
                    </a:solidFill>
                    <a:latin typeface="ＭＳ ゴシック" pitchFamily="49" charset="-128"/>
                    <a:ea typeface="ＭＳ ゴシック" pitchFamily="49" charset="-128"/>
                  </a:rPr>
                  <a:t>6</a:t>
                </a:r>
                <a:r>
                  <a:rPr lang="ja-JP" altLang="en-US" b="1" dirty="0" smtClean="0">
                    <a:solidFill>
                      <a:srgbClr val="FFFFFF"/>
                    </a:solidFill>
                    <a:latin typeface="ＭＳ ゴシック" pitchFamily="49" charset="-128"/>
                    <a:ea typeface="ＭＳ ゴシック" pitchFamily="49" charset="-128"/>
                  </a:rPr>
                  <a:t>」番と</a:t>
                </a:r>
                <a:endParaRPr lang="en-US" altLang="ja-JP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endParaRPr>
              </a:p>
              <a:p>
                <a:pPr algn="ctr">
                  <a:lnSpc>
                    <a:spcPts val="3100"/>
                  </a:lnSpc>
                  <a:defRPr/>
                </a:pPr>
                <a:r>
                  <a:rPr lang="ja-JP" altLang="en-US" b="1" dirty="0">
                    <a:solidFill>
                      <a:srgbClr val="FFFFFF"/>
                    </a:solidFill>
                    <a:latin typeface="ＭＳ ゴシック" pitchFamily="49" charset="-128"/>
                    <a:ea typeface="ＭＳ ゴシック" pitchFamily="49" charset="-128"/>
                  </a:rPr>
                  <a:t>書いてある</a:t>
                </a:r>
                <a:r>
                  <a:rPr lang="ja-JP" altLang="en-US" b="1" dirty="0" smtClean="0">
                    <a:solidFill>
                      <a:srgbClr val="FFFFFF"/>
                    </a:solidFill>
                    <a:latin typeface="ＭＳ ゴシック" pitchFamily="49" charset="-128"/>
                    <a:ea typeface="ＭＳ ゴシック" pitchFamily="49" charset="-128"/>
                  </a:rPr>
                  <a:t>ね</a:t>
                </a:r>
                <a:r>
                  <a:rPr lang="ja-JP" altLang="en-US" b="1" dirty="0">
                    <a:solidFill>
                      <a:srgbClr val="FFFFFF"/>
                    </a:solidFill>
                    <a:latin typeface="ＭＳ ゴシック" pitchFamily="49" charset="-128"/>
                    <a:ea typeface="ＭＳ ゴシック" pitchFamily="49" charset="-128"/>
                  </a:rPr>
                  <a:t>。</a:t>
                </a:r>
              </a:p>
            </p:txBody>
          </p:sp>
        </p:grpSp>
        <p:sp>
          <p:nvSpPr>
            <p:cNvPr id="19" name="正方形/長方形 11"/>
            <p:cNvSpPr>
              <a:spLocks noChangeArrowheads="1"/>
            </p:cNvSpPr>
            <p:nvPr/>
          </p:nvSpPr>
          <p:spPr bwMode="auto">
            <a:xfrm>
              <a:off x="5436096" y="1742180"/>
              <a:ext cx="936104" cy="190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54000" anchor="b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900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か</a:t>
              </a:r>
              <a:endParaRPr lang="en-US" altLang="ja-JP" sz="900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31" name="正方形/長方形 11"/>
            <p:cNvSpPr>
              <a:spLocks noChangeArrowheads="1"/>
            </p:cNvSpPr>
            <p:nvPr/>
          </p:nvSpPr>
          <p:spPr bwMode="auto">
            <a:xfrm>
              <a:off x="5331320" y="1383273"/>
              <a:ext cx="2265015" cy="168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54000" anchor="b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900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り　　　　　　　　　　　　　　 ばん</a:t>
              </a:r>
              <a:endParaRPr lang="en-US" altLang="ja-JP" sz="900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  <p:sp>
        <p:nvSpPr>
          <p:cNvPr id="32" name="タイトル 1"/>
          <p:cNvSpPr txBox="1">
            <a:spLocks/>
          </p:cNvSpPr>
          <p:nvPr/>
        </p:nvSpPr>
        <p:spPr>
          <a:xfrm>
            <a:off x="0" y="0"/>
            <a:ext cx="9144000" cy="1052513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vert="horz" bIns="72000" anchor="b" anchorCtr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800" b="1" cap="none" spc="-1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 4</a:t>
            </a:r>
            <a:r>
              <a:rPr lang="ja-JP" altLang="en-US" sz="3800" b="1" cap="none" spc="-10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．</a:t>
            </a:r>
            <a:r>
              <a:rPr lang="ja-JP" altLang="en-US" sz="3800" b="1" cap="none" spc="-1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うんちん</a:t>
            </a:r>
            <a:r>
              <a:rPr lang="ja-JP" altLang="en-US" sz="3800" b="1" cap="none" spc="-10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ひょうの</a:t>
            </a:r>
            <a:r>
              <a:rPr lang="ja-JP" altLang="en-US" sz="3800" b="1" cap="none" spc="-1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見方</a:t>
            </a:r>
          </a:p>
        </p:txBody>
      </p:sp>
      <p:sp>
        <p:nvSpPr>
          <p:cNvPr id="33" name="正方形/長方形 11"/>
          <p:cNvSpPr>
            <a:spLocks noChangeArrowheads="1"/>
          </p:cNvSpPr>
          <p:nvPr/>
        </p:nvSpPr>
        <p:spPr bwMode="auto">
          <a:xfrm>
            <a:off x="2739538" y="249592"/>
            <a:ext cx="295453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6000"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 b="1" dirty="0" smtClean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rPr>
              <a:t>み  かた</a:t>
            </a:r>
            <a:endParaRPr lang="en-US" altLang="ja-JP" sz="1400" b="1" dirty="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89B9C-55AE-471B-8AA1-7A406D031EF5}" type="slidenum">
              <a:rPr lang="ja-JP" altLang="en-US" sz="1400" b="1" smtClean="0"/>
              <a:pPr>
                <a:defRPr/>
              </a:pPr>
              <a:t>14</a:t>
            </a:fld>
            <a:endParaRPr lang="ja-JP" altLang="en-US" sz="1400" b="1" dirty="0"/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6"/>
          <a:srcRect b="10280"/>
          <a:stretch/>
        </p:blipFill>
        <p:spPr bwMode="auto">
          <a:xfrm>
            <a:off x="7362825" y="2182963"/>
            <a:ext cx="1628775" cy="19891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26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3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3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42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4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タイトル 1"/>
          <p:cNvSpPr txBox="1">
            <a:spLocks/>
          </p:cNvSpPr>
          <p:nvPr/>
        </p:nvSpPr>
        <p:spPr>
          <a:xfrm>
            <a:off x="0" y="0"/>
            <a:ext cx="9144000" cy="10525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vert="horz" bIns="72000" anchor="b" anchorCtr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800" b="1" cap="none" spc="-1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 4</a:t>
            </a:r>
            <a:r>
              <a:rPr lang="ja-JP" altLang="en-US" sz="3800" b="1" cap="none" spc="-10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．</a:t>
            </a:r>
            <a:r>
              <a:rPr lang="ja-JP" altLang="en-US" sz="3800" b="1" cap="none" spc="-1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うんちん</a:t>
            </a:r>
            <a:r>
              <a:rPr lang="ja-JP" altLang="en-US" sz="3800" b="1" cap="none" spc="-10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ひょうの</a:t>
            </a:r>
            <a:r>
              <a:rPr lang="ja-JP" altLang="en-US" sz="3800" b="1" cap="none" spc="-1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見方</a:t>
            </a:r>
          </a:p>
        </p:txBody>
      </p:sp>
      <p:sp>
        <p:nvSpPr>
          <p:cNvPr id="33" name="正方形/長方形 11"/>
          <p:cNvSpPr>
            <a:spLocks noChangeArrowheads="1"/>
          </p:cNvSpPr>
          <p:nvPr/>
        </p:nvSpPr>
        <p:spPr bwMode="auto">
          <a:xfrm>
            <a:off x="2739538" y="249592"/>
            <a:ext cx="295453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6000"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 b="1" dirty="0" smtClean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rPr>
              <a:t>み  かた</a:t>
            </a:r>
            <a:endParaRPr lang="en-US" altLang="ja-JP" sz="1400" b="1" dirty="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604" y="3944239"/>
            <a:ext cx="1555302" cy="219279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9" y="1998018"/>
            <a:ext cx="6409159" cy="4171191"/>
          </a:xfrm>
          <a:prstGeom prst="rect">
            <a:avLst/>
          </a:prstGeom>
        </p:spPr>
      </p:pic>
      <p:sp>
        <p:nvSpPr>
          <p:cNvPr id="18435" name="AutoShape 3"/>
          <p:cNvSpPr>
            <a:spLocks noChangeAspect="1" noChangeArrowheads="1" noTextEdit="1"/>
          </p:cNvSpPr>
          <p:nvPr/>
        </p:nvSpPr>
        <p:spPr bwMode="auto">
          <a:xfrm>
            <a:off x="539750" y="1484313"/>
            <a:ext cx="4319588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54279" name="Group 7"/>
          <p:cNvGrpSpPr>
            <a:grpSpLocks/>
          </p:cNvGrpSpPr>
          <p:nvPr/>
        </p:nvGrpSpPr>
        <p:grpSpPr bwMode="auto">
          <a:xfrm>
            <a:off x="1339475" y="4701600"/>
            <a:ext cx="3437603" cy="1031875"/>
            <a:chOff x="2429" y="3003"/>
            <a:chExt cx="2198" cy="650"/>
          </a:xfrm>
        </p:grpSpPr>
        <p:sp>
          <p:nvSpPr>
            <p:cNvPr id="8" name="円形吹き出し 7"/>
            <p:cNvSpPr>
              <a:spLocks noChangeArrowheads="1"/>
            </p:cNvSpPr>
            <p:nvPr/>
          </p:nvSpPr>
          <p:spPr bwMode="auto">
            <a:xfrm rot="16200000" flipV="1">
              <a:off x="3172" y="2260"/>
              <a:ext cx="650" cy="2136"/>
            </a:xfrm>
            <a:prstGeom prst="wedgeEllipseCallout">
              <a:avLst>
                <a:gd name="adj1" fmla="val -2272"/>
                <a:gd name="adj2" fmla="val -61542"/>
              </a:avLst>
            </a:prstGeom>
            <a:solidFill>
              <a:srgbClr val="FF5050"/>
            </a:solidFill>
            <a:ln/>
            <a:ex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2474" y="3184"/>
              <a:ext cx="2153" cy="3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3400"/>
                </a:lnSpc>
                <a:defRPr/>
              </a:pPr>
              <a:r>
                <a:rPr lang="ja-JP" altLang="en-US" sz="28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はい、大正かい！</a:t>
              </a:r>
              <a:endParaRPr lang="ja-JP" altLang="en-US" sz="2800" b="1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18443" name="正方形/長方形 11"/>
            <p:cNvSpPr>
              <a:spLocks noChangeArrowheads="1"/>
            </p:cNvSpPr>
            <p:nvPr/>
          </p:nvSpPr>
          <p:spPr bwMode="auto">
            <a:xfrm>
              <a:off x="3295" y="3088"/>
              <a:ext cx="127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6000" anchor="b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000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だい　</a:t>
              </a:r>
              <a:r>
                <a:rPr lang="ja-JP" altLang="en-US" sz="1000" dirty="0" err="1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せい</a:t>
              </a:r>
              <a:endParaRPr lang="en-US" altLang="ja-JP" sz="1000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  <p:sp>
        <p:nvSpPr>
          <p:cNvPr id="54284" name="Oval 12"/>
          <p:cNvSpPr>
            <a:spLocks noChangeArrowheads="1"/>
          </p:cNvSpPr>
          <p:nvPr/>
        </p:nvSpPr>
        <p:spPr bwMode="auto">
          <a:xfrm>
            <a:off x="1945803" y="2895600"/>
            <a:ext cx="617538" cy="419100"/>
          </a:xfrm>
          <a:prstGeom prst="ellipse">
            <a:avLst/>
          </a:prstGeom>
          <a:noFill/>
          <a:ln w="63500" cap="rnd">
            <a:solidFill>
              <a:srgbClr val="FFFF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10254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1"/>
          <a:stretch/>
        </p:blipFill>
        <p:spPr bwMode="auto">
          <a:xfrm>
            <a:off x="4873646" y="3300032"/>
            <a:ext cx="2563891" cy="33585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4399494" y="1085808"/>
            <a:ext cx="4997042" cy="2199176"/>
            <a:chOff x="3132" y="1101"/>
            <a:chExt cx="2639" cy="1263"/>
          </a:xfrm>
        </p:grpSpPr>
        <p:sp>
          <p:nvSpPr>
            <p:cNvPr id="15" name="円形吹き出し 14"/>
            <p:cNvSpPr>
              <a:spLocks noChangeArrowheads="1"/>
            </p:cNvSpPr>
            <p:nvPr/>
          </p:nvSpPr>
          <p:spPr bwMode="auto">
            <a:xfrm>
              <a:off x="3354" y="1138"/>
              <a:ext cx="2174" cy="1226"/>
            </a:xfrm>
            <a:prstGeom prst="wedgeEllipseCallout">
              <a:avLst>
                <a:gd name="adj1" fmla="val 21073"/>
                <a:gd name="adj2" fmla="val 76401"/>
              </a:avLst>
            </a:prstGeom>
            <a:ln/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3132" y="1101"/>
              <a:ext cx="2639" cy="12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0000"/>
                </a:lnSpc>
                <a:defRPr/>
              </a:pPr>
              <a:r>
                <a:rPr lang="ja-JP" altLang="en-US" sz="20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ええと、じゃあ</a:t>
              </a:r>
              <a:endParaRPr lang="en-US" altLang="ja-JP" sz="2000" b="1" dirty="0" smtClean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algn="ctr">
                <a:lnSpc>
                  <a:spcPct val="130000"/>
                </a:lnSpc>
                <a:defRPr/>
              </a:pPr>
              <a:r>
                <a:rPr lang="ja-JP" altLang="en-US" sz="20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「</a:t>
              </a:r>
              <a:r>
                <a:rPr lang="ja-JP" altLang="en-US" sz="2000" b="1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大人</a:t>
              </a:r>
              <a:r>
                <a:rPr lang="ja-JP" altLang="en-US" sz="20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のうんちん」が</a:t>
              </a:r>
              <a:r>
                <a:rPr lang="en-US" altLang="ja-JP" sz="20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220</a:t>
              </a:r>
              <a:r>
                <a:rPr lang="ja-JP" altLang="en-US" sz="20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円と</a:t>
              </a:r>
              <a:endParaRPr lang="en-US" altLang="ja-JP" sz="2000" b="1" dirty="0" smtClean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algn="ctr">
                <a:lnSpc>
                  <a:spcPct val="130000"/>
                </a:lnSpc>
                <a:defRPr/>
              </a:pPr>
              <a:r>
                <a:rPr lang="ja-JP" altLang="en-US" sz="20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書かれているから子どもの</a:t>
              </a:r>
              <a:endParaRPr lang="en-US" altLang="ja-JP" sz="2000" b="1" dirty="0" smtClean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algn="ctr">
                <a:lnSpc>
                  <a:spcPct val="130000"/>
                </a:lnSpc>
                <a:defRPr/>
              </a:pPr>
              <a:r>
                <a:rPr lang="ja-JP" altLang="en-US" sz="20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うんちんは</a:t>
              </a:r>
              <a:r>
                <a:rPr lang="en-US" altLang="ja-JP" sz="20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110</a:t>
              </a:r>
              <a:r>
                <a:rPr lang="ja-JP" altLang="en-US" sz="20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円だよね。</a:t>
              </a:r>
              <a:endParaRPr lang="en-US" altLang="ja-JP" sz="2000" b="1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18" name="正方形/長方形 11"/>
            <p:cNvSpPr>
              <a:spLocks noChangeArrowheads="1"/>
            </p:cNvSpPr>
            <p:nvPr/>
          </p:nvSpPr>
          <p:spPr bwMode="auto">
            <a:xfrm>
              <a:off x="3602" y="1415"/>
              <a:ext cx="36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54000" anchor="b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000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 </a:t>
              </a:r>
              <a:r>
                <a:rPr lang="ja-JP" altLang="en-US" sz="1000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おとな</a:t>
              </a:r>
              <a:endParaRPr lang="en-US" altLang="ja-JP" sz="1000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19" name="正方形/長方形 11"/>
            <p:cNvSpPr>
              <a:spLocks noChangeArrowheads="1"/>
            </p:cNvSpPr>
            <p:nvPr/>
          </p:nvSpPr>
          <p:spPr bwMode="auto">
            <a:xfrm>
              <a:off x="4500" y="1870"/>
              <a:ext cx="37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6000" anchor="b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000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えん</a:t>
              </a:r>
              <a:endParaRPr lang="en-US" altLang="ja-JP" sz="1000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22" name="正方形/長方形 11"/>
            <p:cNvSpPr>
              <a:spLocks noChangeArrowheads="1"/>
            </p:cNvSpPr>
            <p:nvPr/>
          </p:nvSpPr>
          <p:spPr bwMode="auto">
            <a:xfrm>
              <a:off x="3636" y="1648"/>
              <a:ext cx="181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54000" anchor="b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tabLst>
                  <a:tab pos="2028825" algn="l"/>
                </a:tabLst>
              </a:pPr>
              <a:r>
                <a:rPr lang="ja-JP" altLang="en-US" sz="1000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か	</a:t>
              </a:r>
              <a:r>
                <a:rPr lang="ja-JP" altLang="en-US" sz="1000" dirty="0" err="1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こ</a:t>
              </a:r>
              <a:endParaRPr lang="en-US" altLang="ja-JP" sz="1000" dirty="0" smtClean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28" name="正方形/長方形 11"/>
            <p:cNvSpPr>
              <a:spLocks noChangeArrowheads="1"/>
            </p:cNvSpPr>
            <p:nvPr/>
          </p:nvSpPr>
          <p:spPr bwMode="auto">
            <a:xfrm>
              <a:off x="5014" y="1415"/>
              <a:ext cx="36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54000" anchor="b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000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 </a:t>
              </a:r>
              <a:r>
                <a:rPr lang="ja-JP" altLang="en-US" sz="1000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えん</a:t>
              </a:r>
              <a:endParaRPr lang="en-US" altLang="ja-JP" sz="1000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77420" y="1240177"/>
            <a:ext cx="1917744" cy="1027866"/>
            <a:chOff x="-3348880" y="4389445"/>
            <a:chExt cx="1917744" cy="1027866"/>
          </a:xfrm>
        </p:grpSpPr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48880" y="4476286"/>
              <a:ext cx="1917744" cy="941025"/>
            </a:xfrm>
            <a:prstGeom prst="rect">
              <a:avLst/>
            </a:prstGeom>
          </p:spPr>
        </p:pic>
        <p:sp>
          <p:nvSpPr>
            <p:cNvPr id="29" name="テキスト ボックス 2"/>
            <p:cNvSpPr txBox="1">
              <a:spLocks noChangeArrowheads="1"/>
            </p:cNvSpPr>
            <p:nvPr/>
          </p:nvSpPr>
          <p:spPr bwMode="auto">
            <a:xfrm>
              <a:off x="-2334655" y="4389445"/>
              <a:ext cx="865187" cy="5847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ja-JP" b="1" dirty="0" smtClean="0">
                  <a:solidFill>
                    <a:srgbClr val="0070C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6</a:t>
              </a:r>
              <a:endParaRPr lang="ja-JP" altLang="en-US" b="1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89B9C-55AE-471B-8AA1-7A406D031EF5}" type="slidenum">
              <a:rPr lang="ja-JP" altLang="en-US" sz="1400" b="1" smtClean="0"/>
              <a:pPr>
                <a:defRPr/>
              </a:pPr>
              <a:t>15</a:t>
            </a:fld>
            <a:endParaRPr lang="ja-JP" altLang="en-US" sz="1400" b="1" dirty="0"/>
          </a:p>
        </p:txBody>
      </p:sp>
      <p:grpSp>
        <p:nvGrpSpPr>
          <p:cNvPr id="30" name="グループ化 29"/>
          <p:cNvGrpSpPr/>
          <p:nvPr/>
        </p:nvGrpSpPr>
        <p:grpSpPr>
          <a:xfrm>
            <a:off x="1178285" y="6112888"/>
            <a:ext cx="3830362" cy="665609"/>
            <a:chOff x="-130971" y="4629801"/>
            <a:chExt cx="3125062" cy="886903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-130971" y="4761432"/>
              <a:ext cx="3052399" cy="755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3700"/>
                </a:lnSpc>
              </a:pPr>
              <a:r>
                <a:rPr kumimoji="1" lang="en-US" altLang="ja-JP" sz="1600" b="1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220÷2</a:t>
              </a:r>
              <a:r>
                <a:rPr kumimoji="1" lang="ja-JP" altLang="en-US" sz="1600" b="1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＝</a:t>
              </a:r>
              <a:r>
                <a:rPr kumimoji="1" lang="en-US" altLang="ja-JP" sz="1600" b="1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110 </a:t>
              </a:r>
              <a:r>
                <a:rPr kumimoji="1" lang="ja-JP" altLang="en-US" sz="1600" b="1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だから、</a:t>
              </a:r>
              <a:r>
                <a:rPr lang="ja-JP" altLang="en-US" sz="1600" b="1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答えは</a:t>
              </a:r>
              <a:r>
                <a:rPr kumimoji="1" lang="en-US" altLang="ja-JP" sz="2800" b="1" dirty="0" smtClean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110</a:t>
              </a:r>
              <a:r>
                <a:rPr kumimoji="1" lang="ja-JP" altLang="en-US" sz="2800" b="1" dirty="0" smtClean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endParaRPr kumimoji="1" lang="ja-JP" altLang="en-US" sz="28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517046" y="4629801"/>
              <a:ext cx="477045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/>
                <a:t>えん</a:t>
              </a:r>
              <a:endParaRPr kumimoji="1" lang="ja-JP" altLang="en-US" sz="1000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1550511" y="4766550"/>
              <a:ext cx="4770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/>
                <a:t>こた</a:t>
              </a:r>
              <a:endParaRPr kumimoji="1" lang="ja-JP" alt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52513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bIns="72000" anchor="b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800" b="1" cap="none" spc="-1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 </a:t>
            </a:r>
            <a:r>
              <a:rPr lang="en-US" altLang="ja-JP" sz="3800" b="1" cap="none" spc="-1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5</a:t>
            </a:r>
            <a:r>
              <a:rPr lang="ja-JP" altLang="en-US" sz="3800" b="1" cap="none" spc="-10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．</a:t>
            </a:r>
            <a:r>
              <a:rPr lang="ja-JP" altLang="en-US" sz="3800" b="1" cap="none" spc="-1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バスの おり</a:t>
            </a:r>
            <a:r>
              <a:rPr lang="ja-JP" altLang="en-US" sz="3800" b="1" cap="none" spc="-10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方</a:t>
            </a:r>
            <a:endParaRPr lang="ja-JP" altLang="en-US" sz="3800" b="1" cap="none" spc="-10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+ 1c black" panose="020B0902020203020207" pitchFamily="50" charset="-128"/>
              <a:ea typeface="M+ 1c black" panose="020B0902020203020207" pitchFamily="50" charset="-128"/>
              <a:cs typeface="M+ 1c black" panose="020B0902020203020207" pitchFamily="50" charset="-128"/>
            </a:endParaRPr>
          </a:p>
        </p:txBody>
      </p:sp>
      <p:sp>
        <p:nvSpPr>
          <p:cNvPr id="19463" name="AutoShape 9"/>
          <p:cNvSpPr>
            <a:spLocks noChangeAspect="1" noChangeArrowheads="1" noTextEdit="1"/>
          </p:cNvSpPr>
          <p:nvPr/>
        </p:nvSpPr>
        <p:spPr bwMode="auto">
          <a:xfrm>
            <a:off x="5376863" y="3641725"/>
            <a:ext cx="155098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66" name="AutoShape 14"/>
          <p:cNvSpPr>
            <a:spLocks noChangeAspect="1" noChangeArrowheads="1" noTextEdit="1"/>
          </p:cNvSpPr>
          <p:nvPr/>
        </p:nvSpPr>
        <p:spPr bwMode="auto">
          <a:xfrm>
            <a:off x="173038" y="2636838"/>
            <a:ext cx="497522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5371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641526"/>
            <a:ext cx="4919861" cy="3609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グループ化 12"/>
          <p:cNvGrpSpPr/>
          <p:nvPr/>
        </p:nvGrpSpPr>
        <p:grpSpPr>
          <a:xfrm>
            <a:off x="149599" y="3046413"/>
            <a:ext cx="6649664" cy="2343150"/>
            <a:chOff x="149599" y="3046413"/>
            <a:chExt cx="6649664" cy="2343150"/>
          </a:xfrm>
        </p:grpSpPr>
        <p:pic>
          <p:nvPicPr>
            <p:cNvPr id="55306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163" y="3500438"/>
              <a:ext cx="1435100" cy="188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グループ化 11"/>
            <p:cNvGrpSpPr/>
            <p:nvPr/>
          </p:nvGrpSpPr>
          <p:grpSpPr>
            <a:xfrm>
              <a:off x="149599" y="3046413"/>
              <a:ext cx="4247081" cy="734789"/>
              <a:chOff x="149599" y="3046413"/>
              <a:chExt cx="4247081" cy="734789"/>
            </a:xfrm>
          </p:grpSpPr>
          <p:sp>
            <p:nvSpPr>
              <p:cNvPr id="55312" name="Oval 16"/>
              <p:cNvSpPr>
                <a:spLocks noChangeArrowheads="1"/>
              </p:cNvSpPr>
              <p:nvPr/>
            </p:nvSpPr>
            <p:spPr bwMode="auto">
              <a:xfrm>
                <a:off x="149599" y="3046413"/>
                <a:ext cx="389954" cy="558800"/>
              </a:xfrm>
              <a:prstGeom prst="ellipse">
                <a:avLst/>
              </a:prstGeom>
              <a:noFill/>
              <a:ln w="63500" cap="rnd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"/>
                  <a:defRPr kumimoji="1" sz="32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"/>
                  <a:defRPr kumimoji="1" sz="28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"/>
                  <a:defRPr kumimoji="1" sz="24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"/>
                  <a:defRPr kumimoji="1" sz="20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ja-JP" altLang="en-US" sz="1800">
                  <a:solidFill>
                    <a:schemeClr val="tx1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5313" name="Oval 17"/>
              <p:cNvSpPr>
                <a:spLocks noChangeArrowheads="1"/>
              </p:cNvSpPr>
              <p:nvPr/>
            </p:nvSpPr>
            <p:spPr bwMode="auto">
              <a:xfrm rot="1564965">
                <a:off x="1024409" y="3232083"/>
                <a:ext cx="813916" cy="428749"/>
              </a:xfrm>
              <a:prstGeom prst="ellipse">
                <a:avLst/>
              </a:prstGeom>
              <a:noFill/>
              <a:ln w="63500" cap="rnd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"/>
                  <a:defRPr kumimoji="1" sz="32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"/>
                  <a:defRPr kumimoji="1" sz="28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"/>
                  <a:defRPr kumimoji="1" sz="24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"/>
                  <a:defRPr kumimoji="1" sz="20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ja-JP" altLang="en-US" sz="1800">
                  <a:solidFill>
                    <a:schemeClr val="tx1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5314" name="Oval 18"/>
              <p:cNvSpPr>
                <a:spLocks noChangeArrowheads="1"/>
              </p:cNvSpPr>
              <p:nvPr/>
            </p:nvSpPr>
            <p:spPr bwMode="auto">
              <a:xfrm>
                <a:off x="3995936" y="3219673"/>
                <a:ext cx="400744" cy="561529"/>
              </a:xfrm>
              <a:prstGeom prst="ellipse">
                <a:avLst/>
              </a:prstGeom>
              <a:noFill/>
              <a:ln w="63500" cap="rnd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"/>
                  <a:defRPr kumimoji="1" sz="32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"/>
                  <a:defRPr kumimoji="1" sz="28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"/>
                  <a:defRPr kumimoji="1" sz="24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"/>
                  <a:defRPr kumimoji="1" sz="20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ja-JP" altLang="en-US" sz="1800">
                  <a:solidFill>
                    <a:schemeClr val="tx1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</p:grpSp>
      <p:pic>
        <p:nvPicPr>
          <p:cNvPr id="15375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0410" y="3040378"/>
            <a:ext cx="2212921" cy="316017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正方形/長方形 11"/>
          <p:cNvSpPr>
            <a:spLocks noChangeArrowheads="1"/>
          </p:cNvSpPr>
          <p:nvPr/>
        </p:nvSpPr>
        <p:spPr bwMode="auto">
          <a:xfrm>
            <a:off x="1054379" y="236892"/>
            <a:ext cx="295453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6000"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 b="1" dirty="0" smtClean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rPr>
              <a:t>かた</a:t>
            </a:r>
            <a:endParaRPr lang="en-US" altLang="ja-JP" sz="1400" b="1" dirty="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323528" y="1339677"/>
            <a:ext cx="3527425" cy="1027781"/>
            <a:chOff x="323528" y="1339677"/>
            <a:chExt cx="3527425" cy="935211"/>
          </a:xfrm>
        </p:grpSpPr>
        <p:sp>
          <p:nvSpPr>
            <p:cNvPr id="15364" name="AutoShape 8"/>
            <p:cNvSpPr>
              <a:spLocks noChangeArrowheads="1"/>
            </p:cNvSpPr>
            <p:nvPr/>
          </p:nvSpPr>
          <p:spPr bwMode="auto">
            <a:xfrm>
              <a:off x="323528" y="1339677"/>
              <a:ext cx="3527425" cy="935211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  <a:effectLst>
              <a:softEdge rad="63500"/>
            </a:effectLst>
          </p:spPr>
          <p:txBody>
            <a:bodyPr wrap="none" bIns="72000" anchor="b" anchorCtr="1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kumimoji="1" sz="26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defRPr kumimoji="1" sz="24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2pPr>
              <a:lvl3pPr marL="1143000" indent="-228600">
                <a:spcBef>
                  <a:spcPts val="375"/>
                </a:spcBef>
                <a:buClr>
                  <a:srgbClr val="B2B8E0"/>
                </a:buClr>
                <a:buSzPct val="85000"/>
                <a:buFont typeface="Wingdings 2" pitchFamily="18" charset="2"/>
                <a:buChar char=""/>
                <a:defRPr kumimoji="1" sz="20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3pPr>
              <a:lvl4pPr marL="1600200" indent="-228600">
                <a:spcBef>
                  <a:spcPts val="375"/>
                </a:spcBef>
                <a:buClr>
                  <a:srgbClr val="A7EA52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4pPr>
              <a:lvl5pPr marL="2057400" indent="-228600">
                <a:spcBef>
                  <a:spcPts val="375"/>
                </a:spcBef>
                <a:buClr>
                  <a:srgbClr val="A7EA52"/>
                </a:buClr>
                <a:buChar char="o"/>
                <a:defRPr kumimoji="1" sz="20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5pPr>
              <a:lvl6pPr marL="2514600" indent="-228600" fontAlgn="base">
                <a:spcBef>
                  <a:spcPts val="375"/>
                </a:spcBef>
                <a:spcAft>
                  <a:spcPct val="0"/>
                </a:spcAft>
                <a:buClr>
                  <a:srgbClr val="A7EA52"/>
                </a:buClr>
                <a:buChar char="o"/>
                <a:defRPr kumimoji="1" sz="20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6pPr>
              <a:lvl7pPr marL="2971800" indent="-228600" fontAlgn="base">
                <a:spcBef>
                  <a:spcPts val="375"/>
                </a:spcBef>
                <a:spcAft>
                  <a:spcPct val="0"/>
                </a:spcAft>
                <a:buClr>
                  <a:srgbClr val="A7EA52"/>
                </a:buClr>
                <a:buChar char="o"/>
                <a:defRPr kumimoji="1" sz="20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7pPr>
              <a:lvl8pPr marL="3429000" indent="-228600" fontAlgn="base">
                <a:spcBef>
                  <a:spcPts val="375"/>
                </a:spcBef>
                <a:spcAft>
                  <a:spcPct val="0"/>
                </a:spcAft>
                <a:buClr>
                  <a:srgbClr val="A7EA52"/>
                </a:buClr>
                <a:buChar char="o"/>
                <a:defRPr kumimoji="1" sz="20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8pPr>
              <a:lvl9pPr marL="3886200" indent="-228600" fontAlgn="base">
                <a:spcBef>
                  <a:spcPts val="375"/>
                </a:spcBef>
                <a:spcAft>
                  <a:spcPct val="0"/>
                </a:spcAft>
                <a:buClr>
                  <a:srgbClr val="A7EA52"/>
                </a:buClr>
                <a:buChar char="o"/>
                <a:defRPr kumimoji="1" sz="20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2000" b="1" dirty="0" smtClean="0">
                  <a:solidFill>
                    <a:schemeClr val="bg1"/>
                  </a:solidFill>
                  <a:latin typeface="Arial" charset="0"/>
                  <a:ea typeface="ＭＳ ゴシック" pitchFamily="49" charset="-128"/>
                </a:rPr>
                <a:t>バスから おりる時は，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2000" b="1" dirty="0" smtClean="0">
                  <a:solidFill>
                    <a:schemeClr val="bg1"/>
                  </a:solidFill>
                  <a:latin typeface="Arial" charset="0"/>
                  <a:ea typeface="ＭＳ ゴシック" pitchFamily="49" charset="-128"/>
                </a:rPr>
                <a:t>どうすれば いいのかな？</a:t>
              </a:r>
            </a:p>
          </p:txBody>
        </p:sp>
        <p:sp>
          <p:nvSpPr>
            <p:cNvPr id="22" name="正方形/長方形 11"/>
            <p:cNvSpPr>
              <a:spLocks noChangeArrowheads="1"/>
            </p:cNvSpPr>
            <p:nvPr/>
          </p:nvSpPr>
          <p:spPr bwMode="auto">
            <a:xfrm>
              <a:off x="2376596" y="1415704"/>
              <a:ext cx="67161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6000" anchor="b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400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とき</a:t>
              </a:r>
              <a:endParaRPr lang="en-US" altLang="ja-JP" sz="1400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348915" y="4873923"/>
            <a:ext cx="3872917" cy="1145512"/>
            <a:chOff x="348915" y="4873923"/>
            <a:chExt cx="3872917" cy="1145512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2997696" y="5143041"/>
              <a:ext cx="1224136" cy="876394"/>
              <a:chOff x="3532138" y="5177828"/>
              <a:chExt cx="1224136" cy="876394"/>
            </a:xfrm>
          </p:grpSpPr>
          <p:sp>
            <p:nvSpPr>
              <p:cNvPr id="2" name="角丸四角形吹き出し 1"/>
              <p:cNvSpPr/>
              <p:nvPr/>
            </p:nvSpPr>
            <p:spPr>
              <a:xfrm rot="10800000">
                <a:off x="3563888" y="5177828"/>
                <a:ext cx="1192386" cy="876394"/>
              </a:xfrm>
              <a:prstGeom prst="wedgeRoundRectCallout">
                <a:avLst>
                  <a:gd name="adj1" fmla="val 54676"/>
                  <a:gd name="adj2" fmla="val 112936"/>
                  <a:gd name="adj3" fmla="val 1666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テキスト ボックス 2"/>
              <p:cNvSpPr txBox="1"/>
              <p:nvPr/>
            </p:nvSpPr>
            <p:spPr>
              <a:xfrm>
                <a:off x="3532138" y="5216263"/>
                <a:ext cx="1224136" cy="824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r>
                  <a:rPr kumimoji="1" lang="ja-JP" altLang="en-US" sz="1250" b="1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バスが止まるまで 立たないでください。</a:t>
                </a:r>
                <a:endParaRPr kumimoji="1" lang="ja-JP" altLang="en-US" sz="125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grpSp>
          <p:nvGrpSpPr>
            <p:cNvPr id="7" name="グループ化 6"/>
            <p:cNvGrpSpPr/>
            <p:nvPr/>
          </p:nvGrpSpPr>
          <p:grpSpPr>
            <a:xfrm>
              <a:off x="348915" y="4873923"/>
              <a:ext cx="1486781" cy="1111280"/>
              <a:chOff x="404355" y="5076513"/>
              <a:chExt cx="1486781" cy="1111280"/>
            </a:xfrm>
          </p:grpSpPr>
          <p:grpSp>
            <p:nvGrpSpPr>
              <p:cNvPr id="6" name="グループ化 5"/>
              <p:cNvGrpSpPr/>
              <p:nvPr/>
            </p:nvGrpSpPr>
            <p:grpSpPr>
              <a:xfrm>
                <a:off x="404355" y="5143041"/>
                <a:ext cx="1486781" cy="1044752"/>
                <a:chOff x="179526" y="5153819"/>
                <a:chExt cx="1541348" cy="1044752"/>
              </a:xfrm>
            </p:grpSpPr>
            <p:sp>
              <p:nvSpPr>
                <p:cNvPr id="27" name="角丸四角形吹き出し 26"/>
                <p:cNvSpPr/>
                <p:nvPr/>
              </p:nvSpPr>
              <p:spPr>
                <a:xfrm rot="10800000">
                  <a:off x="179526" y="5153819"/>
                  <a:ext cx="1541347" cy="1012030"/>
                </a:xfrm>
                <a:prstGeom prst="wedgeRoundRectCallout">
                  <a:avLst>
                    <a:gd name="adj1" fmla="val -28311"/>
                    <a:gd name="adj2" fmla="val 95933"/>
                    <a:gd name="adj3" fmla="val 16667"/>
                  </a:avLst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199633" y="5182908"/>
                  <a:ext cx="1521241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ts val="1800"/>
                    </a:lnSpc>
                  </a:pPr>
                  <a:r>
                    <a:rPr kumimoji="1" lang="ja-JP" altLang="en-US" sz="1250" b="1" dirty="0" smtClean="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バスが止まるまで 手すりにしっかり </a:t>
                  </a:r>
                  <a:r>
                    <a:rPr lang="ja-JP" altLang="en-US" sz="1250" b="1" dirty="0" smtClean="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つかまって いてください</a:t>
                  </a:r>
                  <a:r>
                    <a:rPr lang="ja-JP" altLang="en-US" sz="1400" b="1" dirty="0"/>
                    <a:t>。</a:t>
                  </a:r>
                  <a:endParaRPr lang="en-US" altLang="ja-JP" sz="1400" b="1" dirty="0" smtClean="0"/>
                </a:p>
              </p:txBody>
            </p:sp>
          </p:grpSp>
          <p:sp>
            <p:nvSpPr>
              <p:cNvPr id="24" name="正方形/長方形 11"/>
              <p:cNvSpPr>
                <a:spLocks noChangeArrowheads="1"/>
              </p:cNvSpPr>
              <p:nvPr/>
            </p:nvSpPr>
            <p:spPr bwMode="auto">
              <a:xfrm>
                <a:off x="943021" y="5076513"/>
                <a:ext cx="326719" cy="21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36000" anchor="b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"/>
                  <a:defRPr kumimoji="1" sz="32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"/>
                  <a:defRPr kumimoji="1" sz="28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"/>
                  <a:defRPr kumimoji="1" sz="24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"/>
                  <a:defRPr kumimoji="1" sz="20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800" dirty="0" smtClean="0">
                    <a:solidFill>
                      <a:schemeClr val="tx1"/>
                    </a:solidFill>
                    <a:latin typeface="ＭＳ ゴシック" pitchFamily="49" charset="-128"/>
                    <a:ea typeface="ＭＳ ゴシック" pitchFamily="49" charset="-128"/>
                  </a:rPr>
                  <a:t>と</a:t>
                </a:r>
                <a:endParaRPr lang="en-US" altLang="ja-JP" sz="800" dirty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endParaRPr>
              </a:p>
            </p:txBody>
          </p:sp>
          <p:sp>
            <p:nvSpPr>
              <p:cNvPr id="31" name="正方形/長方形 11"/>
              <p:cNvSpPr>
                <a:spLocks noChangeArrowheads="1"/>
              </p:cNvSpPr>
              <p:nvPr/>
            </p:nvSpPr>
            <p:spPr bwMode="auto">
              <a:xfrm>
                <a:off x="455371" y="5312945"/>
                <a:ext cx="326719" cy="21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36000" anchor="b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"/>
                  <a:defRPr kumimoji="1" sz="32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"/>
                  <a:defRPr kumimoji="1" sz="28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"/>
                  <a:defRPr kumimoji="1" sz="24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"/>
                  <a:defRPr kumimoji="1" sz="20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800" dirty="0" smtClean="0">
                    <a:solidFill>
                      <a:schemeClr val="tx1"/>
                    </a:solidFill>
                    <a:latin typeface="ＭＳ ゴシック" pitchFamily="49" charset="-128"/>
                    <a:ea typeface="ＭＳ ゴシック" pitchFamily="49" charset="-128"/>
                  </a:rPr>
                  <a:t>て</a:t>
                </a:r>
                <a:endParaRPr lang="en-US" altLang="ja-JP" sz="800" dirty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endParaRPr>
              </a:p>
            </p:txBody>
          </p:sp>
        </p:grpSp>
      </p:grpSp>
      <p:sp>
        <p:nvSpPr>
          <p:cNvPr id="32" name="正方形/長方形 11"/>
          <p:cNvSpPr>
            <a:spLocks noChangeArrowheads="1"/>
          </p:cNvSpPr>
          <p:nvPr/>
        </p:nvSpPr>
        <p:spPr bwMode="auto">
          <a:xfrm>
            <a:off x="3562338" y="5111334"/>
            <a:ext cx="32671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6000"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8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と</a:t>
            </a:r>
            <a:endParaRPr lang="en-US" altLang="ja-JP" sz="8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3" name="正方形/長方形 11"/>
          <p:cNvSpPr>
            <a:spLocks noChangeArrowheads="1"/>
          </p:cNvSpPr>
          <p:nvPr/>
        </p:nvSpPr>
        <p:spPr bwMode="auto">
          <a:xfrm>
            <a:off x="3433598" y="5360526"/>
            <a:ext cx="32671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6000"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8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た</a:t>
            </a:r>
            <a:endParaRPr lang="en-US" altLang="ja-JP" sz="8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5508625" y="1340768"/>
            <a:ext cx="3540604" cy="1552575"/>
            <a:chOff x="5508625" y="1340768"/>
            <a:chExt cx="3540604" cy="1552575"/>
          </a:xfrm>
        </p:grpSpPr>
        <p:grpSp>
          <p:nvGrpSpPr>
            <p:cNvPr id="55300" name="Group 4"/>
            <p:cNvGrpSpPr>
              <a:grpSpLocks/>
            </p:cNvGrpSpPr>
            <p:nvPr/>
          </p:nvGrpSpPr>
          <p:grpSpPr bwMode="auto">
            <a:xfrm>
              <a:off x="5508625" y="1340768"/>
              <a:ext cx="3540604" cy="1552575"/>
              <a:chOff x="3424" y="1253"/>
              <a:chExt cx="2276" cy="978"/>
            </a:xfrm>
          </p:grpSpPr>
          <p:sp>
            <p:nvSpPr>
              <p:cNvPr id="8" name="円形吹き出し 7"/>
              <p:cNvSpPr>
                <a:spLocks noChangeArrowheads="1"/>
              </p:cNvSpPr>
              <p:nvPr/>
            </p:nvSpPr>
            <p:spPr bwMode="auto">
              <a:xfrm>
                <a:off x="3424" y="1253"/>
                <a:ext cx="2218" cy="868"/>
              </a:xfrm>
              <a:prstGeom prst="wedgeEllipseCallout">
                <a:avLst>
                  <a:gd name="adj1" fmla="val 14207"/>
                  <a:gd name="adj2" fmla="val 78309"/>
                </a:avLst>
              </a:prstGeom>
              <a:ln/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4" name="正方形/長方形 3"/>
              <p:cNvSpPr/>
              <p:nvPr/>
            </p:nvSpPr>
            <p:spPr>
              <a:xfrm>
                <a:off x="3455" y="1320"/>
                <a:ext cx="2245" cy="91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ts val="2700"/>
                  </a:lnSpc>
                  <a:defRPr/>
                </a:pPr>
                <a:r>
                  <a:rPr lang="ja-JP" altLang="en-US" b="1" dirty="0">
                    <a:solidFill>
                      <a:srgbClr val="FFFFFF"/>
                    </a:solidFill>
                    <a:latin typeface="ＭＳ ゴシック" pitchFamily="49" charset="-128"/>
                    <a:ea typeface="ＭＳ ゴシック" pitchFamily="49" charset="-128"/>
                  </a:rPr>
                  <a:t>つぎの </a:t>
                </a:r>
                <a:r>
                  <a:rPr lang="ja-JP" altLang="en-US" b="1" dirty="0" smtClean="0">
                    <a:solidFill>
                      <a:srgbClr val="FFFFFF"/>
                    </a:solidFill>
                    <a:latin typeface="ＭＳ ゴシック" pitchFamily="49" charset="-128"/>
                    <a:ea typeface="ＭＳ ゴシック" pitchFamily="49" charset="-128"/>
                  </a:rPr>
                  <a:t>バス</a:t>
                </a:r>
                <a:r>
                  <a:rPr lang="ja-JP" altLang="en-US" b="1" dirty="0" err="1" smtClean="0">
                    <a:solidFill>
                      <a:srgbClr val="FFFFFF"/>
                    </a:solidFill>
                    <a:latin typeface="ＭＳ ゴシック" pitchFamily="49" charset="-128"/>
                    <a:ea typeface="ＭＳ ゴシック" pitchFamily="49" charset="-128"/>
                  </a:rPr>
                  <a:t>て</a:t>
                </a:r>
                <a:r>
                  <a:rPr lang="ja-JP" altLang="en-US" b="1" dirty="0" smtClean="0">
                    <a:solidFill>
                      <a:srgbClr val="FFFFFF"/>
                    </a:solidFill>
                    <a:latin typeface="ＭＳ ゴシック" pitchFamily="49" charset="-128"/>
                    <a:ea typeface="ＭＳ ゴシック" pitchFamily="49" charset="-128"/>
                  </a:rPr>
                  <a:t>いでおりる時は 近くのボタン</a:t>
                </a:r>
                <a:r>
                  <a:rPr lang="ja-JP" altLang="en-US" b="1" dirty="0">
                    <a:solidFill>
                      <a:srgbClr val="FFFFFF"/>
                    </a:solidFill>
                    <a:latin typeface="ＭＳ ゴシック" pitchFamily="49" charset="-128"/>
                    <a:ea typeface="ＭＳ ゴシック" pitchFamily="49" charset="-128"/>
                  </a:rPr>
                  <a:t>を おそう。</a:t>
                </a:r>
              </a:p>
            </p:txBody>
          </p:sp>
        </p:grpSp>
        <p:sp>
          <p:nvSpPr>
            <p:cNvPr id="23" name="正方形/長方形 11"/>
            <p:cNvSpPr>
              <a:spLocks noChangeArrowheads="1"/>
            </p:cNvSpPr>
            <p:nvPr/>
          </p:nvSpPr>
          <p:spPr bwMode="auto">
            <a:xfrm>
              <a:off x="8258968" y="1727015"/>
              <a:ext cx="67161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6000" anchor="b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000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とき</a:t>
              </a:r>
              <a:endParaRPr lang="en-US" altLang="ja-JP" sz="1000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35" name="正方形/長方形 11"/>
            <p:cNvSpPr>
              <a:spLocks noChangeArrowheads="1"/>
            </p:cNvSpPr>
            <p:nvPr/>
          </p:nvSpPr>
          <p:spPr bwMode="auto">
            <a:xfrm>
              <a:off x="5862270" y="2072210"/>
              <a:ext cx="48364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6000" anchor="b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000" dirty="0" err="1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ちか</a:t>
              </a:r>
              <a:endParaRPr lang="en-US" altLang="ja-JP" sz="1000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89B9C-55AE-471B-8AA1-7A406D031EF5}" type="slidenum">
              <a:rPr lang="ja-JP" altLang="en-US" sz="1400" b="1" smtClean="0"/>
              <a:pPr>
                <a:defRPr/>
              </a:pPr>
              <a:t>16</a:t>
            </a:fld>
            <a:endParaRPr lang="ja-JP" altLang="en-US" sz="1400" b="1" dirty="0"/>
          </a:p>
        </p:txBody>
      </p:sp>
      <p:grpSp>
        <p:nvGrpSpPr>
          <p:cNvPr id="55307" name="Group 11"/>
          <p:cNvGrpSpPr>
            <a:grpSpLocks/>
          </p:cNvGrpSpPr>
          <p:nvPr/>
        </p:nvGrpSpPr>
        <p:grpSpPr bwMode="auto">
          <a:xfrm>
            <a:off x="5429250" y="4752975"/>
            <a:ext cx="1531938" cy="1782763"/>
            <a:chOff x="3450" y="2899"/>
            <a:chExt cx="965" cy="1123"/>
          </a:xfrm>
        </p:grpSpPr>
        <p:sp>
          <p:nvSpPr>
            <p:cNvPr id="19472" name="Freeform 12"/>
            <p:cNvSpPr>
              <a:spLocks/>
            </p:cNvSpPr>
            <p:nvPr/>
          </p:nvSpPr>
          <p:spPr bwMode="auto">
            <a:xfrm>
              <a:off x="3463" y="2899"/>
              <a:ext cx="952" cy="1111"/>
            </a:xfrm>
            <a:custGeom>
              <a:avLst/>
              <a:gdLst>
                <a:gd name="T0" fmla="*/ 8659274 w 468"/>
                <a:gd name="T1" fmla="*/ 10948482 h 546"/>
                <a:gd name="T2" fmla="*/ 9241518 w 468"/>
                <a:gd name="T3" fmla="*/ 5823872 h 546"/>
                <a:gd name="T4" fmla="*/ 7576193 w 468"/>
                <a:gd name="T5" fmla="*/ 5082442 h 546"/>
                <a:gd name="T6" fmla="*/ 5796118 w 468"/>
                <a:gd name="T7" fmla="*/ 4941333 h 546"/>
                <a:gd name="T8" fmla="*/ 4135811 w 468"/>
                <a:gd name="T9" fmla="*/ 4981284 h 546"/>
                <a:gd name="T10" fmla="*/ 4096621 w 468"/>
                <a:gd name="T11" fmla="*/ 1416503 h 546"/>
                <a:gd name="T12" fmla="*/ 3920615 w 468"/>
                <a:gd name="T13" fmla="*/ 603265 h 546"/>
                <a:gd name="T14" fmla="*/ 2674632 w 468"/>
                <a:gd name="T15" fmla="*/ 789986 h 546"/>
                <a:gd name="T16" fmla="*/ 2431398 w 468"/>
                <a:gd name="T17" fmla="*/ 6694646 h 546"/>
                <a:gd name="T18" fmla="*/ 2388623 w 468"/>
                <a:gd name="T19" fmla="*/ 7419986 h 546"/>
                <a:gd name="T20" fmla="*/ 1645870 w 468"/>
                <a:gd name="T21" fmla="*/ 6211833 h 546"/>
                <a:gd name="T22" fmla="*/ 0 w 468"/>
                <a:gd name="T23" fmla="*/ 6149739 h 546"/>
                <a:gd name="T24" fmla="*/ 1019124 w 468"/>
                <a:gd name="T25" fmla="*/ 8787381 h 546"/>
                <a:gd name="T26" fmla="*/ 2247759 w 468"/>
                <a:gd name="T27" fmla="*/ 10539418 h 546"/>
                <a:gd name="T28" fmla="*/ 2872792 w 468"/>
                <a:gd name="T29" fmla="*/ 11072843 h 546"/>
                <a:gd name="T30" fmla="*/ 2932380 w 468"/>
                <a:gd name="T31" fmla="*/ 11391732 h 546"/>
                <a:gd name="T32" fmla="*/ 8639512 w 468"/>
                <a:gd name="T33" fmla="*/ 11391732 h 546"/>
                <a:gd name="T34" fmla="*/ 8659274 w 468"/>
                <a:gd name="T35" fmla="*/ 10948482 h 5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68" h="546">
                  <a:moveTo>
                    <a:pt x="417" y="525"/>
                  </a:moveTo>
                  <a:cubicBezTo>
                    <a:pt x="449" y="499"/>
                    <a:pt x="468" y="333"/>
                    <a:pt x="445" y="279"/>
                  </a:cubicBezTo>
                  <a:cubicBezTo>
                    <a:pt x="423" y="225"/>
                    <a:pt x="365" y="244"/>
                    <a:pt x="365" y="244"/>
                  </a:cubicBezTo>
                  <a:cubicBezTo>
                    <a:pt x="330" y="197"/>
                    <a:pt x="279" y="237"/>
                    <a:pt x="279" y="237"/>
                  </a:cubicBezTo>
                  <a:cubicBezTo>
                    <a:pt x="246" y="204"/>
                    <a:pt x="199" y="239"/>
                    <a:pt x="199" y="239"/>
                  </a:cubicBezTo>
                  <a:cubicBezTo>
                    <a:pt x="199" y="239"/>
                    <a:pt x="197" y="80"/>
                    <a:pt x="197" y="68"/>
                  </a:cubicBezTo>
                  <a:cubicBezTo>
                    <a:pt x="197" y="56"/>
                    <a:pt x="189" y="29"/>
                    <a:pt x="189" y="29"/>
                  </a:cubicBezTo>
                  <a:cubicBezTo>
                    <a:pt x="154" y="0"/>
                    <a:pt x="129" y="38"/>
                    <a:pt x="129" y="38"/>
                  </a:cubicBezTo>
                  <a:cubicBezTo>
                    <a:pt x="114" y="43"/>
                    <a:pt x="117" y="321"/>
                    <a:pt x="117" y="321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79" y="298"/>
                    <a:pt x="79" y="298"/>
                    <a:pt x="79" y="298"/>
                  </a:cubicBezTo>
                  <a:cubicBezTo>
                    <a:pt x="37" y="244"/>
                    <a:pt x="0" y="260"/>
                    <a:pt x="0" y="295"/>
                  </a:cubicBezTo>
                  <a:cubicBezTo>
                    <a:pt x="0" y="330"/>
                    <a:pt x="42" y="393"/>
                    <a:pt x="49" y="421"/>
                  </a:cubicBezTo>
                  <a:cubicBezTo>
                    <a:pt x="56" y="449"/>
                    <a:pt x="82" y="484"/>
                    <a:pt x="108" y="505"/>
                  </a:cubicBezTo>
                  <a:cubicBezTo>
                    <a:pt x="135" y="525"/>
                    <a:pt x="138" y="531"/>
                    <a:pt x="138" y="531"/>
                  </a:cubicBezTo>
                  <a:cubicBezTo>
                    <a:pt x="141" y="546"/>
                    <a:pt x="141" y="546"/>
                    <a:pt x="141" y="546"/>
                  </a:cubicBezTo>
                  <a:cubicBezTo>
                    <a:pt x="416" y="546"/>
                    <a:pt x="416" y="546"/>
                    <a:pt x="416" y="546"/>
                  </a:cubicBezTo>
                  <a:lnTo>
                    <a:pt x="417" y="525"/>
                  </a:lnTo>
                  <a:close/>
                </a:path>
              </a:pathLst>
            </a:custGeom>
            <a:solidFill>
              <a:srgbClr val="FFE9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73" name="Freeform 13"/>
            <p:cNvSpPr>
              <a:spLocks/>
            </p:cNvSpPr>
            <p:nvPr/>
          </p:nvSpPr>
          <p:spPr bwMode="auto">
            <a:xfrm>
              <a:off x="3450" y="2923"/>
              <a:ext cx="951" cy="1099"/>
            </a:xfrm>
            <a:custGeom>
              <a:avLst/>
              <a:gdLst>
                <a:gd name="T0" fmla="*/ 9215481 w 467"/>
                <a:gd name="T1" fmla="*/ 10603805 h 540"/>
                <a:gd name="T2" fmla="*/ 9805258 w 467"/>
                <a:gd name="T3" fmla="*/ 6225033 h 540"/>
                <a:gd name="T4" fmla="*/ 8303741 w 467"/>
                <a:gd name="T5" fmla="*/ 4666855 h 540"/>
                <a:gd name="T6" fmla="*/ 7935327 w 467"/>
                <a:gd name="T7" fmla="*/ 4786027 h 540"/>
                <a:gd name="T8" fmla="*/ 6246068 w 467"/>
                <a:gd name="T9" fmla="*/ 4429001 h 540"/>
                <a:gd name="T10" fmla="*/ 6123617 w 467"/>
                <a:gd name="T11" fmla="*/ 4625070 h 540"/>
                <a:gd name="T12" fmla="*/ 4557033 w 467"/>
                <a:gd name="T13" fmla="*/ 4478755 h 540"/>
                <a:gd name="T14" fmla="*/ 4455264 w 467"/>
                <a:gd name="T15" fmla="*/ 4746019 h 540"/>
                <a:gd name="T16" fmla="*/ 4387885 w 467"/>
                <a:gd name="T17" fmla="*/ 903299 h 540"/>
                <a:gd name="T18" fmla="*/ 3539447 w 467"/>
                <a:gd name="T19" fmla="*/ 0 h 540"/>
                <a:gd name="T20" fmla="*/ 2747406 w 467"/>
                <a:gd name="T21" fmla="*/ 483941 h 540"/>
                <a:gd name="T22" fmla="*/ 2747406 w 467"/>
                <a:gd name="T23" fmla="*/ 483941 h 540"/>
                <a:gd name="T24" fmla="*/ 2487128 w 467"/>
                <a:gd name="T25" fmla="*/ 2828474 h 540"/>
                <a:gd name="T26" fmla="*/ 2590375 w 467"/>
                <a:gd name="T27" fmla="*/ 6464100 h 540"/>
                <a:gd name="T28" fmla="*/ 1898406 w 467"/>
                <a:gd name="T29" fmla="*/ 5917704 h 540"/>
                <a:gd name="T30" fmla="*/ 691961 w 467"/>
                <a:gd name="T31" fmla="*/ 5130958 h 540"/>
                <a:gd name="T32" fmla="*/ 0 w 467"/>
                <a:gd name="T33" fmla="*/ 5917704 h 540"/>
                <a:gd name="T34" fmla="*/ 888953 w 467"/>
                <a:gd name="T35" fmla="*/ 8199926 h 540"/>
                <a:gd name="T36" fmla="*/ 2339556 w 467"/>
                <a:gd name="T37" fmla="*/ 10390373 h 540"/>
                <a:gd name="T38" fmla="*/ 2929935 w 467"/>
                <a:gd name="T39" fmla="*/ 10912138 h 540"/>
                <a:gd name="T40" fmla="*/ 2929935 w 467"/>
                <a:gd name="T41" fmla="*/ 10912138 h 540"/>
                <a:gd name="T42" fmla="*/ 2929935 w 467"/>
                <a:gd name="T43" fmla="*/ 10912138 h 540"/>
                <a:gd name="T44" fmla="*/ 2995025 w 467"/>
                <a:gd name="T45" fmla="*/ 11209723 h 540"/>
                <a:gd name="T46" fmla="*/ 9033622 w 467"/>
                <a:gd name="T47" fmla="*/ 11190065 h 540"/>
                <a:gd name="T48" fmla="*/ 9013173 w 467"/>
                <a:gd name="T49" fmla="*/ 10830716 h 540"/>
                <a:gd name="T50" fmla="*/ 8773392 w 467"/>
                <a:gd name="T51" fmla="*/ 11048799 h 540"/>
                <a:gd name="T52" fmla="*/ 3137143 w 467"/>
                <a:gd name="T53" fmla="*/ 10771008 h 540"/>
                <a:gd name="T54" fmla="*/ 1727755 w 467"/>
                <a:gd name="T55" fmla="*/ 9412874 h 540"/>
                <a:gd name="T56" fmla="*/ 529962 w 467"/>
                <a:gd name="T57" fmla="*/ 6867000 h 540"/>
                <a:gd name="T58" fmla="*/ 382373 w 467"/>
                <a:gd name="T59" fmla="*/ 5517505 h 540"/>
                <a:gd name="T60" fmla="*/ 1118521 w 467"/>
                <a:gd name="T61" fmla="*/ 5517505 h 540"/>
                <a:gd name="T62" fmla="*/ 1688669 w 467"/>
                <a:gd name="T63" fmla="*/ 6063733 h 540"/>
                <a:gd name="T64" fmla="*/ 2680028 w 467"/>
                <a:gd name="T65" fmla="*/ 7195442 h 540"/>
                <a:gd name="T66" fmla="*/ 2727647 w 467"/>
                <a:gd name="T67" fmla="*/ 6361562 h 540"/>
                <a:gd name="T68" fmla="*/ 2846121 w 467"/>
                <a:gd name="T69" fmla="*/ 1069296 h 540"/>
                <a:gd name="T70" fmla="*/ 2929935 w 467"/>
                <a:gd name="T71" fmla="*/ 647521 h 540"/>
                <a:gd name="T72" fmla="*/ 2908881 w 467"/>
                <a:gd name="T73" fmla="*/ 647521 h 540"/>
                <a:gd name="T74" fmla="*/ 2908881 w 467"/>
                <a:gd name="T75" fmla="*/ 647521 h 540"/>
                <a:gd name="T76" fmla="*/ 2908881 w 467"/>
                <a:gd name="T77" fmla="*/ 647521 h 540"/>
                <a:gd name="T78" fmla="*/ 2949678 w 467"/>
                <a:gd name="T79" fmla="*/ 605641 h 540"/>
                <a:gd name="T80" fmla="*/ 2949678 w 467"/>
                <a:gd name="T81" fmla="*/ 605641 h 540"/>
                <a:gd name="T82" fmla="*/ 3137143 w 467"/>
                <a:gd name="T83" fmla="*/ 419413 h 540"/>
                <a:gd name="T84" fmla="*/ 4029171 w 467"/>
                <a:gd name="T85" fmla="*/ 464104 h 540"/>
                <a:gd name="T86" fmla="*/ 3988103 w 467"/>
                <a:gd name="T87" fmla="*/ 419413 h 540"/>
                <a:gd name="T88" fmla="*/ 4156088 w 467"/>
                <a:gd name="T89" fmla="*/ 1171703 h 540"/>
                <a:gd name="T90" fmla="*/ 4255436 w 467"/>
                <a:gd name="T91" fmla="*/ 4853170 h 540"/>
                <a:gd name="T92" fmla="*/ 4415059 w 467"/>
                <a:gd name="T93" fmla="*/ 4853170 h 540"/>
                <a:gd name="T94" fmla="*/ 4415059 w 467"/>
                <a:gd name="T95" fmla="*/ 4853170 h 540"/>
                <a:gd name="T96" fmla="*/ 5614570 w 467"/>
                <a:gd name="T97" fmla="*/ 4604393 h 540"/>
                <a:gd name="T98" fmla="*/ 6065906 w 467"/>
                <a:gd name="T99" fmla="*/ 4786027 h 540"/>
                <a:gd name="T100" fmla="*/ 6065906 w 467"/>
                <a:gd name="T101" fmla="*/ 4786027 h 540"/>
                <a:gd name="T102" fmla="*/ 6937749 w 467"/>
                <a:gd name="T103" fmla="*/ 4498492 h 540"/>
                <a:gd name="T104" fmla="*/ 7872567 w 467"/>
                <a:gd name="T105" fmla="*/ 4975340 h 540"/>
                <a:gd name="T106" fmla="*/ 7872567 w 467"/>
                <a:gd name="T107" fmla="*/ 4975340 h 540"/>
                <a:gd name="T108" fmla="*/ 8303741 w 467"/>
                <a:gd name="T109" fmla="*/ 4913145 h 540"/>
                <a:gd name="T110" fmla="*/ 9549692 w 467"/>
                <a:gd name="T111" fmla="*/ 6258030 h 540"/>
                <a:gd name="T112" fmla="*/ 9132974 w 467"/>
                <a:gd name="T113" fmla="*/ 10164602 h 540"/>
                <a:gd name="T114" fmla="*/ 8813345 w 467"/>
                <a:gd name="T115" fmla="*/ 10730636 h 54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67" h="540">
                  <a:moveTo>
                    <a:pt x="423" y="513"/>
                  </a:moveTo>
                  <a:cubicBezTo>
                    <a:pt x="427" y="518"/>
                    <a:pt x="427" y="518"/>
                    <a:pt x="427" y="518"/>
                  </a:cubicBezTo>
                  <a:cubicBezTo>
                    <a:pt x="431" y="515"/>
                    <a:pt x="434" y="511"/>
                    <a:pt x="437" y="507"/>
                  </a:cubicBezTo>
                  <a:cubicBezTo>
                    <a:pt x="441" y="499"/>
                    <a:pt x="446" y="488"/>
                    <a:pt x="449" y="476"/>
                  </a:cubicBezTo>
                  <a:cubicBezTo>
                    <a:pt x="460" y="439"/>
                    <a:pt x="467" y="386"/>
                    <a:pt x="467" y="340"/>
                  </a:cubicBezTo>
                  <a:cubicBezTo>
                    <a:pt x="467" y="325"/>
                    <a:pt x="467" y="311"/>
                    <a:pt x="465" y="298"/>
                  </a:cubicBezTo>
                  <a:cubicBezTo>
                    <a:pt x="463" y="285"/>
                    <a:pt x="461" y="274"/>
                    <a:pt x="457" y="265"/>
                  </a:cubicBezTo>
                  <a:cubicBezTo>
                    <a:pt x="450" y="248"/>
                    <a:pt x="439" y="237"/>
                    <a:pt x="428" y="231"/>
                  </a:cubicBezTo>
                  <a:cubicBezTo>
                    <a:pt x="416" y="225"/>
                    <a:pt x="404" y="223"/>
                    <a:pt x="394" y="223"/>
                  </a:cubicBezTo>
                  <a:cubicBezTo>
                    <a:pt x="380" y="223"/>
                    <a:pt x="370" y="226"/>
                    <a:pt x="369" y="227"/>
                  </a:cubicBezTo>
                  <a:cubicBezTo>
                    <a:pt x="371" y="232"/>
                    <a:pt x="371" y="232"/>
                    <a:pt x="371" y="232"/>
                  </a:cubicBezTo>
                  <a:cubicBezTo>
                    <a:pt x="376" y="229"/>
                    <a:pt x="376" y="229"/>
                    <a:pt x="376" y="229"/>
                  </a:cubicBezTo>
                  <a:cubicBezTo>
                    <a:pt x="369" y="219"/>
                    <a:pt x="361" y="213"/>
                    <a:pt x="353" y="209"/>
                  </a:cubicBezTo>
                  <a:cubicBezTo>
                    <a:pt x="345" y="205"/>
                    <a:pt x="337" y="203"/>
                    <a:pt x="329" y="203"/>
                  </a:cubicBezTo>
                  <a:cubicBezTo>
                    <a:pt x="316" y="203"/>
                    <a:pt x="304" y="208"/>
                    <a:pt x="296" y="212"/>
                  </a:cubicBezTo>
                  <a:cubicBezTo>
                    <a:pt x="287" y="216"/>
                    <a:pt x="282" y="220"/>
                    <a:pt x="282" y="221"/>
                  </a:cubicBezTo>
                  <a:cubicBezTo>
                    <a:pt x="285" y="225"/>
                    <a:pt x="285" y="225"/>
                    <a:pt x="285" y="225"/>
                  </a:cubicBezTo>
                  <a:cubicBezTo>
                    <a:pt x="290" y="221"/>
                    <a:pt x="290" y="221"/>
                    <a:pt x="290" y="221"/>
                  </a:cubicBezTo>
                  <a:cubicBezTo>
                    <a:pt x="284" y="215"/>
                    <a:pt x="277" y="211"/>
                    <a:pt x="271" y="208"/>
                  </a:cubicBezTo>
                  <a:cubicBezTo>
                    <a:pt x="264" y="206"/>
                    <a:pt x="258" y="205"/>
                    <a:pt x="251" y="205"/>
                  </a:cubicBezTo>
                  <a:cubicBezTo>
                    <a:pt x="238" y="205"/>
                    <a:pt x="225" y="209"/>
                    <a:pt x="216" y="214"/>
                  </a:cubicBezTo>
                  <a:cubicBezTo>
                    <a:pt x="207" y="218"/>
                    <a:pt x="202" y="222"/>
                    <a:pt x="202" y="222"/>
                  </a:cubicBezTo>
                  <a:cubicBezTo>
                    <a:pt x="205" y="227"/>
                    <a:pt x="205" y="227"/>
                    <a:pt x="205" y="227"/>
                  </a:cubicBezTo>
                  <a:cubicBezTo>
                    <a:pt x="211" y="227"/>
                    <a:pt x="211" y="227"/>
                    <a:pt x="211" y="227"/>
                  </a:cubicBezTo>
                  <a:cubicBezTo>
                    <a:pt x="211" y="227"/>
                    <a:pt x="211" y="217"/>
                    <a:pt x="211" y="202"/>
                  </a:cubicBezTo>
                  <a:cubicBezTo>
                    <a:pt x="210" y="157"/>
                    <a:pt x="209" y="65"/>
                    <a:pt x="209" y="56"/>
                  </a:cubicBezTo>
                  <a:cubicBezTo>
                    <a:pt x="209" y="52"/>
                    <a:pt x="209" y="48"/>
                    <a:pt x="208" y="43"/>
                  </a:cubicBezTo>
                  <a:cubicBezTo>
                    <a:pt x="205" y="30"/>
                    <a:pt x="200" y="16"/>
                    <a:pt x="200" y="15"/>
                  </a:cubicBezTo>
                  <a:cubicBezTo>
                    <a:pt x="200" y="14"/>
                    <a:pt x="199" y="14"/>
                    <a:pt x="199" y="13"/>
                  </a:cubicBezTo>
                  <a:cubicBezTo>
                    <a:pt x="188" y="4"/>
                    <a:pt x="178" y="0"/>
                    <a:pt x="168" y="0"/>
                  </a:cubicBezTo>
                  <a:cubicBezTo>
                    <a:pt x="162" y="0"/>
                    <a:pt x="157" y="2"/>
                    <a:pt x="152" y="4"/>
                  </a:cubicBezTo>
                  <a:cubicBezTo>
                    <a:pt x="145" y="7"/>
                    <a:pt x="140" y="12"/>
                    <a:pt x="136" y="16"/>
                  </a:cubicBezTo>
                  <a:cubicBezTo>
                    <a:pt x="132" y="20"/>
                    <a:pt x="130" y="23"/>
                    <a:pt x="130" y="23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33" y="20"/>
                    <a:pt x="133" y="20"/>
                    <a:pt x="133" y="20"/>
                  </a:cubicBezTo>
                  <a:cubicBezTo>
                    <a:pt x="132" y="21"/>
                    <a:pt x="131" y="22"/>
                    <a:pt x="130" y="23"/>
                  </a:cubicBezTo>
                  <a:cubicBezTo>
                    <a:pt x="128" y="25"/>
                    <a:pt x="128" y="26"/>
                    <a:pt x="127" y="28"/>
                  </a:cubicBezTo>
                  <a:cubicBezTo>
                    <a:pt x="126" y="32"/>
                    <a:pt x="125" y="37"/>
                    <a:pt x="124" y="42"/>
                  </a:cubicBezTo>
                  <a:cubicBezTo>
                    <a:pt x="121" y="63"/>
                    <a:pt x="119" y="97"/>
                    <a:pt x="118" y="135"/>
                  </a:cubicBezTo>
                  <a:cubicBezTo>
                    <a:pt x="117" y="173"/>
                    <a:pt x="117" y="214"/>
                    <a:pt x="117" y="246"/>
                  </a:cubicBezTo>
                  <a:cubicBezTo>
                    <a:pt x="117" y="283"/>
                    <a:pt x="117" y="309"/>
                    <a:pt x="117" y="309"/>
                  </a:cubicBezTo>
                  <a:cubicBezTo>
                    <a:pt x="123" y="309"/>
                    <a:pt x="123" y="309"/>
                    <a:pt x="123" y="309"/>
                  </a:cubicBezTo>
                  <a:cubicBezTo>
                    <a:pt x="117" y="309"/>
                    <a:pt x="117" y="309"/>
                    <a:pt x="117" y="309"/>
                  </a:cubicBezTo>
                  <a:cubicBezTo>
                    <a:pt x="116" y="325"/>
                    <a:pt x="116" y="325"/>
                    <a:pt x="116" y="325"/>
                  </a:cubicBezTo>
                  <a:cubicBezTo>
                    <a:pt x="90" y="283"/>
                    <a:pt x="90" y="283"/>
                    <a:pt x="90" y="283"/>
                  </a:cubicBezTo>
                  <a:cubicBezTo>
                    <a:pt x="89" y="283"/>
                    <a:pt x="89" y="283"/>
                    <a:pt x="89" y="283"/>
                  </a:cubicBezTo>
                  <a:cubicBezTo>
                    <a:pt x="79" y="270"/>
                    <a:pt x="69" y="260"/>
                    <a:pt x="60" y="254"/>
                  </a:cubicBezTo>
                  <a:cubicBezTo>
                    <a:pt x="50" y="248"/>
                    <a:pt x="41" y="245"/>
                    <a:pt x="33" y="245"/>
                  </a:cubicBezTo>
                  <a:cubicBezTo>
                    <a:pt x="28" y="245"/>
                    <a:pt x="23" y="246"/>
                    <a:pt x="19" y="248"/>
                  </a:cubicBezTo>
                  <a:cubicBezTo>
                    <a:pt x="13" y="251"/>
                    <a:pt x="8" y="256"/>
                    <a:pt x="5" y="262"/>
                  </a:cubicBezTo>
                  <a:cubicBezTo>
                    <a:pt x="2" y="268"/>
                    <a:pt x="0" y="275"/>
                    <a:pt x="0" y="283"/>
                  </a:cubicBezTo>
                  <a:cubicBezTo>
                    <a:pt x="0" y="293"/>
                    <a:pt x="3" y="304"/>
                    <a:pt x="7" y="315"/>
                  </a:cubicBezTo>
                  <a:cubicBezTo>
                    <a:pt x="13" y="333"/>
                    <a:pt x="23" y="351"/>
                    <a:pt x="31" y="368"/>
                  </a:cubicBezTo>
                  <a:cubicBezTo>
                    <a:pt x="35" y="377"/>
                    <a:pt x="39" y="385"/>
                    <a:pt x="42" y="392"/>
                  </a:cubicBezTo>
                  <a:cubicBezTo>
                    <a:pt x="46" y="399"/>
                    <a:pt x="48" y="405"/>
                    <a:pt x="49" y="410"/>
                  </a:cubicBezTo>
                  <a:cubicBezTo>
                    <a:pt x="53" y="425"/>
                    <a:pt x="62" y="441"/>
                    <a:pt x="73" y="457"/>
                  </a:cubicBezTo>
                  <a:cubicBezTo>
                    <a:pt x="84" y="472"/>
                    <a:pt x="97" y="486"/>
                    <a:pt x="111" y="497"/>
                  </a:cubicBezTo>
                  <a:cubicBezTo>
                    <a:pt x="124" y="508"/>
                    <a:pt x="131" y="514"/>
                    <a:pt x="135" y="518"/>
                  </a:cubicBezTo>
                  <a:cubicBezTo>
                    <a:pt x="137" y="520"/>
                    <a:pt x="138" y="521"/>
                    <a:pt x="139" y="522"/>
                  </a:cubicBezTo>
                  <a:cubicBezTo>
                    <a:pt x="139" y="522"/>
                    <a:pt x="139" y="522"/>
                    <a:pt x="139" y="522"/>
                  </a:cubicBezTo>
                  <a:cubicBezTo>
                    <a:pt x="139" y="522"/>
                    <a:pt x="139" y="522"/>
                    <a:pt x="139" y="522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39" y="522"/>
                    <a:pt x="139" y="522"/>
                    <a:pt x="139" y="522"/>
                  </a:cubicBezTo>
                  <a:cubicBezTo>
                    <a:pt x="139" y="522"/>
                    <a:pt x="139" y="522"/>
                    <a:pt x="139" y="522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39" y="522"/>
                    <a:pt x="139" y="522"/>
                    <a:pt x="139" y="522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38" y="520"/>
                    <a:pt x="138" y="520"/>
                    <a:pt x="138" y="520"/>
                  </a:cubicBezTo>
                  <a:cubicBezTo>
                    <a:pt x="142" y="536"/>
                    <a:pt x="142" y="536"/>
                    <a:pt x="142" y="536"/>
                  </a:cubicBezTo>
                  <a:cubicBezTo>
                    <a:pt x="142" y="538"/>
                    <a:pt x="145" y="540"/>
                    <a:pt x="147" y="540"/>
                  </a:cubicBezTo>
                  <a:cubicBezTo>
                    <a:pt x="422" y="540"/>
                    <a:pt x="422" y="540"/>
                    <a:pt x="422" y="540"/>
                  </a:cubicBezTo>
                  <a:cubicBezTo>
                    <a:pt x="425" y="540"/>
                    <a:pt x="427" y="538"/>
                    <a:pt x="428" y="535"/>
                  </a:cubicBezTo>
                  <a:cubicBezTo>
                    <a:pt x="429" y="514"/>
                    <a:pt x="429" y="514"/>
                    <a:pt x="429" y="514"/>
                  </a:cubicBezTo>
                  <a:cubicBezTo>
                    <a:pt x="423" y="513"/>
                    <a:pt x="423" y="513"/>
                    <a:pt x="423" y="513"/>
                  </a:cubicBezTo>
                  <a:cubicBezTo>
                    <a:pt x="427" y="518"/>
                    <a:pt x="427" y="518"/>
                    <a:pt x="427" y="518"/>
                  </a:cubicBezTo>
                  <a:cubicBezTo>
                    <a:pt x="423" y="513"/>
                    <a:pt x="423" y="513"/>
                    <a:pt x="423" y="513"/>
                  </a:cubicBezTo>
                  <a:cubicBezTo>
                    <a:pt x="418" y="513"/>
                    <a:pt x="418" y="513"/>
                    <a:pt x="418" y="513"/>
                  </a:cubicBezTo>
                  <a:cubicBezTo>
                    <a:pt x="416" y="528"/>
                    <a:pt x="416" y="528"/>
                    <a:pt x="416" y="528"/>
                  </a:cubicBezTo>
                  <a:cubicBezTo>
                    <a:pt x="152" y="528"/>
                    <a:pt x="152" y="528"/>
                    <a:pt x="152" y="528"/>
                  </a:cubicBezTo>
                  <a:cubicBezTo>
                    <a:pt x="150" y="517"/>
                    <a:pt x="150" y="517"/>
                    <a:pt x="150" y="517"/>
                  </a:cubicBezTo>
                  <a:cubicBezTo>
                    <a:pt x="150" y="517"/>
                    <a:pt x="149" y="516"/>
                    <a:pt x="149" y="515"/>
                  </a:cubicBezTo>
                  <a:cubicBezTo>
                    <a:pt x="149" y="515"/>
                    <a:pt x="147" y="513"/>
                    <a:pt x="143" y="509"/>
                  </a:cubicBezTo>
                  <a:cubicBezTo>
                    <a:pt x="139" y="505"/>
                    <a:pt x="131" y="498"/>
                    <a:pt x="118" y="488"/>
                  </a:cubicBezTo>
                  <a:cubicBezTo>
                    <a:pt x="105" y="478"/>
                    <a:pt x="93" y="464"/>
                    <a:pt x="82" y="450"/>
                  </a:cubicBezTo>
                  <a:cubicBezTo>
                    <a:pt x="72" y="435"/>
                    <a:pt x="64" y="420"/>
                    <a:pt x="61" y="407"/>
                  </a:cubicBezTo>
                  <a:cubicBezTo>
                    <a:pt x="59" y="399"/>
                    <a:pt x="55" y="390"/>
                    <a:pt x="50" y="380"/>
                  </a:cubicBezTo>
                  <a:cubicBezTo>
                    <a:pt x="42" y="364"/>
                    <a:pt x="33" y="346"/>
                    <a:pt x="25" y="328"/>
                  </a:cubicBezTo>
                  <a:cubicBezTo>
                    <a:pt x="21" y="320"/>
                    <a:pt x="18" y="311"/>
                    <a:pt x="16" y="303"/>
                  </a:cubicBezTo>
                  <a:cubicBezTo>
                    <a:pt x="13" y="296"/>
                    <a:pt x="12" y="289"/>
                    <a:pt x="12" y="283"/>
                  </a:cubicBezTo>
                  <a:cubicBezTo>
                    <a:pt x="12" y="275"/>
                    <a:pt x="14" y="268"/>
                    <a:pt x="18" y="264"/>
                  </a:cubicBezTo>
                  <a:cubicBezTo>
                    <a:pt x="20" y="262"/>
                    <a:pt x="22" y="260"/>
                    <a:pt x="24" y="259"/>
                  </a:cubicBezTo>
                  <a:cubicBezTo>
                    <a:pt x="27" y="258"/>
                    <a:pt x="29" y="257"/>
                    <a:pt x="33" y="257"/>
                  </a:cubicBezTo>
                  <a:cubicBezTo>
                    <a:pt x="38" y="257"/>
                    <a:pt x="45" y="259"/>
                    <a:pt x="53" y="264"/>
                  </a:cubicBezTo>
                  <a:cubicBezTo>
                    <a:pt x="61" y="269"/>
                    <a:pt x="70" y="278"/>
                    <a:pt x="80" y="290"/>
                  </a:cubicBezTo>
                  <a:cubicBezTo>
                    <a:pt x="85" y="286"/>
                    <a:pt x="85" y="286"/>
                    <a:pt x="85" y="286"/>
                  </a:cubicBezTo>
                  <a:cubicBezTo>
                    <a:pt x="80" y="290"/>
                    <a:pt x="80" y="290"/>
                    <a:pt x="80" y="290"/>
                  </a:cubicBezTo>
                  <a:cubicBezTo>
                    <a:pt x="116" y="347"/>
                    <a:pt x="116" y="347"/>
                    <a:pt x="116" y="347"/>
                  </a:cubicBezTo>
                  <a:cubicBezTo>
                    <a:pt x="118" y="349"/>
                    <a:pt x="120" y="350"/>
                    <a:pt x="123" y="350"/>
                  </a:cubicBezTo>
                  <a:cubicBezTo>
                    <a:pt x="125" y="349"/>
                    <a:pt x="127" y="347"/>
                    <a:pt x="127" y="344"/>
                  </a:cubicBezTo>
                  <a:cubicBezTo>
                    <a:pt x="129" y="309"/>
                    <a:pt x="129" y="309"/>
                    <a:pt x="129" y="309"/>
                  </a:cubicBezTo>
                  <a:cubicBezTo>
                    <a:pt x="129" y="309"/>
                    <a:pt x="129" y="309"/>
                    <a:pt x="129" y="309"/>
                  </a:cubicBezTo>
                  <a:cubicBezTo>
                    <a:pt x="129" y="309"/>
                    <a:pt x="129" y="307"/>
                    <a:pt x="129" y="304"/>
                  </a:cubicBezTo>
                  <a:cubicBezTo>
                    <a:pt x="129" y="295"/>
                    <a:pt x="129" y="274"/>
                    <a:pt x="129" y="246"/>
                  </a:cubicBezTo>
                  <a:cubicBezTo>
                    <a:pt x="129" y="205"/>
                    <a:pt x="129" y="151"/>
                    <a:pt x="131" y="107"/>
                  </a:cubicBezTo>
                  <a:cubicBezTo>
                    <a:pt x="132" y="85"/>
                    <a:pt x="133" y="65"/>
                    <a:pt x="135" y="51"/>
                  </a:cubicBezTo>
                  <a:cubicBezTo>
                    <a:pt x="135" y="44"/>
                    <a:pt x="136" y="38"/>
                    <a:pt x="137" y="35"/>
                  </a:cubicBezTo>
                  <a:cubicBezTo>
                    <a:pt x="138" y="33"/>
                    <a:pt x="138" y="32"/>
                    <a:pt x="139" y="31"/>
                  </a:cubicBezTo>
                  <a:cubicBezTo>
                    <a:pt x="139" y="31"/>
                    <a:pt x="139" y="31"/>
                    <a:pt x="139" y="31"/>
                  </a:cubicBezTo>
                  <a:cubicBezTo>
                    <a:pt x="139" y="31"/>
                    <a:pt x="139" y="31"/>
                    <a:pt x="139" y="31"/>
                  </a:cubicBezTo>
                  <a:cubicBezTo>
                    <a:pt x="137" y="29"/>
                    <a:pt x="137" y="29"/>
                    <a:pt x="137" y="29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39" y="31"/>
                    <a:pt x="139" y="31"/>
                    <a:pt x="139" y="31"/>
                  </a:cubicBezTo>
                  <a:cubicBezTo>
                    <a:pt x="137" y="29"/>
                    <a:pt x="137" y="29"/>
                    <a:pt x="137" y="29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8" y="32"/>
                    <a:pt x="138" y="31"/>
                    <a:pt x="138" y="31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8" y="31"/>
                    <a:pt x="140" y="30"/>
                    <a:pt x="140" y="29"/>
                  </a:cubicBezTo>
                  <a:cubicBezTo>
                    <a:pt x="140" y="29"/>
                    <a:pt x="140" y="29"/>
                    <a:pt x="140" y="29"/>
                  </a:cubicBezTo>
                  <a:cubicBezTo>
                    <a:pt x="140" y="29"/>
                    <a:pt x="140" y="29"/>
                    <a:pt x="140" y="29"/>
                  </a:cubicBezTo>
                  <a:cubicBezTo>
                    <a:pt x="140" y="29"/>
                    <a:pt x="140" y="29"/>
                    <a:pt x="140" y="29"/>
                  </a:cubicBezTo>
                  <a:cubicBezTo>
                    <a:pt x="140" y="29"/>
                    <a:pt x="140" y="29"/>
                    <a:pt x="140" y="29"/>
                  </a:cubicBezTo>
                  <a:cubicBezTo>
                    <a:pt x="140" y="29"/>
                    <a:pt x="140" y="29"/>
                    <a:pt x="140" y="29"/>
                  </a:cubicBezTo>
                  <a:cubicBezTo>
                    <a:pt x="141" y="29"/>
                    <a:pt x="144" y="24"/>
                    <a:pt x="149" y="20"/>
                  </a:cubicBezTo>
                  <a:cubicBezTo>
                    <a:pt x="151" y="18"/>
                    <a:pt x="154" y="16"/>
                    <a:pt x="157" y="15"/>
                  </a:cubicBezTo>
                  <a:cubicBezTo>
                    <a:pt x="161" y="13"/>
                    <a:pt x="164" y="12"/>
                    <a:pt x="168" y="12"/>
                  </a:cubicBezTo>
                  <a:cubicBezTo>
                    <a:pt x="174" y="12"/>
                    <a:pt x="182" y="14"/>
                    <a:pt x="191" y="22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89" y="19"/>
                    <a:pt x="189" y="20"/>
                    <a:pt x="189" y="20"/>
                  </a:cubicBezTo>
                  <a:cubicBezTo>
                    <a:pt x="190" y="23"/>
                    <a:pt x="192" y="29"/>
                    <a:pt x="194" y="37"/>
                  </a:cubicBezTo>
                  <a:cubicBezTo>
                    <a:pt x="195" y="40"/>
                    <a:pt x="196" y="44"/>
                    <a:pt x="196" y="47"/>
                  </a:cubicBezTo>
                  <a:cubicBezTo>
                    <a:pt x="197" y="51"/>
                    <a:pt x="197" y="54"/>
                    <a:pt x="197" y="56"/>
                  </a:cubicBezTo>
                  <a:cubicBezTo>
                    <a:pt x="197" y="62"/>
                    <a:pt x="198" y="105"/>
                    <a:pt x="198" y="146"/>
                  </a:cubicBezTo>
                  <a:cubicBezTo>
                    <a:pt x="199" y="187"/>
                    <a:pt x="199" y="227"/>
                    <a:pt x="199" y="227"/>
                  </a:cubicBezTo>
                  <a:cubicBezTo>
                    <a:pt x="199" y="229"/>
                    <a:pt x="200" y="231"/>
                    <a:pt x="202" y="232"/>
                  </a:cubicBezTo>
                  <a:cubicBezTo>
                    <a:pt x="204" y="233"/>
                    <a:pt x="207" y="233"/>
                    <a:pt x="209" y="232"/>
                  </a:cubicBezTo>
                  <a:cubicBezTo>
                    <a:pt x="208" y="231"/>
                    <a:pt x="208" y="231"/>
                    <a:pt x="208" y="231"/>
                  </a:cubicBezTo>
                  <a:cubicBezTo>
                    <a:pt x="209" y="232"/>
                    <a:pt x="209" y="232"/>
                    <a:pt x="209" y="232"/>
                  </a:cubicBezTo>
                  <a:cubicBezTo>
                    <a:pt x="209" y="232"/>
                    <a:pt x="209" y="232"/>
                    <a:pt x="209" y="232"/>
                  </a:cubicBezTo>
                  <a:cubicBezTo>
                    <a:pt x="208" y="231"/>
                    <a:pt x="208" y="231"/>
                    <a:pt x="208" y="231"/>
                  </a:cubicBezTo>
                  <a:cubicBezTo>
                    <a:pt x="209" y="232"/>
                    <a:pt x="209" y="232"/>
                    <a:pt x="209" y="232"/>
                  </a:cubicBezTo>
                  <a:cubicBezTo>
                    <a:pt x="209" y="232"/>
                    <a:pt x="214" y="228"/>
                    <a:pt x="222" y="224"/>
                  </a:cubicBezTo>
                  <a:cubicBezTo>
                    <a:pt x="230" y="220"/>
                    <a:pt x="240" y="217"/>
                    <a:pt x="251" y="217"/>
                  </a:cubicBezTo>
                  <a:cubicBezTo>
                    <a:pt x="256" y="217"/>
                    <a:pt x="261" y="218"/>
                    <a:pt x="266" y="220"/>
                  </a:cubicBezTo>
                  <a:cubicBezTo>
                    <a:pt x="272" y="222"/>
                    <a:pt x="276" y="225"/>
                    <a:pt x="281" y="229"/>
                  </a:cubicBezTo>
                  <a:cubicBezTo>
                    <a:pt x="283" y="232"/>
                    <a:pt x="287" y="232"/>
                    <a:pt x="289" y="230"/>
                  </a:cubicBezTo>
                  <a:cubicBezTo>
                    <a:pt x="288" y="229"/>
                    <a:pt x="288" y="229"/>
                    <a:pt x="288" y="229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88" y="229"/>
                    <a:pt x="288" y="229"/>
                    <a:pt x="288" y="229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89" y="230"/>
                    <a:pt x="294" y="226"/>
                    <a:pt x="302" y="222"/>
                  </a:cubicBezTo>
                  <a:cubicBezTo>
                    <a:pt x="309" y="219"/>
                    <a:pt x="319" y="215"/>
                    <a:pt x="329" y="215"/>
                  </a:cubicBezTo>
                  <a:cubicBezTo>
                    <a:pt x="335" y="215"/>
                    <a:pt x="342" y="216"/>
                    <a:pt x="348" y="220"/>
                  </a:cubicBezTo>
                  <a:cubicBezTo>
                    <a:pt x="354" y="223"/>
                    <a:pt x="360" y="228"/>
                    <a:pt x="366" y="236"/>
                  </a:cubicBezTo>
                  <a:cubicBezTo>
                    <a:pt x="368" y="238"/>
                    <a:pt x="371" y="239"/>
                    <a:pt x="373" y="238"/>
                  </a:cubicBezTo>
                  <a:cubicBezTo>
                    <a:pt x="373" y="237"/>
                    <a:pt x="373" y="237"/>
                    <a:pt x="373" y="237"/>
                  </a:cubicBezTo>
                  <a:cubicBezTo>
                    <a:pt x="373" y="238"/>
                    <a:pt x="373" y="238"/>
                    <a:pt x="373" y="238"/>
                  </a:cubicBezTo>
                  <a:cubicBezTo>
                    <a:pt x="373" y="238"/>
                    <a:pt x="373" y="238"/>
                    <a:pt x="373" y="238"/>
                  </a:cubicBezTo>
                  <a:cubicBezTo>
                    <a:pt x="373" y="237"/>
                    <a:pt x="373" y="237"/>
                    <a:pt x="373" y="237"/>
                  </a:cubicBezTo>
                  <a:cubicBezTo>
                    <a:pt x="373" y="238"/>
                    <a:pt x="373" y="238"/>
                    <a:pt x="373" y="238"/>
                  </a:cubicBezTo>
                  <a:cubicBezTo>
                    <a:pt x="373" y="238"/>
                    <a:pt x="382" y="235"/>
                    <a:pt x="394" y="235"/>
                  </a:cubicBezTo>
                  <a:cubicBezTo>
                    <a:pt x="403" y="235"/>
                    <a:pt x="413" y="236"/>
                    <a:pt x="422" y="241"/>
                  </a:cubicBezTo>
                  <a:cubicBezTo>
                    <a:pt x="431" y="246"/>
                    <a:pt x="440" y="255"/>
                    <a:pt x="446" y="269"/>
                  </a:cubicBezTo>
                  <a:cubicBezTo>
                    <a:pt x="449" y="277"/>
                    <a:pt x="451" y="287"/>
                    <a:pt x="453" y="299"/>
                  </a:cubicBezTo>
                  <a:cubicBezTo>
                    <a:pt x="455" y="312"/>
                    <a:pt x="455" y="326"/>
                    <a:pt x="455" y="340"/>
                  </a:cubicBezTo>
                  <a:cubicBezTo>
                    <a:pt x="455" y="374"/>
                    <a:pt x="451" y="413"/>
                    <a:pt x="445" y="445"/>
                  </a:cubicBezTo>
                  <a:cubicBezTo>
                    <a:pt x="441" y="461"/>
                    <a:pt x="437" y="475"/>
                    <a:pt x="433" y="486"/>
                  </a:cubicBezTo>
                  <a:cubicBezTo>
                    <a:pt x="431" y="492"/>
                    <a:pt x="429" y="497"/>
                    <a:pt x="426" y="501"/>
                  </a:cubicBezTo>
                  <a:cubicBezTo>
                    <a:pt x="424" y="504"/>
                    <a:pt x="422" y="507"/>
                    <a:pt x="420" y="509"/>
                  </a:cubicBezTo>
                  <a:cubicBezTo>
                    <a:pt x="418" y="510"/>
                    <a:pt x="418" y="511"/>
                    <a:pt x="418" y="513"/>
                  </a:cubicBezTo>
                  <a:lnTo>
                    <a:pt x="423" y="513"/>
                  </a:lnTo>
                  <a:close/>
                </a:path>
              </a:pathLst>
            </a:custGeom>
            <a:solidFill>
              <a:srgbClr val="5B4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280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553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1344613"/>
            <a:ext cx="2938464" cy="5218002"/>
          </a:xfrm>
          <a:prstGeom prst="rect">
            <a:avLst/>
          </a:prstGeom>
        </p:spPr>
      </p:pic>
      <p:pic>
        <p:nvPicPr>
          <p:cNvPr id="12317" name="Picture 29"/>
          <p:cNvPicPr>
            <a:picLocks noChangeAspect="1" noChangeArrowheads="1"/>
          </p:cNvPicPr>
          <p:nvPr/>
        </p:nvPicPr>
        <p:blipFill rotWithShape="1">
          <a:blip r:embed="rId3"/>
          <a:srcRect b="25076"/>
          <a:stretch/>
        </p:blipFill>
        <p:spPr bwMode="auto">
          <a:xfrm>
            <a:off x="467544" y="2405860"/>
            <a:ext cx="2062163" cy="21748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8" name="Picture 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4064" y="4521997"/>
            <a:ext cx="1795462" cy="17303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27" name="Group 7"/>
          <p:cNvGrpSpPr>
            <a:grpSpLocks/>
          </p:cNvGrpSpPr>
          <p:nvPr/>
        </p:nvGrpSpPr>
        <p:grpSpPr bwMode="auto">
          <a:xfrm>
            <a:off x="3493214" y="2609059"/>
            <a:ext cx="3449638" cy="3908426"/>
            <a:chOff x="2693" y="1363"/>
            <a:chExt cx="2173" cy="2462"/>
          </a:xfrm>
        </p:grpSpPr>
        <p:pic>
          <p:nvPicPr>
            <p:cNvPr id="2050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24" y="2568"/>
              <a:ext cx="942" cy="1257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08" name="Oval 9"/>
            <p:cNvSpPr>
              <a:spLocks noChangeArrowheads="1"/>
            </p:cNvSpPr>
            <p:nvPr/>
          </p:nvSpPr>
          <p:spPr bwMode="auto">
            <a:xfrm>
              <a:off x="2693" y="1363"/>
              <a:ext cx="711" cy="672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>
                <a:solidFill>
                  <a:schemeClr val="tx1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509" name="Line 10"/>
            <p:cNvSpPr>
              <a:spLocks noChangeShapeType="1"/>
            </p:cNvSpPr>
            <p:nvPr/>
          </p:nvSpPr>
          <p:spPr bwMode="auto">
            <a:xfrm>
              <a:off x="3282" y="1918"/>
              <a:ext cx="635" cy="687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179512" y="1196752"/>
            <a:ext cx="3168650" cy="1150937"/>
            <a:chOff x="323230" y="1193123"/>
            <a:chExt cx="3168650" cy="1150937"/>
          </a:xfrm>
        </p:grpSpPr>
        <p:sp>
          <p:nvSpPr>
            <p:cNvPr id="2" name="AutoShape 4"/>
            <p:cNvSpPr>
              <a:spLocks noChangeArrowheads="1"/>
            </p:cNvSpPr>
            <p:nvPr/>
          </p:nvSpPr>
          <p:spPr bwMode="auto">
            <a:xfrm>
              <a:off x="323230" y="1193123"/>
              <a:ext cx="3168650" cy="1150937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  <a:effectLst>
              <a:softEdge rad="63500"/>
            </a:effectLst>
          </p:spPr>
          <p:txBody>
            <a:bodyPr wrap="none" anchor="ctr" anchorCtr="1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kumimoji="1" sz="26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defRPr kumimoji="1" sz="24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2pPr>
              <a:lvl3pPr marL="1143000" indent="-228600">
                <a:spcBef>
                  <a:spcPts val="375"/>
                </a:spcBef>
                <a:buClr>
                  <a:srgbClr val="B2B8E0"/>
                </a:buClr>
                <a:buSzPct val="85000"/>
                <a:buFont typeface="Wingdings 2" pitchFamily="18" charset="2"/>
                <a:buChar char=""/>
                <a:defRPr kumimoji="1" sz="20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3pPr>
              <a:lvl4pPr marL="1600200" indent="-228600">
                <a:spcBef>
                  <a:spcPts val="375"/>
                </a:spcBef>
                <a:buClr>
                  <a:srgbClr val="A7EA52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4pPr>
              <a:lvl5pPr marL="2057400" indent="-228600">
                <a:spcBef>
                  <a:spcPts val="375"/>
                </a:spcBef>
                <a:buClr>
                  <a:srgbClr val="A7EA52"/>
                </a:buClr>
                <a:buChar char="o"/>
                <a:defRPr kumimoji="1" sz="20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5pPr>
              <a:lvl6pPr marL="2514600" indent="-228600" fontAlgn="base">
                <a:spcBef>
                  <a:spcPts val="375"/>
                </a:spcBef>
                <a:spcAft>
                  <a:spcPct val="0"/>
                </a:spcAft>
                <a:buClr>
                  <a:srgbClr val="A7EA52"/>
                </a:buClr>
                <a:buChar char="o"/>
                <a:defRPr kumimoji="1" sz="20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6pPr>
              <a:lvl7pPr marL="2971800" indent="-228600" fontAlgn="base">
                <a:spcBef>
                  <a:spcPts val="375"/>
                </a:spcBef>
                <a:spcAft>
                  <a:spcPct val="0"/>
                </a:spcAft>
                <a:buClr>
                  <a:srgbClr val="A7EA52"/>
                </a:buClr>
                <a:buChar char="o"/>
                <a:defRPr kumimoji="1" sz="20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7pPr>
              <a:lvl8pPr marL="3429000" indent="-228600" fontAlgn="base">
                <a:spcBef>
                  <a:spcPts val="375"/>
                </a:spcBef>
                <a:spcAft>
                  <a:spcPct val="0"/>
                </a:spcAft>
                <a:buClr>
                  <a:srgbClr val="A7EA52"/>
                </a:buClr>
                <a:buChar char="o"/>
                <a:defRPr kumimoji="1" sz="20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8pPr>
              <a:lvl9pPr marL="3886200" indent="-228600" fontAlgn="base">
                <a:spcBef>
                  <a:spcPts val="375"/>
                </a:spcBef>
                <a:spcAft>
                  <a:spcPct val="0"/>
                </a:spcAft>
                <a:buClr>
                  <a:srgbClr val="A7EA52"/>
                </a:buClr>
                <a:buChar char="o"/>
                <a:defRPr kumimoji="1" sz="20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2000" b="1" dirty="0" smtClean="0">
                  <a:solidFill>
                    <a:schemeClr val="bg1"/>
                  </a:solidFill>
                  <a:latin typeface="Arial" charset="0"/>
                  <a:ea typeface="ＭＳ ゴシック" pitchFamily="49" charset="-128"/>
                </a:rPr>
                <a:t>お金や </a:t>
              </a:r>
              <a:r>
                <a:rPr lang="ja-JP" altLang="en-US" sz="2000" b="1" dirty="0" err="1" smtClean="0">
                  <a:solidFill>
                    <a:schemeClr val="bg1"/>
                  </a:solidFill>
                  <a:latin typeface="Arial" charset="0"/>
                  <a:ea typeface="ＭＳ ゴシック" pitchFamily="49" charset="-128"/>
                </a:rPr>
                <a:t>せい</a:t>
              </a:r>
              <a:r>
                <a:rPr lang="ja-JP" altLang="en-US" sz="2000" b="1" dirty="0" smtClean="0">
                  <a:solidFill>
                    <a:schemeClr val="bg1"/>
                  </a:solidFill>
                  <a:latin typeface="Arial" charset="0"/>
                  <a:ea typeface="ＭＳ ゴシック" pitchFamily="49" charset="-128"/>
                </a:rPr>
                <a:t>理けんを</a:t>
              </a:r>
            </a:p>
            <a:p>
              <a:pPr>
                <a:lnSpc>
                  <a:spcPct val="13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2000" b="1" dirty="0" smtClean="0">
                  <a:solidFill>
                    <a:schemeClr val="bg1"/>
                  </a:solidFill>
                  <a:latin typeface="Arial" charset="0"/>
                  <a:ea typeface="ＭＳ ゴシック" pitchFamily="49" charset="-128"/>
                </a:rPr>
                <a:t>入れるのは どこかな？</a:t>
              </a:r>
            </a:p>
          </p:txBody>
        </p:sp>
        <p:sp>
          <p:nvSpPr>
            <p:cNvPr id="20492" name="正方形/長方形 11"/>
            <p:cNvSpPr>
              <a:spLocks noChangeArrowheads="1"/>
            </p:cNvSpPr>
            <p:nvPr/>
          </p:nvSpPr>
          <p:spPr bwMode="auto">
            <a:xfrm>
              <a:off x="580668" y="1678623"/>
              <a:ext cx="4318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6000" anchor="b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900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い</a:t>
              </a:r>
            </a:p>
          </p:txBody>
        </p:sp>
        <p:sp>
          <p:nvSpPr>
            <p:cNvPr id="19" name="正方形/長方形 11"/>
            <p:cNvSpPr>
              <a:spLocks noChangeArrowheads="1"/>
            </p:cNvSpPr>
            <p:nvPr/>
          </p:nvSpPr>
          <p:spPr bwMode="auto">
            <a:xfrm>
              <a:off x="792406" y="1247510"/>
              <a:ext cx="2489800" cy="197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anchor="b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defTabSz="987425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000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かね　　　    　  り</a:t>
              </a:r>
              <a:endParaRPr lang="ja-JP" altLang="en-US" sz="1000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35496" y="4972794"/>
            <a:ext cx="3168352" cy="1584176"/>
            <a:chOff x="35496" y="4972794"/>
            <a:chExt cx="3168352" cy="1584176"/>
          </a:xfrm>
        </p:grpSpPr>
        <p:sp>
          <p:nvSpPr>
            <p:cNvPr id="5" name="円形吹き出し 4"/>
            <p:cNvSpPr/>
            <p:nvPr/>
          </p:nvSpPr>
          <p:spPr>
            <a:xfrm>
              <a:off x="169987" y="4972794"/>
              <a:ext cx="2880320" cy="1584176"/>
            </a:xfrm>
            <a:prstGeom prst="wedgeEllipseCallout">
              <a:avLst>
                <a:gd name="adj1" fmla="val -2234"/>
                <a:gd name="adj2" fmla="val -78153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35496" y="5126305"/>
              <a:ext cx="3168352" cy="1205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kumimoji="1" lang="ja-JP" altLang="en-US" sz="2000" dirty="0" err="1" smtClean="0"/>
                <a:t>うんてん</a:t>
              </a:r>
              <a:r>
                <a:rPr lang="ja-JP" altLang="en-US" sz="2000" dirty="0" smtClean="0"/>
                <a:t>手さんに</a:t>
              </a:r>
              <a:endParaRPr lang="en-US" altLang="ja-JP" sz="2000" dirty="0" smtClean="0"/>
            </a:p>
            <a:p>
              <a:pPr algn="ctr">
                <a:lnSpc>
                  <a:spcPts val="3000"/>
                </a:lnSpc>
              </a:pPr>
              <a:r>
                <a:rPr lang="ja-JP" altLang="en-US" sz="2000" dirty="0" smtClean="0"/>
                <a:t>「</a:t>
              </a:r>
              <a:r>
                <a:rPr kumimoji="1" lang="ja-JP" altLang="en-US" sz="2000" dirty="0" smtClean="0"/>
                <a:t>ありがとう ございました</a:t>
              </a:r>
              <a:r>
                <a:rPr lang="ja-JP" altLang="en-US" sz="2000" dirty="0" smtClean="0"/>
                <a:t>」</a:t>
              </a:r>
              <a:endParaRPr lang="en-US" altLang="ja-JP" sz="2000" dirty="0" smtClean="0"/>
            </a:p>
            <a:p>
              <a:pPr algn="ctr">
                <a:lnSpc>
                  <a:spcPts val="3000"/>
                </a:lnSpc>
              </a:pPr>
              <a:r>
                <a:rPr lang="ja-JP" altLang="en-US" sz="2000" dirty="0" smtClean="0"/>
                <a:t>と言いましょう。</a:t>
              </a:r>
              <a:endParaRPr kumimoji="1" lang="ja-JP" altLang="en-US" sz="2000" dirty="0"/>
            </a:p>
          </p:txBody>
        </p:sp>
        <p:sp>
          <p:nvSpPr>
            <p:cNvPr id="24" name="正方形/長方形 11"/>
            <p:cNvSpPr>
              <a:spLocks noChangeArrowheads="1"/>
            </p:cNvSpPr>
            <p:nvPr/>
          </p:nvSpPr>
          <p:spPr bwMode="auto">
            <a:xfrm>
              <a:off x="1498625" y="5061953"/>
              <a:ext cx="449788" cy="16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anchor="b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0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しゅ</a:t>
              </a:r>
              <a:endParaRPr lang="ja-JP" altLang="en-US" sz="10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25" name="正方形/長方形 11"/>
            <p:cNvSpPr>
              <a:spLocks noChangeArrowheads="1"/>
            </p:cNvSpPr>
            <p:nvPr/>
          </p:nvSpPr>
          <p:spPr bwMode="auto">
            <a:xfrm>
              <a:off x="959660" y="5820122"/>
              <a:ext cx="449788" cy="16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anchor="b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0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い</a:t>
              </a:r>
              <a:endParaRPr lang="ja-JP" altLang="en-US" sz="10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  <p:sp>
        <p:nvSpPr>
          <p:cNvPr id="26" name="タイトル 1"/>
          <p:cNvSpPr txBox="1">
            <a:spLocks/>
          </p:cNvSpPr>
          <p:nvPr/>
        </p:nvSpPr>
        <p:spPr>
          <a:xfrm>
            <a:off x="0" y="0"/>
            <a:ext cx="9144000" cy="1052513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</p:spPr>
        <p:txBody>
          <a:bodyPr vert="horz" bIns="72000" anchor="b">
            <a:normAutofit fontScale="92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800" b="1" cap="none" spc="-1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 </a:t>
            </a:r>
            <a:r>
              <a:rPr lang="en-US" altLang="ja-JP" sz="3800" b="1" cap="none" spc="-1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5</a:t>
            </a:r>
            <a:r>
              <a:rPr lang="ja-JP" altLang="en-US" sz="3800" b="1" cap="none" spc="-10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．</a:t>
            </a:r>
            <a:r>
              <a:rPr lang="ja-JP" altLang="en-US" sz="3800" b="1" cap="none" spc="-1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バスの おり方（げん金をつかうとき）</a:t>
            </a:r>
          </a:p>
        </p:txBody>
      </p:sp>
      <p:sp>
        <p:nvSpPr>
          <p:cNvPr id="27" name="正方形/長方形 11"/>
          <p:cNvSpPr>
            <a:spLocks noChangeArrowheads="1"/>
          </p:cNvSpPr>
          <p:nvPr/>
        </p:nvSpPr>
        <p:spPr bwMode="auto">
          <a:xfrm>
            <a:off x="765241" y="240443"/>
            <a:ext cx="295453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6000"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 b="1" dirty="0" smtClean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rPr>
              <a:t>かた</a:t>
            </a:r>
            <a:endParaRPr lang="en-US" altLang="ja-JP" sz="1400" b="1" dirty="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89B9C-55AE-471B-8AA1-7A406D031EF5}" type="slidenum">
              <a:rPr lang="ja-JP" altLang="en-US" sz="1400" b="1" smtClean="0"/>
              <a:pPr>
                <a:defRPr/>
              </a:pPr>
              <a:t>17</a:t>
            </a:fld>
            <a:endParaRPr lang="ja-JP" altLang="en-US" sz="1400" b="1" dirty="0"/>
          </a:p>
        </p:txBody>
      </p:sp>
      <p:sp>
        <p:nvSpPr>
          <p:cNvPr id="28" name="正方形/長方形 11"/>
          <p:cNvSpPr>
            <a:spLocks noChangeArrowheads="1"/>
          </p:cNvSpPr>
          <p:nvPr/>
        </p:nvSpPr>
        <p:spPr bwMode="auto">
          <a:xfrm>
            <a:off x="6295891" y="2525796"/>
            <a:ext cx="369860" cy="23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rPr>
              <a:t>な</a:t>
            </a:r>
          </a:p>
        </p:txBody>
      </p:sp>
      <p:sp>
        <p:nvSpPr>
          <p:cNvPr id="29" name="正方形/長方形 11"/>
          <p:cNvSpPr>
            <a:spLocks noChangeArrowheads="1"/>
          </p:cNvSpPr>
          <p:nvPr/>
        </p:nvSpPr>
        <p:spPr bwMode="auto">
          <a:xfrm>
            <a:off x="5725556" y="2525796"/>
            <a:ext cx="489322" cy="23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 smtClean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rPr>
              <a:t>お</a:t>
            </a:r>
            <a:r>
              <a:rPr lang="ja-JP" altLang="en-US" sz="1000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rPr>
              <a:t>と</a:t>
            </a:r>
          </a:p>
        </p:txBody>
      </p:sp>
      <p:grpSp>
        <p:nvGrpSpPr>
          <p:cNvPr id="35" name="Group 15"/>
          <p:cNvGrpSpPr>
            <a:grpSpLocks/>
          </p:cNvGrpSpPr>
          <p:nvPr/>
        </p:nvGrpSpPr>
        <p:grpSpPr bwMode="auto">
          <a:xfrm>
            <a:off x="5677811" y="1894523"/>
            <a:ext cx="3203086" cy="1894948"/>
            <a:chOff x="3746" y="661"/>
            <a:chExt cx="1937" cy="1545"/>
          </a:xfrm>
        </p:grpSpPr>
        <p:sp>
          <p:nvSpPr>
            <p:cNvPr id="36" name="円形吹き出し 35"/>
            <p:cNvSpPr>
              <a:spLocks noChangeArrowheads="1"/>
            </p:cNvSpPr>
            <p:nvPr/>
          </p:nvSpPr>
          <p:spPr bwMode="auto">
            <a:xfrm>
              <a:off x="3746" y="661"/>
              <a:ext cx="1937" cy="1545"/>
            </a:xfrm>
            <a:prstGeom prst="wedgeEllipseCallout">
              <a:avLst>
                <a:gd name="adj1" fmla="val 14354"/>
                <a:gd name="adj2" fmla="val 86979"/>
              </a:avLst>
            </a:prstGeom>
            <a:ln/>
            <a:ex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3833" y="936"/>
              <a:ext cx="1850" cy="10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3000"/>
                </a:lnSpc>
                <a:defRPr/>
              </a:pPr>
              <a:r>
                <a:rPr lang="ja-JP" altLang="en-US" sz="20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「</a:t>
              </a:r>
              <a:r>
                <a:rPr lang="ja-JP" altLang="en-US" sz="2000" b="1" dirty="0" err="1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せい</a:t>
              </a:r>
              <a:r>
                <a:rPr lang="ja-JP" altLang="en-US" sz="20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理けん</a:t>
              </a:r>
              <a:r>
                <a:rPr lang="ja-JP" altLang="en-US" sz="2000" b="1" spc="-700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」</a:t>
              </a:r>
              <a:r>
                <a:rPr lang="ja-JP" altLang="en-US" sz="2000" b="1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と</a:t>
              </a:r>
            </a:p>
            <a:p>
              <a:pPr algn="ctr">
                <a:lnSpc>
                  <a:spcPts val="3000"/>
                </a:lnSpc>
                <a:defRPr/>
              </a:pPr>
              <a:r>
                <a:rPr lang="ja-JP" altLang="en-US" sz="2000" b="1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いっしょに</a:t>
              </a:r>
              <a:r>
                <a:rPr lang="ja-JP" altLang="en-US" sz="20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、うんちんを うんちんば</a:t>
              </a:r>
              <a:r>
                <a:rPr lang="ja-JP" altLang="en-US" sz="2000" b="1" dirty="0" err="1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こに</a:t>
              </a:r>
              <a:r>
                <a:rPr lang="ja-JP" altLang="en-US" sz="20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 入れて</a:t>
              </a:r>
              <a:r>
                <a:rPr lang="ja-JP" altLang="en-US" sz="2000" b="1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、</a:t>
              </a:r>
            </a:p>
            <a:p>
              <a:pPr algn="ctr">
                <a:lnSpc>
                  <a:spcPts val="3000"/>
                </a:lnSpc>
                <a:defRPr/>
              </a:pPr>
              <a:r>
                <a:rPr lang="ja-JP" altLang="en-US" sz="2000" b="1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おりるよ。</a:t>
              </a:r>
            </a:p>
          </p:txBody>
        </p:sp>
        <p:sp>
          <p:nvSpPr>
            <p:cNvPr id="38" name="正方形/長方形 11"/>
            <p:cNvSpPr>
              <a:spLocks noChangeArrowheads="1"/>
            </p:cNvSpPr>
            <p:nvPr/>
          </p:nvSpPr>
          <p:spPr bwMode="auto">
            <a:xfrm>
              <a:off x="4595" y="745"/>
              <a:ext cx="32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anchor="b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000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り</a:t>
              </a:r>
              <a:endParaRPr lang="ja-JP" altLang="en-US" sz="1000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39" name="正方形/長方形 11"/>
            <p:cNvSpPr>
              <a:spLocks noChangeArrowheads="1"/>
            </p:cNvSpPr>
            <p:nvPr/>
          </p:nvSpPr>
          <p:spPr bwMode="auto">
            <a:xfrm>
              <a:off x="5005" y="1406"/>
              <a:ext cx="2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anchor="b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000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い</a:t>
              </a: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4904606" y="194504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</a:rPr>
              <a:t>きん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63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7" name="Picture 29"/>
          <p:cNvPicPr>
            <a:picLocks noChangeAspect="1" noChangeArrowheads="1"/>
          </p:cNvPicPr>
          <p:nvPr/>
        </p:nvPicPr>
        <p:blipFill rotWithShape="1">
          <a:blip r:embed="rId2"/>
          <a:srcRect b="25076"/>
          <a:stretch/>
        </p:blipFill>
        <p:spPr bwMode="auto">
          <a:xfrm>
            <a:off x="467544" y="2405860"/>
            <a:ext cx="2062163" cy="21748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8" name="Pictur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4064" y="4521997"/>
            <a:ext cx="1795462" cy="17303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05854" y="1255941"/>
            <a:ext cx="3024014" cy="1012023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txBody>
          <a:bodyPr wrap="none" anchor="ctr" anchorCtr="1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kumimoji="1" sz="2600">
                <a:solidFill>
                  <a:schemeClr val="tx1"/>
                </a:solidFill>
                <a:latin typeface="Perpetua" pitchFamily="18" charset="0"/>
                <a:ea typeface="HG創英ﾌﾟﾚｾﾞﾝｽEB" pitchFamily="17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kumimoji="1" sz="2400">
                <a:solidFill>
                  <a:schemeClr val="tx1"/>
                </a:solidFill>
                <a:latin typeface="Perpetua" pitchFamily="18" charset="0"/>
                <a:ea typeface="HG創英ﾌﾟﾚｾﾞﾝｽEB" pitchFamily="17" charset="-128"/>
              </a:defRPr>
            </a:lvl2pPr>
            <a:lvl3pPr marL="1143000" indent="-228600">
              <a:spcBef>
                <a:spcPts val="375"/>
              </a:spcBef>
              <a:buClr>
                <a:srgbClr val="B2B8E0"/>
              </a:buClr>
              <a:buSzPct val="85000"/>
              <a:buFont typeface="Wingdings 2" pitchFamily="18" charset="2"/>
              <a:buChar char=""/>
              <a:defRPr kumimoji="1" sz="2000">
                <a:solidFill>
                  <a:schemeClr val="tx1"/>
                </a:solidFill>
                <a:latin typeface="Perpetua" pitchFamily="18" charset="0"/>
                <a:ea typeface="HG創英ﾌﾟﾚｾﾞﾝｽEB" pitchFamily="17" charset="-128"/>
              </a:defRPr>
            </a:lvl3pPr>
            <a:lvl4pPr marL="1600200" indent="-228600">
              <a:spcBef>
                <a:spcPts val="375"/>
              </a:spcBef>
              <a:buClr>
                <a:srgbClr val="A7EA52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chemeClr val="tx1"/>
                </a:solidFill>
                <a:latin typeface="Perpetua" pitchFamily="18" charset="0"/>
                <a:ea typeface="HG創英ﾌﾟﾚｾﾞﾝｽEB" pitchFamily="17" charset="-128"/>
              </a:defRPr>
            </a:lvl4pPr>
            <a:lvl5pPr marL="2057400" indent="-228600">
              <a:spcBef>
                <a:spcPts val="375"/>
              </a:spcBef>
              <a:buClr>
                <a:srgbClr val="A7EA52"/>
              </a:buClr>
              <a:buChar char="o"/>
              <a:defRPr kumimoji="1" sz="2000">
                <a:solidFill>
                  <a:schemeClr val="tx1"/>
                </a:solidFill>
                <a:latin typeface="Perpetua" pitchFamily="18" charset="0"/>
                <a:ea typeface="HG創英ﾌﾟﾚｾﾞﾝｽEB" pitchFamily="17" charset="-128"/>
              </a:defRPr>
            </a:lvl5pPr>
            <a:lvl6pPr marL="2514600" indent="-228600" fontAlgn="base">
              <a:spcBef>
                <a:spcPts val="375"/>
              </a:spcBef>
              <a:spcAft>
                <a:spcPct val="0"/>
              </a:spcAft>
              <a:buClr>
                <a:srgbClr val="A7EA52"/>
              </a:buClr>
              <a:buChar char="o"/>
              <a:defRPr kumimoji="1" sz="2000">
                <a:solidFill>
                  <a:schemeClr val="tx1"/>
                </a:solidFill>
                <a:latin typeface="Perpetua" pitchFamily="18" charset="0"/>
                <a:ea typeface="HG創英ﾌﾟﾚｾﾞﾝｽEB" pitchFamily="17" charset="-128"/>
              </a:defRPr>
            </a:lvl6pPr>
            <a:lvl7pPr marL="2971800" indent="-228600" fontAlgn="base">
              <a:spcBef>
                <a:spcPts val="375"/>
              </a:spcBef>
              <a:spcAft>
                <a:spcPct val="0"/>
              </a:spcAft>
              <a:buClr>
                <a:srgbClr val="A7EA52"/>
              </a:buClr>
              <a:buChar char="o"/>
              <a:defRPr kumimoji="1" sz="2000">
                <a:solidFill>
                  <a:schemeClr val="tx1"/>
                </a:solidFill>
                <a:latin typeface="Perpetua" pitchFamily="18" charset="0"/>
                <a:ea typeface="HG創英ﾌﾟﾚｾﾞﾝｽEB" pitchFamily="17" charset="-128"/>
              </a:defRPr>
            </a:lvl7pPr>
            <a:lvl8pPr marL="3429000" indent="-228600" fontAlgn="base">
              <a:spcBef>
                <a:spcPts val="375"/>
              </a:spcBef>
              <a:spcAft>
                <a:spcPct val="0"/>
              </a:spcAft>
              <a:buClr>
                <a:srgbClr val="A7EA52"/>
              </a:buClr>
              <a:buChar char="o"/>
              <a:defRPr kumimoji="1" sz="2000">
                <a:solidFill>
                  <a:schemeClr val="tx1"/>
                </a:solidFill>
                <a:latin typeface="Perpetua" pitchFamily="18" charset="0"/>
                <a:ea typeface="HG創英ﾌﾟﾚｾﾞﾝｽEB" pitchFamily="17" charset="-128"/>
              </a:defRPr>
            </a:lvl8pPr>
            <a:lvl9pPr marL="3886200" indent="-228600" fontAlgn="base">
              <a:spcBef>
                <a:spcPts val="375"/>
              </a:spcBef>
              <a:spcAft>
                <a:spcPct val="0"/>
              </a:spcAft>
              <a:buClr>
                <a:srgbClr val="A7EA52"/>
              </a:buClr>
              <a:buChar char="o"/>
              <a:defRPr kumimoji="1" sz="2000">
                <a:solidFill>
                  <a:schemeClr val="tx1"/>
                </a:solidFill>
                <a:latin typeface="Perpetua" pitchFamily="18" charset="0"/>
                <a:ea typeface="HG創英ﾌﾟﾚｾﾞﾝｽEB" pitchFamily="17" charset="-128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2000" b="1" dirty="0" smtClean="0">
                <a:solidFill>
                  <a:schemeClr val="bg1"/>
                </a:solidFill>
                <a:latin typeface="Arial" charset="0"/>
                <a:ea typeface="ＭＳ ゴシック" pitchFamily="49" charset="-128"/>
              </a:rPr>
              <a:t>タッチするところは</a:t>
            </a:r>
            <a:endParaRPr lang="en-US" altLang="ja-JP" sz="2000" b="1" dirty="0" smtClean="0">
              <a:solidFill>
                <a:schemeClr val="bg1"/>
              </a:solidFill>
              <a:latin typeface="Arial" charset="0"/>
              <a:ea typeface="ＭＳ ゴシック" pitchFamily="49" charset="-128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2000" b="1" dirty="0" smtClean="0">
                <a:solidFill>
                  <a:schemeClr val="bg1"/>
                </a:solidFill>
                <a:latin typeface="Arial" charset="0"/>
                <a:ea typeface="ＭＳ ゴシック" pitchFamily="49" charset="-128"/>
              </a:rPr>
              <a:t>どこかな？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35496" y="4972794"/>
            <a:ext cx="3168352" cy="1584176"/>
            <a:chOff x="35496" y="4972794"/>
            <a:chExt cx="3168352" cy="1584176"/>
          </a:xfrm>
        </p:grpSpPr>
        <p:sp>
          <p:nvSpPr>
            <p:cNvPr id="5" name="円形吹き出し 4"/>
            <p:cNvSpPr/>
            <p:nvPr/>
          </p:nvSpPr>
          <p:spPr>
            <a:xfrm>
              <a:off x="169987" y="4972794"/>
              <a:ext cx="2880320" cy="1584176"/>
            </a:xfrm>
            <a:prstGeom prst="wedgeEllipseCallout">
              <a:avLst>
                <a:gd name="adj1" fmla="val -2234"/>
                <a:gd name="adj2" fmla="val -78153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35496" y="5126305"/>
              <a:ext cx="3168352" cy="1205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kumimoji="1" lang="ja-JP" altLang="en-US" sz="2000" dirty="0" err="1" smtClean="0"/>
                <a:t>うんてん</a:t>
              </a:r>
              <a:r>
                <a:rPr lang="ja-JP" altLang="en-US" sz="2000" dirty="0" smtClean="0"/>
                <a:t>手さんに</a:t>
              </a:r>
              <a:endParaRPr lang="en-US" altLang="ja-JP" sz="2000" dirty="0" smtClean="0"/>
            </a:p>
            <a:p>
              <a:pPr algn="ctr">
                <a:lnSpc>
                  <a:spcPts val="3000"/>
                </a:lnSpc>
              </a:pPr>
              <a:r>
                <a:rPr lang="ja-JP" altLang="en-US" sz="2000" dirty="0" smtClean="0"/>
                <a:t>「</a:t>
              </a:r>
              <a:r>
                <a:rPr kumimoji="1" lang="ja-JP" altLang="en-US" sz="2000" dirty="0" smtClean="0"/>
                <a:t>ありがとう ございました</a:t>
              </a:r>
              <a:r>
                <a:rPr lang="ja-JP" altLang="en-US" sz="2000" dirty="0" smtClean="0"/>
                <a:t>」</a:t>
              </a:r>
              <a:endParaRPr lang="en-US" altLang="ja-JP" sz="2000" dirty="0" smtClean="0"/>
            </a:p>
            <a:p>
              <a:pPr algn="ctr">
                <a:lnSpc>
                  <a:spcPts val="3000"/>
                </a:lnSpc>
              </a:pPr>
              <a:r>
                <a:rPr lang="ja-JP" altLang="en-US" sz="2000" dirty="0" smtClean="0"/>
                <a:t>と言いましょう。</a:t>
              </a:r>
              <a:endParaRPr kumimoji="1" lang="ja-JP" altLang="en-US" sz="2000" dirty="0"/>
            </a:p>
          </p:txBody>
        </p:sp>
        <p:sp>
          <p:nvSpPr>
            <p:cNvPr id="24" name="正方形/長方形 11"/>
            <p:cNvSpPr>
              <a:spLocks noChangeArrowheads="1"/>
            </p:cNvSpPr>
            <p:nvPr/>
          </p:nvSpPr>
          <p:spPr bwMode="auto">
            <a:xfrm>
              <a:off x="1498625" y="5061953"/>
              <a:ext cx="449788" cy="16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anchor="b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0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しゅ</a:t>
              </a:r>
              <a:endParaRPr lang="ja-JP" altLang="en-US" sz="10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25" name="正方形/長方形 11"/>
            <p:cNvSpPr>
              <a:spLocks noChangeArrowheads="1"/>
            </p:cNvSpPr>
            <p:nvPr/>
          </p:nvSpPr>
          <p:spPr bwMode="auto">
            <a:xfrm>
              <a:off x="959660" y="5820122"/>
              <a:ext cx="449788" cy="16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anchor="b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000" dirty="0" smtClean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い</a:t>
              </a:r>
              <a:endParaRPr lang="ja-JP" altLang="en-US" sz="10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  <p:sp>
        <p:nvSpPr>
          <p:cNvPr id="26" name="タイトル 1"/>
          <p:cNvSpPr txBox="1">
            <a:spLocks/>
          </p:cNvSpPr>
          <p:nvPr/>
        </p:nvSpPr>
        <p:spPr>
          <a:xfrm>
            <a:off x="0" y="0"/>
            <a:ext cx="9144000" cy="10525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vert="horz" bIns="72000" anchor="b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800" b="1" cap="none" spc="-1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 </a:t>
            </a:r>
            <a:r>
              <a:rPr lang="en-US" altLang="ja-JP" sz="3800" b="1" cap="none" spc="-1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5</a:t>
            </a:r>
            <a:r>
              <a:rPr lang="ja-JP" altLang="en-US" sz="3800" b="1" cap="none" spc="-10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．</a:t>
            </a:r>
            <a:r>
              <a:rPr lang="ja-JP" altLang="en-US" sz="3800" b="1" cap="none" spc="-1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バスの おり方（</a:t>
            </a:r>
            <a:r>
              <a:rPr lang="en-US" altLang="ja-JP" sz="3800" b="1" cap="none" spc="-10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icsca</a:t>
            </a:r>
            <a:r>
              <a:rPr lang="ja-JP" altLang="en-US" sz="3800" b="1" cap="none" spc="-1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をつかうとき）</a:t>
            </a:r>
          </a:p>
        </p:txBody>
      </p:sp>
      <p:sp>
        <p:nvSpPr>
          <p:cNvPr id="27" name="正方形/長方形 11"/>
          <p:cNvSpPr>
            <a:spLocks noChangeArrowheads="1"/>
          </p:cNvSpPr>
          <p:nvPr/>
        </p:nvSpPr>
        <p:spPr bwMode="auto">
          <a:xfrm>
            <a:off x="1032942" y="240443"/>
            <a:ext cx="295453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6000"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 b="1" dirty="0" smtClean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rPr>
              <a:t>かた</a:t>
            </a:r>
            <a:endParaRPr lang="en-US" altLang="ja-JP" sz="1400" b="1" dirty="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89B9C-55AE-471B-8AA1-7A406D031EF5}" type="slidenum">
              <a:rPr lang="ja-JP" altLang="en-US" sz="1400" b="1" smtClean="0"/>
              <a:pPr>
                <a:defRPr/>
              </a:pPr>
              <a:t>18</a:t>
            </a:fld>
            <a:endParaRPr lang="ja-JP" altLang="en-US" sz="1400" b="1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9868" y="2344061"/>
            <a:ext cx="2375528" cy="4212910"/>
          </a:xfrm>
          <a:prstGeom prst="rect">
            <a:avLst/>
          </a:prstGeom>
        </p:spPr>
      </p:pic>
      <p:grpSp>
        <p:nvGrpSpPr>
          <p:cNvPr id="28" name="Group 15"/>
          <p:cNvGrpSpPr>
            <a:grpSpLocks/>
          </p:cNvGrpSpPr>
          <p:nvPr/>
        </p:nvGrpSpPr>
        <p:grpSpPr bwMode="auto">
          <a:xfrm>
            <a:off x="5605491" y="1773417"/>
            <a:ext cx="3294036" cy="1989389"/>
            <a:chOff x="3691" y="584"/>
            <a:chExt cx="1992" cy="1622"/>
          </a:xfrm>
        </p:grpSpPr>
        <p:sp>
          <p:nvSpPr>
            <p:cNvPr id="29" name="円形吹き出し 28"/>
            <p:cNvSpPr>
              <a:spLocks noChangeArrowheads="1"/>
            </p:cNvSpPr>
            <p:nvPr/>
          </p:nvSpPr>
          <p:spPr bwMode="auto">
            <a:xfrm>
              <a:off x="3691" y="584"/>
              <a:ext cx="1992" cy="1622"/>
            </a:xfrm>
            <a:prstGeom prst="wedgeEllipseCallout">
              <a:avLst>
                <a:gd name="adj1" fmla="val 14354"/>
                <a:gd name="adj2" fmla="val 86979"/>
              </a:avLst>
            </a:prstGeom>
            <a:ln/>
            <a:ex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3833" y="936"/>
              <a:ext cx="1850" cy="10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3000"/>
                </a:lnSpc>
                <a:defRPr/>
              </a:pPr>
              <a:r>
                <a:rPr lang="ja-JP" altLang="en-US" sz="2000" b="1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カードよみとりき中央に、音が鳴るまでタッチ</a:t>
              </a:r>
              <a:r>
                <a:rPr lang="ja-JP" altLang="en-US" sz="20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して、</a:t>
              </a:r>
              <a:endParaRPr lang="ja-JP" altLang="en-US" sz="2000" b="1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algn="ctr">
                <a:lnSpc>
                  <a:spcPts val="3000"/>
                </a:lnSpc>
                <a:defRPr/>
              </a:pPr>
              <a:r>
                <a:rPr lang="ja-JP" altLang="en-US" sz="2000" b="1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おりるよ。</a:t>
              </a:r>
            </a:p>
          </p:txBody>
        </p:sp>
        <p:sp>
          <p:nvSpPr>
            <p:cNvPr id="31" name="正方形/長方形 11"/>
            <p:cNvSpPr>
              <a:spLocks noChangeArrowheads="1"/>
            </p:cNvSpPr>
            <p:nvPr/>
          </p:nvSpPr>
          <p:spPr bwMode="auto">
            <a:xfrm>
              <a:off x="4961" y="876"/>
              <a:ext cx="55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anchor="b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000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ちゅ</a:t>
              </a:r>
              <a:r>
                <a:rPr lang="ja-JP" altLang="en-US" sz="1000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うおう</a:t>
              </a:r>
            </a:p>
          </p:txBody>
        </p:sp>
        <p:sp>
          <p:nvSpPr>
            <p:cNvPr id="32" name="正方形/長方形 11"/>
            <p:cNvSpPr>
              <a:spLocks noChangeArrowheads="1"/>
            </p:cNvSpPr>
            <p:nvPr/>
          </p:nvSpPr>
          <p:spPr bwMode="auto">
            <a:xfrm>
              <a:off x="5005" y="1406"/>
              <a:ext cx="2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anchor="b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000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い</a:t>
              </a:r>
            </a:p>
          </p:txBody>
        </p:sp>
        <p:sp>
          <p:nvSpPr>
            <p:cNvPr id="22" name="正方形/長方形 11"/>
            <p:cNvSpPr>
              <a:spLocks noChangeArrowheads="1"/>
            </p:cNvSpPr>
            <p:nvPr/>
          </p:nvSpPr>
          <p:spPr bwMode="auto">
            <a:xfrm>
              <a:off x="3779" y="1224"/>
              <a:ext cx="555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anchor="b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000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おと　　 が</a:t>
              </a:r>
              <a:endParaRPr lang="ja-JP" altLang="en-US" sz="1000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4589422" y="194504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bg1"/>
                </a:solidFill>
              </a:rPr>
              <a:t>イクスカ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54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82984" y="692696"/>
            <a:ext cx="8253016" cy="374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8738" algn="ctr">
              <a:lnSpc>
                <a:spcPts val="9500"/>
              </a:lnSpc>
            </a:pPr>
            <a:r>
              <a:rPr kumimoji="1" lang="ja-JP" altLang="en-US" sz="72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03200" dist="279400" dir="5400000" rotWithShape="0">
                    <a:prstClr val="black">
                      <a:alpha val="25000"/>
                    </a:prstClr>
                  </a:outerShdw>
                </a:effectLst>
                <a:latin typeface="+mj-ea"/>
                <a:ea typeface="+mj-ea"/>
              </a:rPr>
              <a:t>ぜひ おぼえて</a:t>
            </a:r>
            <a:endParaRPr kumimoji="1" lang="en-US" altLang="ja-JP" sz="7200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03200" dist="279400" dir="5400000" rotWithShape="0">
                  <a:prstClr val="black">
                    <a:alpha val="25000"/>
                  </a:prstClr>
                </a:outerShdw>
              </a:effectLst>
              <a:latin typeface="+mj-ea"/>
              <a:ea typeface="+mj-ea"/>
            </a:endParaRPr>
          </a:p>
          <a:p>
            <a:pPr indent="58738" algn="ctr">
              <a:lnSpc>
                <a:spcPts val="9500"/>
              </a:lnSpc>
            </a:pPr>
            <a:r>
              <a:rPr lang="ja-JP" altLang="en-US" sz="72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03200" dist="279400" dir="5400000" rotWithShape="0">
                    <a:prstClr val="black">
                      <a:alpha val="25000"/>
                    </a:prstClr>
                  </a:outerShdw>
                </a:effectLst>
                <a:latin typeface="+mj-ea"/>
                <a:ea typeface="+mj-ea"/>
              </a:rPr>
              <a:t>バスに</a:t>
            </a:r>
            <a:r>
              <a:rPr lang="ja-JP" altLang="en-US" sz="7200" spc="-4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03200" dist="279400" dir="5400000" rotWithShape="0">
                    <a:prstClr val="black">
                      <a:alpha val="25000"/>
                    </a:prstClr>
                  </a:outerShdw>
                </a:effectLst>
                <a:latin typeface="+mj-ea"/>
                <a:ea typeface="+mj-ea"/>
              </a:rPr>
              <a:t>乗れるよう</a:t>
            </a:r>
            <a:r>
              <a:rPr lang="ja-JP" altLang="en-US" sz="72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03200" dist="279400" dir="5400000" rotWithShape="0">
                    <a:prstClr val="black">
                      <a:alpha val="25000"/>
                    </a:prstClr>
                  </a:outerShdw>
                </a:effectLst>
                <a:latin typeface="+mj-ea"/>
                <a:ea typeface="+mj-ea"/>
              </a:rPr>
              <a:t>に</a:t>
            </a:r>
            <a:endParaRPr lang="en-US" altLang="ja-JP" sz="7200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03200" dist="279400" dir="5400000" rotWithShape="0">
                  <a:prstClr val="black">
                    <a:alpha val="25000"/>
                  </a:prstClr>
                </a:outerShdw>
              </a:effectLst>
              <a:latin typeface="+mj-ea"/>
              <a:ea typeface="+mj-ea"/>
            </a:endParaRPr>
          </a:p>
          <a:p>
            <a:pPr indent="58738" algn="ctr">
              <a:lnSpc>
                <a:spcPts val="9500"/>
              </a:lnSpc>
            </a:pPr>
            <a:r>
              <a:rPr lang="ja-JP" altLang="en-US" sz="7200" spc="-1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03200" dist="279400" dir="5400000" rotWithShape="0">
                    <a:prstClr val="black">
                      <a:alpha val="25000"/>
                    </a:prstClr>
                  </a:outerShdw>
                </a:effectLst>
                <a:latin typeface="+mj-ea"/>
                <a:ea typeface="+mj-ea"/>
              </a:rPr>
              <a:t>なろ</a:t>
            </a:r>
            <a:r>
              <a:rPr lang="ja-JP" altLang="en-US" sz="7200" spc="-2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03200" dist="279400" dir="5400000" rotWithShape="0">
                    <a:prstClr val="black">
                      <a:alpha val="25000"/>
                    </a:prstClr>
                  </a:outerShdw>
                </a:effectLst>
                <a:latin typeface="+mj-ea"/>
                <a:ea typeface="+mj-ea"/>
              </a:rPr>
              <a:t>う</a:t>
            </a:r>
            <a:r>
              <a:rPr lang="ja-JP" altLang="en-US" sz="7200" spc="-3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03200" dist="279400" dir="5400000" rotWithShape="0">
                    <a:prstClr val="black">
                      <a:alpha val="25000"/>
                    </a:prstClr>
                  </a:outerShdw>
                </a:effectLst>
                <a:latin typeface="+mj-ea"/>
                <a:ea typeface="+mj-ea"/>
              </a:rPr>
              <a:t>！</a:t>
            </a:r>
            <a:r>
              <a:rPr lang="ja-JP" altLang="en-US" sz="7200" spc="-1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03200" dist="279400" dir="5400000" rotWithShape="0">
                    <a:prstClr val="black">
                      <a:alpha val="25000"/>
                    </a:prstClr>
                  </a:outerShdw>
                </a:effectLst>
                <a:latin typeface="+mj-ea"/>
                <a:ea typeface="+mj-ea"/>
              </a:rPr>
              <a:t>！</a:t>
            </a:r>
            <a:endParaRPr kumimoji="1" lang="ja-JP" altLang="en-US" sz="7200" spc="-1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03200" dist="279400" dir="5400000" rotWithShape="0">
                  <a:prstClr val="black">
                    <a:alpha val="25000"/>
                  </a:prst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834316"/>
            <a:ext cx="1872208" cy="25546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89B9C-55AE-471B-8AA1-7A406D031EF5}" type="slidenum">
              <a:rPr lang="ja-JP" altLang="en-US" sz="1400" b="1" smtClean="0"/>
              <a:pPr>
                <a:defRPr/>
              </a:pPr>
              <a:t>19</a:t>
            </a:fld>
            <a:endParaRPr lang="ja-JP" altLang="en-US" sz="14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3541028" y="1757576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b="1" spc="-10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の</a:t>
            </a:r>
            <a:endParaRPr lang="ja-JP" altLang="en-US" b="1" spc="-10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+ 1c black" panose="020B0902020203020207" pitchFamily="50" charset="-128"/>
              <a:ea typeface="M+ 1c black" panose="020B0902020203020207" pitchFamily="50" charset="-128"/>
              <a:cs typeface="M+ 1c black" panose="020B09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087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 rotWithShape="1">
          <a:blip r:embed="rId2"/>
          <a:srcRect b="10571"/>
          <a:stretch/>
        </p:blipFill>
        <p:spPr bwMode="auto">
          <a:xfrm>
            <a:off x="539750" y="4006850"/>
            <a:ext cx="2160588" cy="2628900"/>
          </a:xfrm>
          <a:prstGeom prst="rect">
            <a:avLst/>
          </a:prstGeom>
          <a:noFill/>
          <a:ln>
            <a:noFill/>
          </a:ln>
          <a:effectLst>
            <a:outerShdw blurRad="127000" dist="63500" dir="2700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63500" y="1196975"/>
            <a:ext cx="4364038" cy="6477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ja-JP" altLang="en-US" dirty="0" smtClean="0">
                <a:solidFill>
                  <a:srgbClr val="7030A0"/>
                </a:solidFill>
                <a:latin typeface="Rounded Mgen+ 1c bold" pitchFamily="50" charset="-128"/>
                <a:ea typeface="Rounded Mgen+ 1c bold" pitchFamily="50" charset="-128"/>
              </a:rPr>
              <a:t>①バス</a:t>
            </a:r>
            <a:r>
              <a:rPr lang="ja-JP" altLang="en-US" dirty="0" err="1" smtClean="0">
                <a:solidFill>
                  <a:srgbClr val="7030A0"/>
                </a:solidFill>
                <a:latin typeface="Rounded Mgen+ 1c bold" pitchFamily="50" charset="-128"/>
                <a:ea typeface="Rounded Mgen+ 1c bold" pitchFamily="50" charset="-128"/>
              </a:rPr>
              <a:t>ていに</a:t>
            </a:r>
            <a:r>
              <a:rPr lang="ja-JP" altLang="en-US" dirty="0" smtClean="0">
                <a:solidFill>
                  <a:srgbClr val="7030A0"/>
                </a:solidFill>
                <a:latin typeface="Rounded Mgen+ 1c bold" pitchFamily="50" charset="-128"/>
                <a:ea typeface="Rounded Mgen+ 1c bold" pitchFamily="50" charset="-128"/>
              </a:rPr>
              <a:t> ついたら</a:t>
            </a:r>
          </a:p>
        </p:txBody>
      </p:sp>
      <p:sp>
        <p:nvSpPr>
          <p:cNvPr id="717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0805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 anchor="b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１．バス</a:t>
            </a:r>
            <a:r>
              <a:rPr lang="ja-JP" altLang="en-US" sz="3800" b="1" cap="none" spc="-1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の のり</a:t>
            </a:r>
            <a:r>
              <a:rPr lang="ja-JP" altLang="en-US" sz="3800" b="1" cap="none" spc="-10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方</a:t>
            </a:r>
            <a:endParaRPr lang="ja-JP" altLang="en-US" sz="3800" b="1" cap="none" spc="-10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+ 1c black" panose="020B0902020203020207" pitchFamily="50" charset="-128"/>
              <a:ea typeface="M+ 1c black" panose="020B0902020203020207" pitchFamily="50" charset="-128"/>
              <a:cs typeface="M+ 1c black" panose="020B0902020203020207" pitchFamily="50" charset="-128"/>
            </a:endParaRPr>
          </a:p>
        </p:txBody>
      </p:sp>
      <p:sp>
        <p:nvSpPr>
          <p:cNvPr id="7175" name="AutoShape 9"/>
          <p:cNvSpPr>
            <a:spLocks noChangeArrowheads="1"/>
          </p:cNvSpPr>
          <p:nvPr/>
        </p:nvSpPr>
        <p:spPr bwMode="auto">
          <a:xfrm>
            <a:off x="4651524" y="1267668"/>
            <a:ext cx="4308772" cy="90054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</p:spPr>
        <p:txBody>
          <a:bodyPr wrap="none" tIns="0"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kumimoji="1" sz="2600">
                <a:solidFill>
                  <a:schemeClr val="tx1"/>
                </a:solidFill>
                <a:latin typeface="Perpetua" pitchFamily="18" charset="0"/>
                <a:ea typeface="HG創英ﾌﾟﾚｾﾞﾝｽEB" pitchFamily="17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kumimoji="1" sz="2400">
                <a:solidFill>
                  <a:schemeClr val="tx1"/>
                </a:solidFill>
                <a:latin typeface="Perpetua" pitchFamily="18" charset="0"/>
                <a:ea typeface="HG創英ﾌﾟﾚｾﾞﾝｽEB" pitchFamily="17" charset="-128"/>
              </a:defRPr>
            </a:lvl2pPr>
            <a:lvl3pPr marL="1143000" indent="-228600">
              <a:spcBef>
                <a:spcPts val="375"/>
              </a:spcBef>
              <a:buClr>
                <a:srgbClr val="B2B8E0"/>
              </a:buClr>
              <a:buSzPct val="85000"/>
              <a:buFont typeface="Wingdings 2" pitchFamily="18" charset="2"/>
              <a:buChar char=""/>
              <a:defRPr kumimoji="1" sz="2000">
                <a:solidFill>
                  <a:schemeClr val="tx1"/>
                </a:solidFill>
                <a:latin typeface="Perpetua" pitchFamily="18" charset="0"/>
                <a:ea typeface="HG創英ﾌﾟﾚｾﾞﾝｽEB" pitchFamily="17" charset="-128"/>
              </a:defRPr>
            </a:lvl3pPr>
            <a:lvl4pPr marL="1600200" indent="-228600">
              <a:spcBef>
                <a:spcPts val="375"/>
              </a:spcBef>
              <a:buClr>
                <a:srgbClr val="A7EA52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chemeClr val="tx1"/>
                </a:solidFill>
                <a:latin typeface="Perpetua" pitchFamily="18" charset="0"/>
                <a:ea typeface="HG創英ﾌﾟﾚｾﾞﾝｽEB" pitchFamily="17" charset="-128"/>
              </a:defRPr>
            </a:lvl4pPr>
            <a:lvl5pPr marL="2057400" indent="-228600">
              <a:spcBef>
                <a:spcPts val="375"/>
              </a:spcBef>
              <a:buClr>
                <a:srgbClr val="A7EA52"/>
              </a:buClr>
              <a:buChar char="o"/>
              <a:defRPr kumimoji="1" sz="2000">
                <a:solidFill>
                  <a:schemeClr val="tx1"/>
                </a:solidFill>
                <a:latin typeface="Perpetua" pitchFamily="18" charset="0"/>
                <a:ea typeface="HG創英ﾌﾟﾚｾﾞﾝｽEB" pitchFamily="17" charset="-128"/>
              </a:defRPr>
            </a:lvl5pPr>
            <a:lvl6pPr marL="2514600" indent="-228600" fontAlgn="base">
              <a:spcBef>
                <a:spcPts val="375"/>
              </a:spcBef>
              <a:spcAft>
                <a:spcPct val="0"/>
              </a:spcAft>
              <a:buClr>
                <a:srgbClr val="A7EA52"/>
              </a:buClr>
              <a:buChar char="o"/>
              <a:defRPr kumimoji="1" sz="2000">
                <a:solidFill>
                  <a:schemeClr val="tx1"/>
                </a:solidFill>
                <a:latin typeface="Perpetua" pitchFamily="18" charset="0"/>
                <a:ea typeface="HG創英ﾌﾟﾚｾﾞﾝｽEB" pitchFamily="17" charset="-128"/>
              </a:defRPr>
            </a:lvl6pPr>
            <a:lvl7pPr marL="2971800" indent="-228600" fontAlgn="base">
              <a:spcBef>
                <a:spcPts val="375"/>
              </a:spcBef>
              <a:spcAft>
                <a:spcPct val="0"/>
              </a:spcAft>
              <a:buClr>
                <a:srgbClr val="A7EA52"/>
              </a:buClr>
              <a:buChar char="o"/>
              <a:defRPr kumimoji="1" sz="2000">
                <a:solidFill>
                  <a:schemeClr val="tx1"/>
                </a:solidFill>
                <a:latin typeface="Perpetua" pitchFamily="18" charset="0"/>
                <a:ea typeface="HG創英ﾌﾟﾚｾﾞﾝｽEB" pitchFamily="17" charset="-128"/>
              </a:defRPr>
            </a:lvl7pPr>
            <a:lvl8pPr marL="3429000" indent="-228600" fontAlgn="base">
              <a:spcBef>
                <a:spcPts val="375"/>
              </a:spcBef>
              <a:spcAft>
                <a:spcPct val="0"/>
              </a:spcAft>
              <a:buClr>
                <a:srgbClr val="A7EA52"/>
              </a:buClr>
              <a:buChar char="o"/>
              <a:defRPr kumimoji="1" sz="2000">
                <a:solidFill>
                  <a:schemeClr val="tx1"/>
                </a:solidFill>
                <a:latin typeface="Perpetua" pitchFamily="18" charset="0"/>
                <a:ea typeface="HG創英ﾌﾟﾚｾﾞﾝｽEB" pitchFamily="17" charset="-128"/>
              </a:defRPr>
            </a:lvl8pPr>
            <a:lvl9pPr marL="3886200" indent="-228600" fontAlgn="base">
              <a:spcBef>
                <a:spcPts val="375"/>
              </a:spcBef>
              <a:spcAft>
                <a:spcPct val="0"/>
              </a:spcAft>
              <a:buClr>
                <a:srgbClr val="A7EA52"/>
              </a:buClr>
              <a:buChar char="o"/>
              <a:defRPr kumimoji="1" sz="2000">
                <a:solidFill>
                  <a:schemeClr val="tx1"/>
                </a:solidFill>
                <a:latin typeface="Perpetua" pitchFamily="18" charset="0"/>
                <a:ea typeface="HG創英ﾌﾟﾚｾﾞﾝｽEB" pitchFamily="17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2000" b="1" dirty="0" smtClean="0">
                <a:solidFill>
                  <a:schemeClr val="bg1"/>
                </a:solidFill>
                <a:latin typeface="Arial" charset="0"/>
                <a:ea typeface="ＭＳ ゴシック" pitchFamily="49" charset="-128"/>
              </a:rPr>
              <a:t>バス</a:t>
            </a:r>
            <a:r>
              <a:rPr lang="ja-JP" altLang="en-US" sz="2000" b="1" dirty="0" err="1" smtClean="0">
                <a:solidFill>
                  <a:schemeClr val="bg1"/>
                </a:solidFill>
                <a:latin typeface="Arial" charset="0"/>
                <a:ea typeface="ＭＳ ゴシック" pitchFamily="49" charset="-128"/>
              </a:rPr>
              <a:t>ていに</a:t>
            </a:r>
            <a:r>
              <a:rPr lang="ja-JP" altLang="en-US" sz="2000" b="1" dirty="0" smtClean="0">
                <a:solidFill>
                  <a:schemeClr val="bg1"/>
                </a:solidFill>
                <a:latin typeface="Arial" charset="0"/>
                <a:ea typeface="ＭＳ ゴシック" pitchFamily="49" charset="-128"/>
              </a:rPr>
              <a:t> ついたら どんなことを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2000" b="1" dirty="0" smtClean="0">
                <a:solidFill>
                  <a:schemeClr val="bg1"/>
                </a:solidFill>
                <a:latin typeface="Arial" charset="0"/>
                <a:ea typeface="ＭＳ ゴシック" pitchFamily="49" charset="-128"/>
              </a:rPr>
              <a:t>たしかめれば いいのかな？</a:t>
            </a:r>
          </a:p>
        </p:txBody>
      </p:sp>
      <p:sp>
        <p:nvSpPr>
          <p:cNvPr id="11275" name="AutoShape 11"/>
          <p:cNvSpPr>
            <a:spLocks noChangeAspect="1" noChangeArrowheads="1" noTextEdit="1"/>
          </p:cNvSpPr>
          <p:nvPr/>
        </p:nvSpPr>
        <p:spPr bwMode="auto">
          <a:xfrm>
            <a:off x="2987675" y="2276475"/>
            <a:ext cx="561022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6" name="AutoShape 12"/>
          <p:cNvSpPr>
            <a:spLocks noChangeAspect="1" noChangeArrowheads="1" noTextEdit="1"/>
          </p:cNvSpPr>
          <p:nvPr/>
        </p:nvSpPr>
        <p:spPr bwMode="auto">
          <a:xfrm>
            <a:off x="3203575" y="2492375"/>
            <a:ext cx="561022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2500313"/>
            <a:ext cx="1503362" cy="3665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8" name="Group 14"/>
          <p:cNvGrpSpPr>
            <a:grpSpLocks/>
          </p:cNvGrpSpPr>
          <p:nvPr/>
        </p:nvGrpSpPr>
        <p:grpSpPr bwMode="auto">
          <a:xfrm>
            <a:off x="3570288" y="2973388"/>
            <a:ext cx="5249862" cy="2500312"/>
            <a:chOff x="2340" y="1873"/>
            <a:chExt cx="3307" cy="1575"/>
          </a:xfrm>
        </p:grpSpPr>
        <p:pic>
          <p:nvPicPr>
            <p:cNvPr id="7184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50" y="1874"/>
              <a:ext cx="2097" cy="157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11281" name="Line 16"/>
            <p:cNvSpPr>
              <a:spLocks noChangeShapeType="1"/>
            </p:cNvSpPr>
            <p:nvPr/>
          </p:nvSpPr>
          <p:spPr bwMode="auto">
            <a:xfrm flipV="1">
              <a:off x="2587" y="1873"/>
              <a:ext cx="964" cy="228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82" name="Line 17"/>
            <p:cNvSpPr>
              <a:spLocks noChangeShapeType="1"/>
            </p:cNvSpPr>
            <p:nvPr/>
          </p:nvSpPr>
          <p:spPr bwMode="auto">
            <a:xfrm>
              <a:off x="2555" y="2641"/>
              <a:ext cx="996" cy="807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83" name="Oval 18"/>
            <p:cNvSpPr>
              <a:spLocks noChangeArrowheads="1"/>
            </p:cNvSpPr>
            <p:nvPr/>
          </p:nvSpPr>
          <p:spPr bwMode="auto">
            <a:xfrm>
              <a:off x="2340" y="2107"/>
              <a:ext cx="540" cy="540"/>
            </a:xfrm>
            <a:prstGeom prst="ellipse">
              <a:avLst/>
            </a:pr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>
                <a:solidFill>
                  <a:schemeClr val="tx1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47123" name="Oval 19"/>
          <p:cNvSpPr>
            <a:spLocks noChangeArrowheads="1"/>
          </p:cNvSpPr>
          <p:nvPr/>
        </p:nvSpPr>
        <p:spPr bwMode="auto">
          <a:xfrm>
            <a:off x="6018213" y="4006850"/>
            <a:ext cx="2263775" cy="1022350"/>
          </a:xfrm>
          <a:prstGeom prst="ellipse">
            <a:avLst/>
          </a:prstGeom>
          <a:noFill/>
          <a:ln w="635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50825" y="1916113"/>
            <a:ext cx="2728917" cy="1800225"/>
            <a:chOff x="250825" y="1916113"/>
            <a:chExt cx="2728917" cy="1800225"/>
          </a:xfrm>
        </p:grpSpPr>
        <p:grpSp>
          <p:nvGrpSpPr>
            <p:cNvPr id="47109" name="Group 5"/>
            <p:cNvGrpSpPr>
              <a:grpSpLocks/>
            </p:cNvGrpSpPr>
            <p:nvPr/>
          </p:nvGrpSpPr>
          <p:grpSpPr bwMode="auto">
            <a:xfrm>
              <a:off x="250825" y="1916113"/>
              <a:ext cx="2728917" cy="1800225"/>
              <a:chOff x="158" y="1381"/>
              <a:chExt cx="1719" cy="1134"/>
            </a:xfrm>
          </p:grpSpPr>
          <p:sp>
            <p:nvSpPr>
              <p:cNvPr id="8" name="円形吹き出し 7"/>
              <p:cNvSpPr>
                <a:spLocks noChangeArrowheads="1"/>
              </p:cNvSpPr>
              <p:nvPr/>
            </p:nvSpPr>
            <p:spPr bwMode="auto">
              <a:xfrm>
                <a:off x="158" y="1381"/>
                <a:ext cx="1678" cy="1134"/>
              </a:xfrm>
              <a:prstGeom prst="wedgeEllipseCallout">
                <a:avLst>
                  <a:gd name="adj1" fmla="val 296"/>
                  <a:gd name="adj2" fmla="val 66139"/>
                </a:avLst>
              </a:prstGeom>
              <a:ln/>
              <a:ex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4" name="正方形/長方形 3"/>
              <p:cNvSpPr/>
              <p:nvPr/>
            </p:nvSpPr>
            <p:spPr>
              <a:xfrm>
                <a:off x="198" y="1444"/>
                <a:ext cx="1679" cy="1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ts val="2700"/>
                  </a:lnSpc>
                  <a:defRPr/>
                </a:pPr>
                <a:r>
                  <a:rPr lang="ja-JP" altLang="en-US" sz="2000" b="1" dirty="0" smtClean="0">
                    <a:solidFill>
                      <a:srgbClr val="FFFFFF"/>
                    </a:solidFill>
                    <a:latin typeface="HG創英角ﾎﾟｯﾌﾟ体" pitchFamily="49" charset="-128"/>
                    <a:ea typeface="ＭＳ ゴシック" pitchFamily="49" charset="-128"/>
                  </a:rPr>
                  <a:t>時こくひょう</a:t>
                </a:r>
                <a:r>
                  <a:rPr lang="ja-JP" altLang="en-US" sz="2000" b="1" dirty="0">
                    <a:solidFill>
                      <a:srgbClr val="FFFFFF"/>
                    </a:solidFill>
                    <a:latin typeface="HG創英角ﾎﾟｯﾌﾟ体" pitchFamily="49" charset="-128"/>
                    <a:ea typeface="ＭＳ ゴシック" pitchFamily="49" charset="-128"/>
                  </a:rPr>
                  <a:t>で</a:t>
                </a:r>
                <a:endParaRPr lang="en-US" altLang="ja-JP" sz="2000" b="1" dirty="0">
                  <a:solidFill>
                    <a:srgbClr val="FFFFFF"/>
                  </a:solidFill>
                  <a:latin typeface="HG創英角ﾎﾟｯﾌﾟ体" pitchFamily="49" charset="-128"/>
                  <a:ea typeface="ＭＳ ゴシック" pitchFamily="49" charset="-128"/>
                </a:endParaRPr>
              </a:p>
              <a:p>
                <a:pPr algn="ctr">
                  <a:lnSpc>
                    <a:spcPts val="2700"/>
                  </a:lnSpc>
                  <a:defRPr/>
                </a:pPr>
                <a:r>
                  <a:rPr lang="ja-JP" altLang="en-US" sz="2000" b="1" dirty="0" smtClean="0">
                    <a:solidFill>
                      <a:srgbClr val="FFFFFF"/>
                    </a:solidFill>
                    <a:latin typeface="HG創英角ﾎﾟｯﾌﾟ体" pitchFamily="49" charset="-128"/>
                    <a:ea typeface="ＭＳ ゴシック" pitchFamily="49" charset="-128"/>
                  </a:rPr>
                  <a:t>「行き先」</a:t>
                </a:r>
                <a:r>
                  <a:rPr lang="ja-JP" altLang="en-US" sz="2000" b="1" dirty="0">
                    <a:solidFill>
                      <a:srgbClr val="FFFFFF"/>
                    </a:solidFill>
                    <a:latin typeface="HG創英角ﾎﾟｯﾌﾟ体" pitchFamily="49" charset="-128"/>
                    <a:ea typeface="ＭＳ ゴシック" pitchFamily="49" charset="-128"/>
                  </a:rPr>
                  <a:t>と</a:t>
                </a:r>
              </a:p>
              <a:p>
                <a:pPr algn="ctr">
                  <a:lnSpc>
                    <a:spcPts val="2700"/>
                  </a:lnSpc>
                  <a:defRPr/>
                </a:pPr>
                <a:r>
                  <a:rPr lang="ja-JP" altLang="en-US" sz="2000" b="1" dirty="0" smtClean="0">
                    <a:solidFill>
                      <a:srgbClr val="FFFFFF"/>
                    </a:solidFill>
                    <a:latin typeface="HG創英角ﾎﾟｯﾌﾟ体" pitchFamily="49" charset="-128"/>
                    <a:ea typeface="ＭＳ ゴシック" pitchFamily="49" charset="-128"/>
                  </a:rPr>
                  <a:t>「時こく</a:t>
                </a:r>
                <a:r>
                  <a:rPr lang="ja-JP" altLang="en-US" sz="2000" b="1" dirty="0">
                    <a:solidFill>
                      <a:srgbClr val="FFFFFF"/>
                    </a:solidFill>
                    <a:latin typeface="HG創英角ﾎﾟｯﾌﾟ体" pitchFamily="49" charset="-128"/>
                    <a:ea typeface="ＭＳ ゴシック" pitchFamily="49" charset="-128"/>
                  </a:rPr>
                  <a:t>」を</a:t>
                </a:r>
                <a:endParaRPr lang="en-US" altLang="ja-JP" sz="2000" b="1" dirty="0">
                  <a:solidFill>
                    <a:srgbClr val="FFFFFF"/>
                  </a:solidFill>
                  <a:latin typeface="HG創英角ﾎﾟｯﾌﾟ体" pitchFamily="49" charset="-128"/>
                  <a:ea typeface="ＭＳ ゴシック" pitchFamily="49" charset="-128"/>
                </a:endParaRPr>
              </a:p>
              <a:p>
                <a:pPr algn="ctr">
                  <a:lnSpc>
                    <a:spcPts val="2700"/>
                  </a:lnSpc>
                  <a:defRPr/>
                </a:pPr>
                <a:r>
                  <a:rPr lang="ja-JP" altLang="en-US" sz="2000" b="1" dirty="0">
                    <a:solidFill>
                      <a:srgbClr val="FFFFFF"/>
                    </a:solidFill>
                    <a:latin typeface="HG創英角ﾎﾟｯﾌﾟ体" pitchFamily="49" charset="-128"/>
                    <a:ea typeface="ＭＳ ゴシック" pitchFamily="49" charset="-128"/>
                  </a:rPr>
                  <a:t>たしかめよう。</a:t>
                </a:r>
              </a:p>
            </p:txBody>
          </p:sp>
        </p:grpSp>
        <p:sp>
          <p:nvSpPr>
            <p:cNvPr id="12" name="正方形/長方形 11"/>
            <p:cNvSpPr/>
            <p:nvPr/>
          </p:nvSpPr>
          <p:spPr>
            <a:xfrm>
              <a:off x="672465" y="2060258"/>
              <a:ext cx="720725" cy="215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ja-JP" altLang="en-US" sz="900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 </a:t>
              </a:r>
              <a:r>
                <a:rPr lang="ja-JP" altLang="en-US" sz="900" dirty="0" err="1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じ</a:t>
              </a:r>
              <a:endParaRPr lang="en-US" altLang="ja-JP" sz="1000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1048067" y="2416175"/>
              <a:ext cx="1204437" cy="215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ja-JP" altLang="en-US" sz="900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 </a:t>
              </a:r>
              <a:r>
                <a:rPr lang="ja-JP" altLang="en-US" sz="900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い　　　さき</a:t>
              </a:r>
              <a:endParaRPr lang="en-US" altLang="ja-JP" sz="1000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1074340" y="2753995"/>
              <a:ext cx="720725" cy="215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ja-JP" altLang="en-US" sz="900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 </a:t>
              </a:r>
              <a:r>
                <a:rPr lang="ja-JP" altLang="en-US" sz="900" dirty="0" err="1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じ</a:t>
              </a:r>
              <a:endParaRPr lang="en-US" altLang="ja-JP" sz="1000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3646872" y="8386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solidFill>
                  <a:schemeClr val="bg1"/>
                </a:solidFill>
              </a:rPr>
              <a:t>か た</a:t>
            </a:r>
            <a:endParaRPr kumimoji="1" lang="ja-JP" altLang="en-US" sz="1100" b="1" dirty="0">
              <a:solidFill>
                <a:schemeClr val="bg1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89B9C-55AE-471B-8AA1-7A406D031EF5}" type="slidenum">
              <a:rPr lang="ja-JP" altLang="en-US" sz="1400" b="1" smtClean="0"/>
              <a:pPr>
                <a:defRPr/>
              </a:pPr>
              <a:t>2</a:t>
            </a:fld>
            <a:endParaRPr lang="ja-JP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300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7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47123" grpId="0" animBg="1"/>
      <p:bldP spid="471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63500" y="1268413"/>
            <a:ext cx="3816350" cy="7921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ja-JP" altLang="en-US" dirty="0" smtClean="0">
                <a:solidFill>
                  <a:srgbClr val="7030A0"/>
                </a:solidFill>
                <a:latin typeface="Rounded Mgen+ 1c bold" pitchFamily="50" charset="-128"/>
                <a:ea typeface="Rounded Mgen+ 1c bold" pitchFamily="50" charset="-128"/>
              </a:rPr>
              <a:t>②バスの まち</a:t>
            </a:r>
            <a:r>
              <a:rPr lang="ja-JP" altLang="en-US" dirty="0">
                <a:solidFill>
                  <a:srgbClr val="7030A0"/>
                </a:solidFill>
                <a:latin typeface="Rounded Mgen+ 1c bold" pitchFamily="50" charset="-128"/>
                <a:ea typeface="Rounded Mgen+ 1c bold" pitchFamily="50" charset="-128"/>
              </a:rPr>
              <a:t>方</a:t>
            </a:r>
            <a:endParaRPr lang="ja-JP" altLang="en-US" dirty="0" smtClean="0">
              <a:solidFill>
                <a:srgbClr val="7030A0"/>
              </a:solidFill>
              <a:latin typeface="Rounded Mgen+ 1c bold" pitchFamily="50" charset="-128"/>
              <a:ea typeface="Rounded Mgen+ 1c bold" pitchFamily="50" charset="-128"/>
            </a:endParaRPr>
          </a:p>
        </p:txBody>
      </p:sp>
      <p:sp>
        <p:nvSpPr>
          <p:cNvPr id="15" name="正方形/長方形 11"/>
          <p:cNvSpPr/>
          <p:nvPr/>
        </p:nvSpPr>
        <p:spPr bwMode="auto">
          <a:xfrm>
            <a:off x="2692404" y="1154113"/>
            <a:ext cx="720726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0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かた</a:t>
            </a:r>
            <a:endParaRPr lang="en-US" altLang="ja-JP" sz="10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179388" y="1773238"/>
            <a:ext cx="2667003" cy="1800225"/>
            <a:chOff x="179388" y="1773238"/>
            <a:chExt cx="2667003" cy="1800225"/>
          </a:xfrm>
        </p:grpSpPr>
        <p:sp>
          <p:nvSpPr>
            <p:cNvPr id="8" name="円形吹き出し 7"/>
            <p:cNvSpPr>
              <a:spLocks noChangeArrowheads="1"/>
            </p:cNvSpPr>
            <p:nvPr/>
          </p:nvSpPr>
          <p:spPr bwMode="auto">
            <a:xfrm>
              <a:off x="179388" y="1773238"/>
              <a:ext cx="2667003" cy="1800225"/>
            </a:xfrm>
            <a:prstGeom prst="wedgeEllipseCallout">
              <a:avLst>
                <a:gd name="adj1" fmla="val 2613"/>
                <a:gd name="adj2" fmla="val 68578"/>
              </a:avLst>
            </a:prstGeom>
            <a:ln/>
            <a:ex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" name="正方形/長方形 3"/>
            <p:cNvSpPr/>
            <p:nvPr/>
          </p:nvSpPr>
          <p:spPr bwMode="auto">
            <a:xfrm>
              <a:off x="309563" y="1847851"/>
              <a:ext cx="2374903" cy="16557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2700"/>
                </a:lnSpc>
                <a:defRPr/>
              </a:pPr>
              <a:r>
                <a:rPr lang="ja-JP" altLang="en-US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歩く</a:t>
              </a:r>
              <a:r>
                <a:rPr lang="ja-JP" altLang="en-US" b="1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人の </a:t>
              </a:r>
            </a:p>
            <a:p>
              <a:pPr algn="ctr">
                <a:lnSpc>
                  <a:spcPts val="2700"/>
                </a:lnSpc>
                <a:defRPr/>
              </a:pPr>
              <a:r>
                <a:rPr lang="ja-JP" altLang="en-US" b="1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じゃまに ならない</a:t>
              </a:r>
            </a:p>
            <a:p>
              <a:pPr algn="ctr">
                <a:lnSpc>
                  <a:spcPts val="2700"/>
                </a:lnSpc>
                <a:defRPr/>
              </a:pPr>
              <a:r>
                <a:rPr lang="ja-JP" altLang="en-US" b="1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ように</a:t>
              </a:r>
              <a:r>
                <a:rPr lang="ja-JP" altLang="en-US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、一</a:t>
              </a:r>
              <a:r>
                <a:rPr lang="ja-JP" altLang="en-US" b="1" dirty="0" err="1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れつに</a:t>
              </a:r>
              <a:endParaRPr lang="en-US" altLang="ja-JP" b="1" dirty="0" smtClean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algn="ctr">
                <a:lnSpc>
                  <a:spcPts val="2700"/>
                </a:lnSpc>
                <a:defRPr/>
              </a:pPr>
              <a:r>
                <a:rPr lang="ja-JP" altLang="en-US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ならんで</a:t>
              </a:r>
              <a:r>
                <a:rPr lang="ja-JP" altLang="en-US" b="1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ね。</a:t>
              </a:r>
            </a:p>
          </p:txBody>
        </p:sp>
        <p:sp>
          <p:nvSpPr>
            <p:cNvPr id="2" name="正方形/長方形 11"/>
            <p:cNvSpPr/>
            <p:nvPr/>
          </p:nvSpPr>
          <p:spPr bwMode="auto">
            <a:xfrm>
              <a:off x="876301" y="1874838"/>
              <a:ext cx="1214439" cy="215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ja-JP" altLang="en-US" sz="900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 </a:t>
              </a:r>
              <a:r>
                <a:rPr lang="ja-JP" altLang="en-US" sz="900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ある　　</a:t>
              </a:r>
              <a:r>
                <a:rPr lang="ja-JP" altLang="en-US" sz="1000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ひと</a:t>
              </a:r>
              <a:endParaRPr lang="en-US" altLang="ja-JP" sz="1000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16" name="正方形/長方形 11"/>
            <p:cNvSpPr/>
            <p:nvPr/>
          </p:nvSpPr>
          <p:spPr bwMode="auto">
            <a:xfrm>
              <a:off x="1366840" y="2581276"/>
              <a:ext cx="720726" cy="215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ja-JP" altLang="en-US" sz="900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 </a:t>
              </a:r>
              <a:r>
                <a:rPr lang="ja-JP" altLang="en-US" sz="1000" dirty="0" err="1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いち</a:t>
              </a:r>
              <a:endParaRPr lang="en-US" altLang="ja-JP" sz="1000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4150928" y="1262063"/>
            <a:ext cx="4669545" cy="942801"/>
            <a:chOff x="4150928" y="1262063"/>
            <a:chExt cx="4669545" cy="942801"/>
          </a:xfrm>
        </p:grpSpPr>
        <p:sp>
          <p:nvSpPr>
            <p:cNvPr id="8197" name="AutoShape 6"/>
            <p:cNvSpPr>
              <a:spLocks noChangeArrowheads="1"/>
            </p:cNvSpPr>
            <p:nvPr/>
          </p:nvSpPr>
          <p:spPr bwMode="auto">
            <a:xfrm>
              <a:off x="4150928" y="1262063"/>
              <a:ext cx="4669545" cy="942801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  <a:effectLst>
              <a:softEdge rad="63500"/>
            </a:effectLst>
          </p:spPr>
          <p:txBody>
            <a:bodyPr wrap="none" anchor="ctr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kumimoji="1" sz="26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defRPr kumimoji="1" sz="24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2pPr>
              <a:lvl3pPr marL="1143000" indent="-228600">
                <a:spcBef>
                  <a:spcPts val="375"/>
                </a:spcBef>
                <a:buClr>
                  <a:srgbClr val="B2B8E0"/>
                </a:buClr>
                <a:buSzPct val="85000"/>
                <a:buFont typeface="Wingdings 2" pitchFamily="18" charset="2"/>
                <a:buChar char=""/>
                <a:defRPr kumimoji="1" sz="20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3pPr>
              <a:lvl4pPr marL="1600200" indent="-228600">
                <a:spcBef>
                  <a:spcPts val="375"/>
                </a:spcBef>
                <a:buClr>
                  <a:srgbClr val="A7EA52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4pPr>
              <a:lvl5pPr marL="2057400" indent="-228600">
                <a:spcBef>
                  <a:spcPts val="375"/>
                </a:spcBef>
                <a:buClr>
                  <a:srgbClr val="A7EA52"/>
                </a:buClr>
                <a:buChar char="o"/>
                <a:defRPr kumimoji="1" sz="20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5pPr>
              <a:lvl6pPr marL="2514600" indent="-228600" fontAlgn="base">
                <a:spcBef>
                  <a:spcPts val="375"/>
                </a:spcBef>
                <a:spcAft>
                  <a:spcPct val="0"/>
                </a:spcAft>
                <a:buClr>
                  <a:srgbClr val="A7EA52"/>
                </a:buClr>
                <a:buChar char="o"/>
                <a:defRPr kumimoji="1" sz="20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6pPr>
              <a:lvl7pPr marL="2971800" indent="-228600" fontAlgn="base">
                <a:spcBef>
                  <a:spcPts val="375"/>
                </a:spcBef>
                <a:spcAft>
                  <a:spcPct val="0"/>
                </a:spcAft>
                <a:buClr>
                  <a:srgbClr val="A7EA52"/>
                </a:buClr>
                <a:buChar char="o"/>
                <a:defRPr kumimoji="1" sz="20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7pPr>
              <a:lvl8pPr marL="3429000" indent="-228600" fontAlgn="base">
                <a:spcBef>
                  <a:spcPts val="375"/>
                </a:spcBef>
                <a:spcAft>
                  <a:spcPct val="0"/>
                </a:spcAft>
                <a:buClr>
                  <a:srgbClr val="A7EA52"/>
                </a:buClr>
                <a:buChar char="o"/>
                <a:defRPr kumimoji="1" sz="20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8pPr>
              <a:lvl9pPr marL="3886200" indent="-228600" fontAlgn="base">
                <a:spcBef>
                  <a:spcPts val="375"/>
                </a:spcBef>
                <a:spcAft>
                  <a:spcPct val="0"/>
                </a:spcAft>
                <a:buClr>
                  <a:srgbClr val="A7EA52"/>
                </a:buClr>
                <a:buChar char="o"/>
                <a:defRPr kumimoji="1" sz="20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2000" b="1" dirty="0" smtClean="0">
                  <a:solidFill>
                    <a:schemeClr val="bg1"/>
                  </a:solidFill>
                  <a:latin typeface="Arial" charset="0"/>
                  <a:ea typeface="ＭＳ ゴシック" pitchFamily="49" charset="-128"/>
                </a:rPr>
                <a:t>バス</a:t>
              </a:r>
              <a:r>
                <a:rPr lang="ja-JP" altLang="en-US" sz="2000" b="1" dirty="0" err="1" smtClean="0">
                  <a:solidFill>
                    <a:schemeClr val="bg1"/>
                  </a:solidFill>
                  <a:latin typeface="Arial" charset="0"/>
                  <a:ea typeface="ＭＳ ゴシック" pitchFamily="49" charset="-128"/>
                </a:rPr>
                <a:t>てい</a:t>
              </a:r>
              <a:r>
                <a:rPr lang="ja-JP" altLang="en-US" sz="2000" b="1" dirty="0" smtClean="0">
                  <a:solidFill>
                    <a:schemeClr val="bg1"/>
                  </a:solidFill>
                  <a:latin typeface="Arial" charset="0"/>
                  <a:ea typeface="ＭＳ ゴシック" pitchFamily="49" charset="-128"/>
                </a:rPr>
                <a:t>で バスを まつ時は どんな</a:t>
              </a:r>
              <a:endParaRPr lang="en-US" altLang="ja-JP" sz="2000" b="1" dirty="0" smtClean="0">
                <a:solidFill>
                  <a:schemeClr val="bg1"/>
                </a:solidFill>
                <a:latin typeface="Arial" charset="0"/>
                <a:ea typeface="ＭＳ ゴシック" pitchFamily="49" charset="-128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2000" b="1" dirty="0" smtClean="0">
                  <a:solidFill>
                    <a:schemeClr val="bg1"/>
                  </a:solidFill>
                  <a:latin typeface="Arial" charset="0"/>
                  <a:ea typeface="ＭＳ ゴシック" pitchFamily="49" charset="-128"/>
                </a:rPr>
                <a:t>ことを ちゅういすれば いいのかな？</a:t>
              </a:r>
            </a:p>
          </p:txBody>
        </p:sp>
        <p:sp>
          <p:nvSpPr>
            <p:cNvPr id="19" name="正方形/長方形 11"/>
            <p:cNvSpPr/>
            <p:nvPr/>
          </p:nvSpPr>
          <p:spPr bwMode="auto">
            <a:xfrm>
              <a:off x="6854834" y="1309688"/>
              <a:ext cx="720726" cy="215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ja-JP" altLang="en-US" sz="900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 </a:t>
              </a:r>
              <a:r>
                <a:rPr lang="ja-JP" altLang="en-US" sz="900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とき</a:t>
              </a:r>
              <a:endParaRPr lang="en-US" altLang="ja-JP" sz="1000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  <p:sp>
        <p:nvSpPr>
          <p:cNvPr id="48140" name="Line 12"/>
          <p:cNvSpPr>
            <a:spLocks noChangeShapeType="1"/>
          </p:cNvSpPr>
          <p:nvPr/>
        </p:nvSpPr>
        <p:spPr bwMode="auto">
          <a:xfrm flipV="1">
            <a:off x="6804025" y="5157788"/>
            <a:ext cx="1511300" cy="1008062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8201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7"/>
          <a:stretch/>
        </p:blipFill>
        <p:spPr bwMode="auto">
          <a:xfrm>
            <a:off x="683568" y="3933056"/>
            <a:ext cx="2220795" cy="27320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タイトル 1"/>
          <p:cNvSpPr txBox="1">
            <a:spLocks/>
          </p:cNvSpPr>
          <p:nvPr/>
        </p:nvSpPr>
        <p:spPr>
          <a:xfrm>
            <a:off x="0" y="0"/>
            <a:ext cx="9144000" cy="9080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vert="horz" anchor="b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800" b="1" cap="none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１．バス</a:t>
            </a:r>
            <a:r>
              <a:rPr lang="ja-JP" altLang="en-US" sz="3800" b="1" cap="none" spc="-10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の のり方</a:t>
            </a:r>
            <a:endParaRPr lang="ja-JP" altLang="en-US" sz="3800" b="1" cap="none" spc="-10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+ 1c black" panose="020B0902020203020207" pitchFamily="50" charset="-128"/>
              <a:ea typeface="M+ 1c black" panose="020B0902020203020207" pitchFamily="50" charset="-128"/>
              <a:cs typeface="M+ 1c black" panose="020B0902020203020207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46872" y="8386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solidFill>
                  <a:schemeClr val="bg1"/>
                </a:solidFill>
              </a:rPr>
              <a:t>か た</a:t>
            </a:r>
            <a:endParaRPr kumimoji="1" lang="ja-JP" altLang="en-US" sz="1100" b="1" dirty="0">
              <a:solidFill>
                <a:schemeClr val="bg1"/>
              </a:solidFill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348038" y="2490788"/>
            <a:ext cx="5392738" cy="4033838"/>
            <a:chOff x="2109" y="1569"/>
            <a:chExt cx="3397" cy="2541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09" y="1570"/>
              <a:ext cx="3392" cy="2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12" y="1569"/>
              <a:ext cx="3394" cy="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42" y="4346605"/>
            <a:ext cx="1631434" cy="166627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89B9C-55AE-471B-8AA1-7A406D031EF5}" type="slidenum">
              <a:rPr lang="ja-JP" altLang="en-US" sz="1400" b="1" smtClean="0"/>
              <a:pPr>
                <a:defRPr/>
              </a:pPr>
              <a:t>3</a:t>
            </a:fld>
            <a:endParaRPr lang="ja-JP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4"/>
          <a:stretch/>
        </p:blipFill>
        <p:spPr bwMode="auto">
          <a:xfrm>
            <a:off x="715070" y="3573463"/>
            <a:ext cx="2416969" cy="306483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50800" y="1270000"/>
            <a:ext cx="5508625" cy="7191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ja-JP" altLang="en-US" dirty="0" smtClean="0">
                <a:solidFill>
                  <a:srgbClr val="7030A0"/>
                </a:solidFill>
                <a:latin typeface="Rounded Mgen+ 1c bold" pitchFamily="50" charset="-128"/>
                <a:ea typeface="Rounded Mgen+ 1c bold" pitchFamily="50" charset="-128"/>
              </a:rPr>
              <a:t>③バスが 近づいてきたら</a:t>
            </a:r>
          </a:p>
        </p:txBody>
      </p:sp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213100"/>
            <a:ext cx="300355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AutoShape 10"/>
          <p:cNvSpPr>
            <a:spLocks noChangeAspect="1" noChangeArrowheads="1" noTextEdit="1"/>
          </p:cNvSpPr>
          <p:nvPr/>
        </p:nvSpPr>
        <p:spPr bwMode="auto">
          <a:xfrm>
            <a:off x="3203575" y="3213100"/>
            <a:ext cx="2351088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213100"/>
            <a:ext cx="235585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3259138" y="3311525"/>
            <a:ext cx="5057775" cy="1412875"/>
            <a:chOff x="3259138" y="3311525"/>
            <a:chExt cx="5057775" cy="1412875"/>
          </a:xfrm>
        </p:grpSpPr>
        <p:sp>
          <p:nvSpPr>
            <p:cNvPr id="49164" name="Oval 12"/>
            <p:cNvSpPr>
              <a:spLocks noChangeArrowheads="1"/>
            </p:cNvSpPr>
            <p:nvPr/>
          </p:nvSpPr>
          <p:spPr bwMode="auto">
            <a:xfrm>
              <a:off x="3259138" y="3311525"/>
              <a:ext cx="1590675" cy="606425"/>
            </a:xfrm>
            <a:prstGeom prst="ellipse">
              <a:avLst/>
            </a:prstGeom>
            <a:noFill/>
            <a:ln w="635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>
                <a:solidFill>
                  <a:schemeClr val="tx1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9165" name="Oval 13"/>
            <p:cNvSpPr>
              <a:spLocks noChangeArrowheads="1"/>
            </p:cNvSpPr>
            <p:nvPr/>
          </p:nvSpPr>
          <p:spPr bwMode="auto">
            <a:xfrm>
              <a:off x="6084888" y="3429000"/>
              <a:ext cx="2232025" cy="1295400"/>
            </a:xfrm>
            <a:prstGeom prst="ellipse">
              <a:avLst/>
            </a:prstGeom>
            <a:noFill/>
            <a:ln w="635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>
                <a:solidFill>
                  <a:schemeClr val="tx1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4" name="タイトル 1"/>
          <p:cNvSpPr txBox="1">
            <a:spLocks/>
          </p:cNvSpPr>
          <p:nvPr/>
        </p:nvSpPr>
        <p:spPr>
          <a:xfrm>
            <a:off x="0" y="0"/>
            <a:ext cx="9144000" cy="90805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vert="horz" anchor="b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800" b="1" cap="none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１．バス</a:t>
            </a:r>
            <a:r>
              <a:rPr lang="ja-JP" altLang="en-US" sz="3800" b="1" cap="none" spc="-10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の のり方</a:t>
            </a:r>
            <a:endParaRPr lang="ja-JP" altLang="en-US" sz="3800" b="1" cap="none" spc="-10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+ 1c black" panose="020B0902020203020207" pitchFamily="50" charset="-128"/>
              <a:ea typeface="M+ 1c black" panose="020B0902020203020207" pitchFamily="50" charset="-128"/>
              <a:cs typeface="M+ 1c black" panose="020B0902020203020207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46872" y="8386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solidFill>
                  <a:schemeClr val="bg1"/>
                </a:solidFill>
              </a:rPr>
              <a:t>か た</a:t>
            </a:r>
            <a:endParaRPr kumimoji="1" lang="ja-JP" altLang="en-US" sz="1100" b="1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10854" y="113241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/>
              <a:t>ちか</a:t>
            </a:r>
            <a:endParaRPr kumimoji="1" lang="ja-JP" altLang="en-US" sz="10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5220022" y="1339677"/>
            <a:ext cx="3600450" cy="1009203"/>
            <a:chOff x="5220022" y="1339677"/>
            <a:chExt cx="3600450" cy="1009203"/>
          </a:xfrm>
        </p:grpSpPr>
        <p:sp>
          <p:nvSpPr>
            <p:cNvPr id="9223" name="AutoShape 9"/>
            <p:cNvSpPr>
              <a:spLocks noChangeArrowheads="1"/>
            </p:cNvSpPr>
            <p:nvPr/>
          </p:nvSpPr>
          <p:spPr bwMode="auto">
            <a:xfrm>
              <a:off x="5220022" y="1339677"/>
              <a:ext cx="3600450" cy="1009203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  <a:effectLst>
              <a:softEdge rad="63500"/>
            </a:effectLst>
          </p:spPr>
          <p:txBody>
            <a:bodyPr wrap="none" anchor="ctr" anchorCtr="1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kumimoji="1" sz="26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defRPr kumimoji="1" sz="24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2pPr>
              <a:lvl3pPr marL="1143000" indent="-228600">
                <a:spcBef>
                  <a:spcPts val="375"/>
                </a:spcBef>
                <a:buClr>
                  <a:srgbClr val="B2B8E0"/>
                </a:buClr>
                <a:buSzPct val="85000"/>
                <a:buFont typeface="Wingdings 2" pitchFamily="18" charset="2"/>
                <a:buChar char=""/>
                <a:defRPr kumimoji="1" sz="20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3pPr>
              <a:lvl4pPr marL="1600200" indent="-228600">
                <a:spcBef>
                  <a:spcPts val="375"/>
                </a:spcBef>
                <a:buClr>
                  <a:srgbClr val="A7EA52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4pPr>
              <a:lvl5pPr marL="2057400" indent="-228600">
                <a:spcBef>
                  <a:spcPts val="375"/>
                </a:spcBef>
                <a:buClr>
                  <a:srgbClr val="A7EA52"/>
                </a:buClr>
                <a:buChar char="o"/>
                <a:defRPr kumimoji="1" sz="20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5pPr>
              <a:lvl6pPr marL="2514600" indent="-228600" fontAlgn="base">
                <a:spcBef>
                  <a:spcPts val="375"/>
                </a:spcBef>
                <a:spcAft>
                  <a:spcPct val="0"/>
                </a:spcAft>
                <a:buClr>
                  <a:srgbClr val="A7EA52"/>
                </a:buClr>
                <a:buChar char="o"/>
                <a:defRPr kumimoji="1" sz="20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6pPr>
              <a:lvl7pPr marL="2971800" indent="-228600" fontAlgn="base">
                <a:spcBef>
                  <a:spcPts val="375"/>
                </a:spcBef>
                <a:spcAft>
                  <a:spcPct val="0"/>
                </a:spcAft>
                <a:buClr>
                  <a:srgbClr val="A7EA52"/>
                </a:buClr>
                <a:buChar char="o"/>
                <a:defRPr kumimoji="1" sz="20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7pPr>
              <a:lvl8pPr marL="3429000" indent="-228600" fontAlgn="base">
                <a:spcBef>
                  <a:spcPts val="375"/>
                </a:spcBef>
                <a:spcAft>
                  <a:spcPct val="0"/>
                </a:spcAft>
                <a:buClr>
                  <a:srgbClr val="A7EA52"/>
                </a:buClr>
                <a:buChar char="o"/>
                <a:defRPr kumimoji="1" sz="20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8pPr>
              <a:lvl9pPr marL="3886200" indent="-228600" fontAlgn="base">
                <a:spcBef>
                  <a:spcPts val="375"/>
                </a:spcBef>
                <a:spcAft>
                  <a:spcPct val="0"/>
                </a:spcAft>
                <a:buClr>
                  <a:srgbClr val="A7EA52"/>
                </a:buClr>
                <a:buChar char="o"/>
                <a:defRPr kumimoji="1" sz="20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2000" b="1" dirty="0" smtClean="0">
                  <a:solidFill>
                    <a:schemeClr val="bg1"/>
                  </a:solidFill>
                  <a:latin typeface="Arial" charset="0"/>
                  <a:ea typeface="ＭＳ ゴシック" pitchFamily="49" charset="-128"/>
                </a:rPr>
                <a:t>バスが 来たら，どんなことを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2000" b="1" dirty="0" smtClean="0">
                  <a:solidFill>
                    <a:schemeClr val="bg1"/>
                  </a:solidFill>
                  <a:latin typeface="Arial" charset="0"/>
                  <a:ea typeface="ＭＳ ゴシック" pitchFamily="49" charset="-128"/>
                </a:rPr>
                <a:t>かくにんすれば いいのかな？</a:t>
              </a: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6140936" y="1387097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>
                  <a:solidFill>
                    <a:schemeClr val="bg1"/>
                  </a:solidFill>
                </a:rPr>
                <a:t>き</a:t>
              </a:r>
              <a:endParaRPr kumimoji="1" lang="ja-JP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36575" y="1773238"/>
            <a:ext cx="2667000" cy="1800225"/>
            <a:chOff x="536575" y="1773238"/>
            <a:chExt cx="2667000" cy="1800225"/>
          </a:xfrm>
        </p:grpSpPr>
        <p:grpSp>
          <p:nvGrpSpPr>
            <p:cNvPr id="49157" name="Group 5"/>
            <p:cNvGrpSpPr>
              <a:grpSpLocks/>
            </p:cNvGrpSpPr>
            <p:nvPr/>
          </p:nvGrpSpPr>
          <p:grpSpPr bwMode="auto">
            <a:xfrm>
              <a:off x="536575" y="1773238"/>
              <a:ext cx="2667000" cy="1800225"/>
              <a:chOff x="293" y="1381"/>
              <a:chExt cx="1680" cy="1134"/>
            </a:xfrm>
          </p:grpSpPr>
          <p:sp>
            <p:nvSpPr>
              <p:cNvPr id="8" name="円形吹き出し 7"/>
              <p:cNvSpPr>
                <a:spLocks noChangeArrowheads="1"/>
              </p:cNvSpPr>
              <p:nvPr/>
            </p:nvSpPr>
            <p:spPr bwMode="auto">
              <a:xfrm>
                <a:off x="293" y="1381"/>
                <a:ext cx="1680" cy="1134"/>
              </a:xfrm>
              <a:prstGeom prst="wedgeEllipseCallout">
                <a:avLst>
                  <a:gd name="adj1" fmla="val -3263"/>
                  <a:gd name="adj2" fmla="val 62529"/>
                </a:avLst>
              </a:prstGeom>
              <a:ln/>
              <a:ex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4" name="正方形/長方形 3"/>
              <p:cNvSpPr/>
              <p:nvPr/>
            </p:nvSpPr>
            <p:spPr>
              <a:xfrm>
                <a:off x="467" y="1395"/>
                <a:ext cx="1361" cy="10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ts val="2700"/>
                  </a:lnSpc>
                  <a:defRPr/>
                </a:pPr>
                <a:r>
                  <a:rPr lang="ja-JP" altLang="en-US" b="1" dirty="0">
                    <a:solidFill>
                      <a:srgbClr val="FFFFFF"/>
                    </a:solidFill>
                    <a:latin typeface="ＭＳ ゴシック" pitchFamily="49" charset="-128"/>
                    <a:ea typeface="ＭＳ ゴシック" pitchFamily="49" charset="-128"/>
                  </a:rPr>
                  <a:t>バスの </a:t>
                </a:r>
                <a:r>
                  <a:rPr lang="ja-JP" altLang="en-US" b="1" dirty="0" smtClean="0">
                    <a:solidFill>
                      <a:srgbClr val="FFFFFF"/>
                    </a:solidFill>
                    <a:latin typeface="ＭＳ ゴシック" pitchFamily="49" charset="-128"/>
                    <a:ea typeface="ＭＳ ゴシック" pitchFamily="49" charset="-128"/>
                  </a:rPr>
                  <a:t>前や</a:t>
                </a:r>
                <a:endParaRPr lang="en-US" altLang="ja-JP" b="1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endParaRPr>
              </a:p>
              <a:p>
                <a:pPr algn="ctr">
                  <a:lnSpc>
                    <a:spcPts val="2700"/>
                  </a:lnSpc>
                  <a:defRPr/>
                </a:pPr>
                <a:r>
                  <a:rPr lang="ja-JP" altLang="en-US" b="1" dirty="0">
                    <a:solidFill>
                      <a:srgbClr val="FFFFFF"/>
                    </a:solidFill>
                    <a:latin typeface="ＭＳ ゴシック" pitchFamily="49" charset="-128"/>
                    <a:ea typeface="ＭＳ ゴシック" pitchFamily="49" charset="-128"/>
                  </a:rPr>
                  <a:t>よこに ある</a:t>
                </a:r>
                <a:endParaRPr lang="en-US" altLang="ja-JP" b="1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endParaRPr>
              </a:p>
              <a:p>
                <a:pPr algn="ctr">
                  <a:lnSpc>
                    <a:spcPts val="2700"/>
                  </a:lnSpc>
                  <a:defRPr/>
                </a:pPr>
                <a:r>
                  <a:rPr lang="ja-JP" altLang="en-US" b="1" dirty="0" smtClean="0">
                    <a:solidFill>
                      <a:srgbClr val="FFFFFF"/>
                    </a:solidFill>
                    <a:latin typeface="ＭＳ ゴシック" pitchFamily="49" charset="-128"/>
                    <a:ea typeface="ＭＳ ゴシック" pitchFamily="49" charset="-128"/>
                  </a:rPr>
                  <a:t>「行き先」</a:t>
                </a:r>
                <a:r>
                  <a:rPr lang="ja-JP" altLang="en-US" b="1" dirty="0">
                    <a:solidFill>
                      <a:srgbClr val="FFFFFF"/>
                    </a:solidFill>
                    <a:latin typeface="ＭＳ ゴシック" pitchFamily="49" charset="-128"/>
                    <a:ea typeface="ＭＳ ゴシック" pitchFamily="49" charset="-128"/>
                  </a:rPr>
                  <a:t>を</a:t>
                </a:r>
                <a:endParaRPr lang="en-US" altLang="ja-JP" b="1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endParaRPr>
              </a:p>
              <a:p>
                <a:pPr algn="ctr">
                  <a:lnSpc>
                    <a:spcPts val="2700"/>
                  </a:lnSpc>
                  <a:defRPr/>
                </a:pPr>
                <a:r>
                  <a:rPr lang="ja-JP" altLang="en-US" b="1" dirty="0">
                    <a:solidFill>
                      <a:srgbClr val="FFFFFF"/>
                    </a:solidFill>
                    <a:latin typeface="ＭＳ ゴシック" pitchFamily="49" charset="-128"/>
                    <a:ea typeface="ＭＳ ゴシック" pitchFamily="49" charset="-128"/>
                  </a:rPr>
                  <a:t>かくにんしてね。</a:t>
                </a:r>
              </a:p>
            </p:txBody>
          </p:sp>
        </p:grpSp>
        <p:sp>
          <p:nvSpPr>
            <p:cNvPr id="18" name="テキスト ボックス 17"/>
            <p:cNvSpPr txBox="1"/>
            <p:nvPr/>
          </p:nvSpPr>
          <p:spPr>
            <a:xfrm>
              <a:off x="1980704" y="1844278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dirty="0">
                  <a:solidFill>
                    <a:schemeClr val="bg1"/>
                  </a:solidFill>
                </a:rPr>
                <a:t>まえ</a:t>
              </a:r>
              <a:endParaRPr kumimoji="1" lang="ja-JP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414215" y="2521664"/>
              <a:ext cx="8280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>
                  <a:solidFill>
                    <a:schemeClr val="bg1"/>
                  </a:solidFill>
                </a:rPr>
                <a:t>い</a:t>
              </a:r>
              <a:r>
                <a:rPr lang="ja-JP" altLang="en-US" sz="1000" dirty="0" smtClean="0">
                  <a:solidFill>
                    <a:schemeClr val="bg1"/>
                  </a:solidFill>
                </a:rPr>
                <a:t>　　　 さき</a:t>
              </a:r>
              <a:endParaRPr kumimoji="1" lang="en-US" altLang="ja-JP" sz="10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89B9C-55AE-471B-8AA1-7A406D031EF5}" type="slidenum">
              <a:rPr lang="ja-JP" altLang="en-US" sz="1400" b="1" smtClean="0"/>
              <a:pPr>
                <a:defRPr/>
              </a:pPr>
              <a:t>4</a:t>
            </a:fld>
            <a:endParaRPr lang="ja-JP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50800" y="1268413"/>
            <a:ext cx="3898900" cy="7921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ja-JP" altLang="en-US" dirty="0" smtClean="0">
                <a:solidFill>
                  <a:srgbClr val="7030A0"/>
                </a:solidFill>
                <a:latin typeface="Rounded Mgen+ 1c bold" pitchFamily="50" charset="-128"/>
                <a:ea typeface="Rounded Mgen+ 1c bold" pitchFamily="50" charset="-128"/>
              </a:rPr>
              <a:t>④バスに のる時</a:t>
            </a:r>
          </a:p>
        </p:txBody>
      </p:sp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3789363"/>
            <a:ext cx="5472112" cy="2122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/>
          <p:cNvPicPr>
            <a:picLocks noChangeAspect="1" noChangeArrowheads="1"/>
          </p:cNvPicPr>
          <p:nvPr/>
        </p:nvPicPr>
        <p:blipFill rotWithShape="1">
          <a:blip r:embed="rId3"/>
          <a:srcRect b="10280"/>
          <a:stretch/>
        </p:blipFill>
        <p:spPr bwMode="auto">
          <a:xfrm>
            <a:off x="271463" y="3384550"/>
            <a:ext cx="1628775" cy="19891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/>
          <a:srcRect b="23469"/>
          <a:stretch/>
        </p:blipFill>
        <p:spPr bwMode="auto">
          <a:xfrm>
            <a:off x="6977063" y="4581525"/>
            <a:ext cx="1736725" cy="1871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タイトル 1"/>
          <p:cNvSpPr txBox="1">
            <a:spLocks/>
          </p:cNvSpPr>
          <p:nvPr/>
        </p:nvSpPr>
        <p:spPr>
          <a:xfrm>
            <a:off x="0" y="0"/>
            <a:ext cx="9144000" cy="90805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vert="horz" anchor="b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800" b="1" cap="none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１．バス</a:t>
            </a:r>
            <a:r>
              <a:rPr lang="ja-JP" altLang="en-US" sz="3800" b="1" cap="none" spc="-10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の のり方</a:t>
            </a:r>
            <a:endParaRPr lang="ja-JP" altLang="en-US" sz="3800" b="1" cap="none" spc="-10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+ 1c black" panose="020B0902020203020207" pitchFamily="50" charset="-128"/>
              <a:ea typeface="M+ 1c black" panose="020B0902020203020207" pitchFamily="50" charset="-128"/>
              <a:cs typeface="M+ 1c black" panose="020B0902020203020207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46872" y="8386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solidFill>
                  <a:schemeClr val="bg1"/>
                </a:solidFill>
              </a:rPr>
              <a:t>か た</a:t>
            </a:r>
            <a:endParaRPr kumimoji="1" lang="ja-JP" altLang="en-US" sz="1100" b="1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20752" y="1147986"/>
            <a:ext cx="5760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/>
              <a:t>とき</a:t>
            </a:r>
            <a:endParaRPr kumimoji="1" lang="ja-JP" altLang="en-US" sz="10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5075559" y="1340247"/>
            <a:ext cx="3744913" cy="1008633"/>
            <a:chOff x="5075559" y="1340247"/>
            <a:chExt cx="3744913" cy="1008633"/>
          </a:xfrm>
        </p:grpSpPr>
        <p:sp>
          <p:nvSpPr>
            <p:cNvPr id="10248" name="AutoShape 12"/>
            <p:cNvSpPr>
              <a:spLocks noChangeArrowheads="1"/>
            </p:cNvSpPr>
            <p:nvPr/>
          </p:nvSpPr>
          <p:spPr bwMode="auto">
            <a:xfrm>
              <a:off x="5075559" y="1340247"/>
              <a:ext cx="3744913" cy="1008633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  <a:effectLst>
              <a:softEdge rad="63500"/>
            </a:effectLst>
          </p:spPr>
          <p:txBody>
            <a:bodyPr wrap="none" anchor="b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kumimoji="1" sz="26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defRPr kumimoji="1" sz="24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2pPr>
              <a:lvl3pPr marL="1143000" indent="-228600">
                <a:spcBef>
                  <a:spcPts val="375"/>
                </a:spcBef>
                <a:buClr>
                  <a:srgbClr val="B2B8E0"/>
                </a:buClr>
                <a:buSzPct val="85000"/>
                <a:buFont typeface="Wingdings 2" pitchFamily="18" charset="2"/>
                <a:buChar char=""/>
                <a:defRPr kumimoji="1" sz="20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3pPr>
              <a:lvl4pPr marL="1600200" indent="-228600">
                <a:spcBef>
                  <a:spcPts val="375"/>
                </a:spcBef>
                <a:buClr>
                  <a:srgbClr val="A7EA52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4pPr>
              <a:lvl5pPr marL="2057400" indent="-228600">
                <a:spcBef>
                  <a:spcPts val="375"/>
                </a:spcBef>
                <a:buClr>
                  <a:srgbClr val="A7EA52"/>
                </a:buClr>
                <a:buChar char="o"/>
                <a:defRPr kumimoji="1" sz="20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5pPr>
              <a:lvl6pPr marL="2514600" indent="-228600" fontAlgn="base">
                <a:spcBef>
                  <a:spcPts val="375"/>
                </a:spcBef>
                <a:spcAft>
                  <a:spcPct val="0"/>
                </a:spcAft>
                <a:buClr>
                  <a:srgbClr val="A7EA52"/>
                </a:buClr>
                <a:buChar char="o"/>
                <a:defRPr kumimoji="1" sz="20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6pPr>
              <a:lvl7pPr marL="2971800" indent="-228600" fontAlgn="base">
                <a:spcBef>
                  <a:spcPts val="375"/>
                </a:spcBef>
                <a:spcAft>
                  <a:spcPct val="0"/>
                </a:spcAft>
                <a:buClr>
                  <a:srgbClr val="A7EA52"/>
                </a:buClr>
                <a:buChar char="o"/>
                <a:defRPr kumimoji="1" sz="20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7pPr>
              <a:lvl8pPr marL="3429000" indent="-228600" fontAlgn="base">
                <a:spcBef>
                  <a:spcPts val="375"/>
                </a:spcBef>
                <a:spcAft>
                  <a:spcPct val="0"/>
                </a:spcAft>
                <a:buClr>
                  <a:srgbClr val="A7EA52"/>
                </a:buClr>
                <a:buChar char="o"/>
                <a:defRPr kumimoji="1" sz="20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8pPr>
              <a:lvl9pPr marL="3886200" indent="-228600" fontAlgn="base">
                <a:spcBef>
                  <a:spcPts val="375"/>
                </a:spcBef>
                <a:spcAft>
                  <a:spcPct val="0"/>
                </a:spcAft>
                <a:buClr>
                  <a:srgbClr val="A7EA52"/>
                </a:buClr>
                <a:buChar char="o"/>
                <a:defRPr kumimoji="1" sz="2000">
                  <a:solidFill>
                    <a:schemeClr val="tx1"/>
                  </a:solidFill>
                  <a:latin typeface="Perpetua" pitchFamily="18" charset="0"/>
                  <a:ea typeface="HG創英ﾌﾟﾚｾﾞﾝｽEB" pitchFamily="17" charset="-128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2000" b="1" dirty="0" smtClean="0">
                  <a:solidFill>
                    <a:schemeClr val="bg1"/>
                  </a:solidFill>
                  <a:latin typeface="Arial" charset="0"/>
                  <a:ea typeface="ＭＳ ゴシック" pitchFamily="49" charset="-128"/>
                </a:rPr>
                <a:t>バスに のるのは，前かな？</a:t>
              </a:r>
            </a:p>
            <a:p>
              <a:pPr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2000" b="1" dirty="0" smtClean="0">
                  <a:solidFill>
                    <a:schemeClr val="bg1"/>
                  </a:solidFill>
                  <a:latin typeface="Arial" charset="0"/>
                  <a:ea typeface="ＭＳ ゴシック" pitchFamily="49" charset="-128"/>
                </a:rPr>
                <a:t>後ろかな？</a:t>
              </a: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7303393" y="1391364"/>
              <a:ext cx="5760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>
                  <a:solidFill>
                    <a:schemeClr val="bg1"/>
                  </a:solidFill>
                </a:rPr>
                <a:t>まえ</a:t>
              </a:r>
              <a:endParaRPr kumimoji="1" lang="ja-JP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166618" y="1754942"/>
              <a:ext cx="5760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>
                  <a:solidFill>
                    <a:schemeClr val="bg1"/>
                  </a:solidFill>
                </a:rPr>
                <a:t>うし</a:t>
              </a:r>
              <a:endParaRPr kumimoji="1" lang="ja-JP" altLang="en-US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0191" name="Oval 15"/>
          <p:cNvSpPr>
            <a:spLocks noChangeArrowheads="1"/>
          </p:cNvSpPr>
          <p:nvPr/>
        </p:nvSpPr>
        <p:spPr bwMode="auto">
          <a:xfrm>
            <a:off x="1981200" y="3933825"/>
            <a:ext cx="1079500" cy="1944688"/>
          </a:xfrm>
          <a:prstGeom prst="ellipse">
            <a:avLst/>
          </a:prstGeom>
          <a:noFill/>
          <a:ln w="635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381000" y="1628775"/>
            <a:ext cx="3327400" cy="1720850"/>
            <a:chOff x="381000" y="1628775"/>
            <a:chExt cx="3327400" cy="1720850"/>
          </a:xfrm>
        </p:grpSpPr>
        <p:grpSp>
          <p:nvGrpSpPr>
            <p:cNvPr id="50182" name="Group 6"/>
            <p:cNvGrpSpPr>
              <a:grpSpLocks/>
            </p:cNvGrpSpPr>
            <p:nvPr/>
          </p:nvGrpSpPr>
          <p:grpSpPr bwMode="auto">
            <a:xfrm>
              <a:off x="381000" y="1628775"/>
              <a:ext cx="3327400" cy="1720850"/>
              <a:chOff x="240" y="1365"/>
              <a:chExt cx="2096" cy="891"/>
            </a:xfrm>
          </p:grpSpPr>
          <p:sp>
            <p:nvSpPr>
              <p:cNvPr id="8" name="円形吹き出し 7"/>
              <p:cNvSpPr>
                <a:spLocks noChangeArrowheads="1"/>
              </p:cNvSpPr>
              <p:nvPr/>
            </p:nvSpPr>
            <p:spPr bwMode="auto">
              <a:xfrm>
                <a:off x="240" y="1499"/>
                <a:ext cx="1914" cy="635"/>
              </a:xfrm>
              <a:prstGeom prst="wedgeEllipseCallout">
                <a:avLst>
                  <a:gd name="adj1" fmla="val -23356"/>
                  <a:gd name="adj2" fmla="val 68583"/>
                </a:avLst>
              </a:prstGeom>
              <a:ln/>
              <a:ex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4" name="正方形/長方形 3"/>
              <p:cNvSpPr/>
              <p:nvPr/>
            </p:nvSpPr>
            <p:spPr>
              <a:xfrm>
                <a:off x="431" y="1365"/>
                <a:ext cx="1905" cy="8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lnSpc>
                    <a:spcPts val="2700"/>
                  </a:lnSpc>
                  <a:defRPr/>
                </a:pPr>
                <a:r>
                  <a:rPr lang="ja-JP" altLang="en-US" b="1" dirty="0">
                    <a:solidFill>
                      <a:srgbClr val="FFFFFF"/>
                    </a:solidFill>
                    <a:latin typeface="ＭＳ ゴシック" pitchFamily="49" charset="-128"/>
                    <a:ea typeface="ＭＳ ゴシック" pitchFamily="49" charset="-128"/>
                  </a:rPr>
                  <a:t>バスを </a:t>
                </a:r>
                <a:r>
                  <a:rPr lang="ja-JP" altLang="en-US" b="1" dirty="0" smtClean="0">
                    <a:solidFill>
                      <a:srgbClr val="FFFFFF"/>
                    </a:solidFill>
                    <a:latin typeface="ＭＳ ゴシック" pitchFamily="49" charset="-128"/>
                    <a:ea typeface="ＭＳ ゴシック" pitchFamily="49" charset="-128"/>
                  </a:rPr>
                  <a:t>おりる時は</a:t>
                </a:r>
                <a:endParaRPr lang="en-US" altLang="ja-JP" b="1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endParaRPr>
              </a:p>
              <a:p>
                <a:pPr>
                  <a:lnSpc>
                    <a:spcPts val="2700"/>
                  </a:lnSpc>
                  <a:defRPr/>
                </a:pPr>
                <a:r>
                  <a:rPr lang="ja-JP" altLang="en-US" b="1" dirty="0" smtClean="0">
                    <a:solidFill>
                      <a:srgbClr val="FFFFFF"/>
                    </a:solidFill>
                    <a:latin typeface="ＭＳ ゴシック" pitchFamily="49" charset="-128"/>
                    <a:ea typeface="ＭＳ ゴシック" pitchFamily="49" charset="-128"/>
                  </a:rPr>
                  <a:t>前の </a:t>
                </a:r>
                <a:r>
                  <a:rPr lang="ja-JP" altLang="en-US" b="1" dirty="0">
                    <a:solidFill>
                      <a:srgbClr val="FFFFFF"/>
                    </a:solidFill>
                    <a:latin typeface="ＭＳ ゴシック" pitchFamily="49" charset="-128"/>
                    <a:ea typeface="ＭＳ ゴシック" pitchFamily="49" charset="-128"/>
                  </a:rPr>
                  <a:t>ドアからだよ！</a:t>
                </a:r>
              </a:p>
            </p:txBody>
          </p:sp>
        </p:grpSp>
        <p:grpSp>
          <p:nvGrpSpPr>
            <p:cNvPr id="7" name="グループ化 6"/>
            <p:cNvGrpSpPr/>
            <p:nvPr/>
          </p:nvGrpSpPr>
          <p:grpSpPr>
            <a:xfrm>
              <a:off x="699453" y="2034079"/>
              <a:ext cx="2070957" cy="588591"/>
              <a:chOff x="699453" y="2034079"/>
              <a:chExt cx="2070957" cy="588591"/>
            </a:xfrm>
          </p:grpSpPr>
          <p:sp>
            <p:nvSpPr>
              <p:cNvPr id="21" name="テキスト ボックス 20"/>
              <p:cNvSpPr txBox="1"/>
              <p:nvPr/>
            </p:nvSpPr>
            <p:spPr>
              <a:xfrm>
                <a:off x="2194347" y="2034079"/>
                <a:ext cx="57606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dirty="0" smtClean="0">
                    <a:solidFill>
                      <a:schemeClr val="bg1"/>
                    </a:solidFill>
                  </a:rPr>
                  <a:t>とき</a:t>
                </a:r>
                <a:endParaRPr kumimoji="1" lang="ja-JP" alt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699453" y="2376449"/>
                <a:ext cx="57606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dirty="0" smtClean="0">
                    <a:solidFill>
                      <a:schemeClr val="bg1"/>
                    </a:solidFill>
                  </a:rPr>
                  <a:t>まえ</a:t>
                </a:r>
                <a:endParaRPr kumimoji="1" lang="ja-JP" altLang="en-US" sz="1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89B9C-55AE-471B-8AA1-7A406D031EF5}" type="slidenum">
              <a:rPr lang="ja-JP" altLang="en-US" sz="1400" b="1" smtClean="0"/>
              <a:pPr>
                <a:defRPr/>
              </a:pPr>
              <a:t>5</a:t>
            </a:fld>
            <a:endParaRPr lang="ja-JP" altLang="en-US" sz="1400" b="1" dirty="0"/>
          </a:p>
        </p:txBody>
      </p:sp>
      <p:sp>
        <p:nvSpPr>
          <p:cNvPr id="50190" name="Oval 14"/>
          <p:cNvSpPr>
            <a:spLocks noChangeArrowheads="1"/>
          </p:cNvSpPr>
          <p:nvPr/>
        </p:nvSpPr>
        <p:spPr bwMode="auto">
          <a:xfrm>
            <a:off x="4573588" y="4005263"/>
            <a:ext cx="1150937" cy="2016125"/>
          </a:xfrm>
          <a:prstGeom prst="ellipse">
            <a:avLst/>
          </a:prstGeom>
          <a:noFill/>
          <a:ln w="635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5435600" y="2420938"/>
            <a:ext cx="3455988" cy="1152525"/>
            <a:chOff x="5435600" y="2420938"/>
            <a:chExt cx="3455988" cy="1152525"/>
          </a:xfrm>
        </p:grpSpPr>
        <p:grpSp>
          <p:nvGrpSpPr>
            <p:cNvPr id="50185" name="Group 9"/>
            <p:cNvGrpSpPr>
              <a:grpSpLocks/>
            </p:cNvGrpSpPr>
            <p:nvPr/>
          </p:nvGrpSpPr>
          <p:grpSpPr bwMode="auto">
            <a:xfrm>
              <a:off x="5435600" y="2420938"/>
              <a:ext cx="3455988" cy="1152525"/>
              <a:chOff x="3424" y="1434"/>
              <a:chExt cx="2177" cy="726"/>
            </a:xfrm>
          </p:grpSpPr>
          <p:sp>
            <p:nvSpPr>
              <p:cNvPr id="11" name="円形吹き出し 10"/>
              <p:cNvSpPr/>
              <p:nvPr/>
            </p:nvSpPr>
            <p:spPr>
              <a:xfrm>
                <a:off x="3424" y="1451"/>
                <a:ext cx="2087" cy="682"/>
              </a:xfrm>
              <a:prstGeom prst="wedgeEllipseCallout">
                <a:avLst>
                  <a:gd name="adj1" fmla="val 12969"/>
                  <a:gd name="adj2" fmla="val 138732"/>
                </a:avLst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3651" y="1434"/>
                <a:ext cx="1950" cy="7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lnSpc>
                    <a:spcPts val="2700"/>
                  </a:lnSpc>
                  <a:defRPr/>
                </a:pPr>
                <a:r>
                  <a:rPr lang="ja-JP" altLang="en-US" b="1" dirty="0">
                    <a:solidFill>
                      <a:srgbClr val="FFFFFF"/>
                    </a:solidFill>
                    <a:latin typeface="ＭＳ ゴシック" pitchFamily="49" charset="-128"/>
                    <a:ea typeface="ＭＳ ゴシック" pitchFamily="49" charset="-128"/>
                  </a:rPr>
                  <a:t>バスに </a:t>
                </a:r>
                <a:r>
                  <a:rPr lang="ja-JP" altLang="en-US" b="1" dirty="0" smtClean="0">
                    <a:solidFill>
                      <a:srgbClr val="FFFFFF"/>
                    </a:solidFill>
                    <a:latin typeface="ＭＳ ゴシック" pitchFamily="49" charset="-128"/>
                    <a:ea typeface="ＭＳ ゴシック" pitchFamily="49" charset="-128"/>
                  </a:rPr>
                  <a:t>のる時は</a:t>
                </a:r>
                <a:endParaRPr lang="en-US" altLang="ja-JP" b="1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endParaRPr>
              </a:p>
              <a:p>
                <a:pPr>
                  <a:lnSpc>
                    <a:spcPts val="2700"/>
                  </a:lnSpc>
                  <a:defRPr/>
                </a:pPr>
                <a:r>
                  <a:rPr lang="ja-JP" altLang="en-US" b="1" dirty="0" smtClean="0">
                    <a:solidFill>
                      <a:srgbClr val="FFFFFF"/>
                    </a:solidFill>
                    <a:latin typeface="ＭＳ ゴシック" pitchFamily="49" charset="-128"/>
                    <a:ea typeface="ＭＳ ゴシック" pitchFamily="49" charset="-128"/>
                  </a:rPr>
                  <a:t>後ろの </a:t>
                </a:r>
                <a:r>
                  <a:rPr lang="ja-JP" altLang="en-US" b="1" dirty="0">
                    <a:solidFill>
                      <a:srgbClr val="FFFFFF"/>
                    </a:solidFill>
                    <a:latin typeface="ＭＳ ゴシック" pitchFamily="49" charset="-128"/>
                    <a:ea typeface="ＭＳ ゴシック" pitchFamily="49" charset="-128"/>
                  </a:rPr>
                  <a:t>ドアからだよ！</a:t>
                </a:r>
              </a:p>
            </p:txBody>
          </p:sp>
        </p:grpSp>
        <p:sp>
          <p:nvSpPr>
            <p:cNvPr id="20" name="テキスト ボックス 19"/>
            <p:cNvSpPr txBox="1"/>
            <p:nvPr/>
          </p:nvSpPr>
          <p:spPr>
            <a:xfrm>
              <a:off x="5810250" y="2878015"/>
              <a:ext cx="5760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>
                  <a:solidFill>
                    <a:schemeClr val="bg1"/>
                  </a:solidFill>
                </a:rPr>
                <a:t>うし</a:t>
              </a:r>
              <a:endParaRPr kumimoji="1" lang="ja-JP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7079581" y="2534707"/>
              <a:ext cx="5760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>
                  <a:solidFill>
                    <a:schemeClr val="bg1"/>
                  </a:solidFill>
                </a:rPr>
                <a:t>とき</a:t>
              </a:r>
              <a:endParaRPr kumimoji="1" lang="ja-JP" altLang="en-US" sz="1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01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3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01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1" grpId="0" animBg="1"/>
      <p:bldP spid="501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8394" y="991910"/>
            <a:ext cx="4707622" cy="1212954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ja-JP" altLang="en-US" dirty="0" smtClean="0">
                <a:solidFill>
                  <a:srgbClr val="7030A0"/>
                </a:solidFill>
                <a:latin typeface="Rounded Mgen+ 1c bold" pitchFamily="50" charset="-128"/>
                <a:ea typeface="Rounded Mgen+ 1c bold" pitchFamily="50" charset="-128"/>
              </a:rPr>
              <a:t>⑤バスに のったら</a:t>
            </a:r>
            <a:endParaRPr lang="en-US" altLang="ja-JP" dirty="0" smtClean="0">
              <a:solidFill>
                <a:srgbClr val="7030A0"/>
              </a:solidFill>
              <a:latin typeface="Rounded Mgen+ 1c bold" pitchFamily="50" charset="-128"/>
              <a:ea typeface="Rounded Mgen+ 1c bold" pitchFamily="50" charset="-128"/>
            </a:endParaRPr>
          </a:p>
          <a:p>
            <a:pPr eaLnBrk="1" hangingPunct="1">
              <a:buFont typeface="Arial" charset="0"/>
              <a:buNone/>
            </a:pPr>
            <a:r>
              <a:rPr lang="ja-JP" altLang="en-US" dirty="0" smtClean="0">
                <a:solidFill>
                  <a:srgbClr val="7030A0"/>
                </a:solidFill>
                <a:latin typeface="Rounded Mgen+ 1c bold" pitchFamily="50" charset="-128"/>
                <a:ea typeface="Rounded Mgen+ 1c bold" pitchFamily="50" charset="-128"/>
              </a:rPr>
              <a:t>（</a:t>
            </a:r>
            <a:r>
              <a:rPr lang="ja-JP" altLang="en-US" dirty="0" err="1" smtClean="0">
                <a:solidFill>
                  <a:srgbClr val="7030A0"/>
                </a:solidFill>
                <a:latin typeface="Rounded Mgen+ 1c bold" pitchFamily="50" charset="-128"/>
                <a:ea typeface="Rounded Mgen+ 1c bold" pitchFamily="50" charset="-128"/>
              </a:rPr>
              <a:t>げん</a:t>
            </a:r>
            <a:r>
              <a:rPr lang="ja-JP" altLang="en-US" dirty="0" smtClean="0">
                <a:solidFill>
                  <a:srgbClr val="7030A0"/>
                </a:solidFill>
                <a:latin typeface="Rounded Mgen+ 1c bold" pitchFamily="50" charset="-128"/>
                <a:ea typeface="Rounded Mgen+ 1c bold" pitchFamily="50" charset="-128"/>
              </a:rPr>
              <a:t>金をつかうとき）</a:t>
            </a:r>
          </a:p>
        </p:txBody>
      </p:sp>
      <p:sp>
        <p:nvSpPr>
          <p:cNvPr id="11270" name="AutoShape 8"/>
          <p:cNvSpPr>
            <a:spLocks noChangeArrowheads="1"/>
          </p:cNvSpPr>
          <p:nvPr/>
        </p:nvSpPr>
        <p:spPr bwMode="auto">
          <a:xfrm>
            <a:off x="5076056" y="1339676"/>
            <a:ext cx="3779838" cy="86518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txBody>
          <a:bodyPr wrap="none" anchor="ctr" anchorCtr="1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kumimoji="1" sz="2600">
                <a:solidFill>
                  <a:schemeClr val="tx1"/>
                </a:solidFill>
                <a:latin typeface="Perpetua" pitchFamily="18" charset="0"/>
                <a:ea typeface="HG創英ﾌﾟﾚｾﾞﾝｽEB" pitchFamily="17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kumimoji="1" sz="2400">
                <a:solidFill>
                  <a:schemeClr val="tx1"/>
                </a:solidFill>
                <a:latin typeface="Perpetua" pitchFamily="18" charset="0"/>
                <a:ea typeface="HG創英ﾌﾟﾚｾﾞﾝｽEB" pitchFamily="17" charset="-128"/>
              </a:defRPr>
            </a:lvl2pPr>
            <a:lvl3pPr marL="1143000" indent="-228600">
              <a:spcBef>
                <a:spcPts val="375"/>
              </a:spcBef>
              <a:buClr>
                <a:srgbClr val="B2B8E0"/>
              </a:buClr>
              <a:buSzPct val="85000"/>
              <a:buFont typeface="Wingdings 2" pitchFamily="18" charset="2"/>
              <a:buChar char=""/>
              <a:defRPr kumimoji="1" sz="2000">
                <a:solidFill>
                  <a:schemeClr val="tx1"/>
                </a:solidFill>
                <a:latin typeface="Perpetua" pitchFamily="18" charset="0"/>
                <a:ea typeface="HG創英ﾌﾟﾚｾﾞﾝｽEB" pitchFamily="17" charset="-128"/>
              </a:defRPr>
            </a:lvl3pPr>
            <a:lvl4pPr marL="1600200" indent="-228600">
              <a:spcBef>
                <a:spcPts val="375"/>
              </a:spcBef>
              <a:buClr>
                <a:srgbClr val="A7EA52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chemeClr val="tx1"/>
                </a:solidFill>
                <a:latin typeface="Perpetua" pitchFamily="18" charset="0"/>
                <a:ea typeface="HG創英ﾌﾟﾚｾﾞﾝｽEB" pitchFamily="17" charset="-128"/>
              </a:defRPr>
            </a:lvl4pPr>
            <a:lvl5pPr marL="2057400" indent="-228600">
              <a:spcBef>
                <a:spcPts val="375"/>
              </a:spcBef>
              <a:buClr>
                <a:srgbClr val="A7EA52"/>
              </a:buClr>
              <a:buChar char="o"/>
              <a:defRPr kumimoji="1" sz="2000">
                <a:solidFill>
                  <a:schemeClr val="tx1"/>
                </a:solidFill>
                <a:latin typeface="Perpetua" pitchFamily="18" charset="0"/>
                <a:ea typeface="HG創英ﾌﾟﾚｾﾞﾝｽEB" pitchFamily="17" charset="-128"/>
              </a:defRPr>
            </a:lvl5pPr>
            <a:lvl6pPr marL="2514600" indent="-228600" fontAlgn="base">
              <a:spcBef>
                <a:spcPts val="375"/>
              </a:spcBef>
              <a:spcAft>
                <a:spcPct val="0"/>
              </a:spcAft>
              <a:buClr>
                <a:srgbClr val="A7EA52"/>
              </a:buClr>
              <a:buChar char="o"/>
              <a:defRPr kumimoji="1" sz="2000">
                <a:solidFill>
                  <a:schemeClr val="tx1"/>
                </a:solidFill>
                <a:latin typeface="Perpetua" pitchFamily="18" charset="0"/>
                <a:ea typeface="HG創英ﾌﾟﾚｾﾞﾝｽEB" pitchFamily="17" charset="-128"/>
              </a:defRPr>
            </a:lvl6pPr>
            <a:lvl7pPr marL="2971800" indent="-228600" fontAlgn="base">
              <a:spcBef>
                <a:spcPts val="375"/>
              </a:spcBef>
              <a:spcAft>
                <a:spcPct val="0"/>
              </a:spcAft>
              <a:buClr>
                <a:srgbClr val="A7EA52"/>
              </a:buClr>
              <a:buChar char="o"/>
              <a:defRPr kumimoji="1" sz="2000">
                <a:solidFill>
                  <a:schemeClr val="tx1"/>
                </a:solidFill>
                <a:latin typeface="Perpetua" pitchFamily="18" charset="0"/>
                <a:ea typeface="HG創英ﾌﾟﾚｾﾞﾝｽEB" pitchFamily="17" charset="-128"/>
              </a:defRPr>
            </a:lvl7pPr>
            <a:lvl8pPr marL="3429000" indent="-228600" fontAlgn="base">
              <a:spcBef>
                <a:spcPts val="375"/>
              </a:spcBef>
              <a:spcAft>
                <a:spcPct val="0"/>
              </a:spcAft>
              <a:buClr>
                <a:srgbClr val="A7EA52"/>
              </a:buClr>
              <a:buChar char="o"/>
              <a:defRPr kumimoji="1" sz="2000">
                <a:solidFill>
                  <a:schemeClr val="tx1"/>
                </a:solidFill>
                <a:latin typeface="Perpetua" pitchFamily="18" charset="0"/>
                <a:ea typeface="HG創英ﾌﾟﾚｾﾞﾝｽEB" pitchFamily="17" charset="-128"/>
              </a:defRPr>
            </a:lvl8pPr>
            <a:lvl9pPr marL="3886200" indent="-228600" fontAlgn="base">
              <a:spcBef>
                <a:spcPts val="375"/>
              </a:spcBef>
              <a:spcAft>
                <a:spcPct val="0"/>
              </a:spcAft>
              <a:buClr>
                <a:srgbClr val="A7EA52"/>
              </a:buClr>
              <a:buChar char="o"/>
              <a:defRPr kumimoji="1" sz="2000">
                <a:solidFill>
                  <a:schemeClr val="tx1"/>
                </a:solidFill>
                <a:latin typeface="Perpetua" pitchFamily="18" charset="0"/>
                <a:ea typeface="HG創英ﾌﾟﾚｾﾞﾝｽEB" pitchFamily="17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2000" b="1" dirty="0" smtClean="0">
                <a:solidFill>
                  <a:schemeClr val="bg1"/>
                </a:solidFill>
                <a:latin typeface="Arial" charset="0"/>
                <a:ea typeface="ＭＳ ゴシック" pitchFamily="49" charset="-128"/>
              </a:rPr>
              <a:t>バスに のったら，することは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2000" b="1" dirty="0" smtClean="0">
                <a:solidFill>
                  <a:schemeClr val="bg1"/>
                </a:solidFill>
                <a:latin typeface="Arial" charset="0"/>
                <a:ea typeface="ＭＳ ゴシック" pitchFamily="49" charset="-128"/>
              </a:rPr>
              <a:t>どんなことかな？</a:t>
            </a:r>
          </a:p>
        </p:txBody>
      </p:sp>
      <p:grpSp>
        <p:nvGrpSpPr>
          <p:cNvPr id="51213" name="Group 13"/>
          <p:cNvGrpSpPr>
            <a:grpSpLocks/>
          </p:cNvGrpSpPr>
          <p:nvPr/>
        </p:nvGrpSpPr>
        <p:grpSpPr bwMode="auto">
          <a:xfrm>
            <a:off x="3967194" y="2375870"/>
            <a:ext cx="3311525" cy="2117725"/>
            <a:chOff x="3397" y="1310"/>
            <a:chExt cx="2086" cy="1334"/>
          </a:xfrm>
        </p:grpSpPr>
        <p:sp>
          <p:nvSpPr>
            <p:cNvPr id="11" name="円形吹き出し 10"/>
            <p:cNvSpPr>
              <a:spLocks noChangeArrowheads="1"/>
            </p:cNvSpPr>
            <p:nvPr/>
          </p:nvSpPr>
          <p:spPr bwMode="auto">
            <a:xfrm>
              <a:off x="3397" y="1310"/>
              <a:ext cx="2086" cy="1334"/>
            </a:xfrm>
            <a:prstGeom prst="wedgeEllipseCallout">
              <a:avLst>
                <a:gd name="adj1" fmla="val 35052"/>
                <a:gd name="adj2" fmla="val 67672"/>
              </a:avLst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3486" y="1453"/>
              <a:ext cx="1934" cy="10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3400"/>
                </a:lnSpc>
                <a:defRPr/>
              </a:pPr>
              <a:r>
                <a:rPr lang="ja-JP" altLang="en-US" b="1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オレンジの は</a:t>
              </a:r>
              <a:r>
                <a:rPr lang="ja-JP" altLang="en-US" b="1" dirty="0" err="1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こ</a:t>
              </a:r>
              <a:r>
                <a:rPr lang="ja-JP" altLang="en-US" b="1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から</a:t>
              </a:r>
              <a:endParaRPr lang="en-US" altLang="ja-JP" b="1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algn="ctr">
                <a:lnSpc>
                  <a:spcPts val="3400"/>
                </a:lnSpc>
                <a:defRPr/>
              </a:pPr>
              <a:r>
                <a:rPr lang="ja-JP" altLang="en-US" b="1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出てくる</a:t>
              </a:r>
              <a:r>
                <a:rPr lang="ja-JP" altLang="en-US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「</a:t>
              </a:r>
              <a:r>
                <a:rPr lang="ja-JP" altLang="en-US" b="1" dirty="0" err="1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せい</a:t>
              </a:r>
              <a:r>
                <a:rPr lang="ja-JP" altLang="en-US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理けん」</a:t>
              </a:r>
              <a:r>
                <a:rPr lang="ja-JP" altLang="en-US" b="1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を</a:t>
              </a:r>
              <a:endParaRPr lang="en-US" altLang="ja-JP" b="1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algn="ctr">
                <a:lnSpc>
                  <a:spcPts val="3400"/>
                </a:lnSpc>
                <a:defRPr/>
              </a:pPr>
              <a:r>
                <a:rPr lang="ja-JP" altLang="en-US" b="1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１まい とるよ</a:t>
              </a:r>
              <a:r>
                <a:rPr lang="ja-JP" altLang="en-US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。</a:t>
              </a:r>
              <a:endParaRPr lang="en-US" altLang="ja-JP" b="1" dirty="0" smtClean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algn="ctr">
                <a:lnSpc>
                  <a:spcPts val="3400"/>
                </a:lnSpc>
                <a:defRPr/>
              </a:pPr>
              <a:r>
                <a:rPr lang="ja-JP" altLang="en-US" b="1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なく</a:t>
              </a:r>
              <a:r>
                <a:rPr lang="ja-JP" altLang="en-US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しちゃ </a:t>
              </a:r>
              <a:r>
                <a:rPr lang="ja-JP" altLang="en-US" b="1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だめだよ。</a:t>
              </a:r>
            </a:p>
          </p:txBody>
        </p:sp>
        <p:sp>
          <p:nvSpPr>
            <p:cNvPr id="15375" name="正方形/長方形 11"/>
            <p:cNvSpPr>
              <a:spLocks noChangeArrowheads="1"/>
            </p:cNvSpPr>
            <p:nvPr/>
          </p:nvSpPr>
          <p:spPr bwMode="auto">
            <a:xfrm>
              <a:off x="3521" y="1664"/>
              <a:ext cx="1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6000" anchor="b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900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 で                 </a:t>
              </a:r>
              <a:r>
                <a:rPr lang="ja-JP" altLang="en-US" sz="900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　　　　 </a:t>
              </a:r>
              <a:r>
                <a:rPr lang="ja-JP" altLang="en-US" sz="900" dirty="0" err="1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り</a:t>
              </a:r>
              <a:endParaRPr lang="en-US" altLang="ja-JP" sz="900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2"/>
          <a:srcRect b="23451"/>
          <a:stretch/>
        </p:blipFill>
        <p:spPr bwMode="auto">
          <a:xfrm>
            <a:off x="6660232" y="4325084"/>
            <a:ext cx="2002793" cy="20811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84601"/>
            <a:ext cx="2404090" cy="4269085"/>
          </a:xfrm>
          <a:prstGeom prst="rect">
            <a:avLst/>
          </a:prstGeom>
        </p:spPr>
      </p:pic>
      <p:sp>
        <p:nvSpPr>
          <p:cNvPr id="13" name="タイトル 1"/>
          <p:cNvSpPr txBox="1">
            <a:spLocks/>
          </p:cNvSpPr>
          <p:nvPr/>
        </p:nvSpPr>
        <p:spPr>
          <a:xfrm>
            <a:off x="0" y="0"/>
            <a:ext cx="9144000" cy="9080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vert="horz" anchor="b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１．バス</a:t>
            </a:r>
            <a:r>
              <a:rPr lang="ja-JP" altLang="en-US" sz="3800" b="1" cap="none" spc="-1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の のり方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46872" y="8386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solidFill>
                  <a:schemeClr val="bg1"/>
                </a:solidFill>
              </a:rPr>
              <a:t>か た</a:t>
            </a:r>
            <a:endParaRPr kumimoji="1" lang="ja-JP" altLang="en-US" sz="1100" b="1" dirty="0">
              <a:solidFill>
                <a:schemeClr val="bg1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89B9C-55AE-471B-8AA1-7A406D031EF5}" type="slidenum">
              <a:rPr lang="ja-JP" altLang="en-US" sz="1400" b="1" smtClean="0"/>
              <a:pPr>
                <a:defRPr/>
              </a:pPr>
              <a:t>6</a:t>
            </a:fld>
            <a:endParaRPr lang="ja-JP" altLang="en-US" sz="1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7624" y="1398771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5">
                    <a:lumMod val="75000"/>
                  </a:schemeClr>
                </a:solidFill>
              </a:rPr>
              <a:t>きん</a:t>
            </a:r>
            <a:endParaRPr kumimoji="1" lang="ja-JP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144462" y="991910"/>
            <a:ext cx="5219626" cy="1212954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ja-JP" altLang="en-US" dirty="0" smtClean="0">
                <a:solidFill>
                  <a:srgbClr val="7030A0"/>
                </a:solidFill>
                <a:latin typeface="Rounded Mgen+ 1c bold" pitchFamily="50" charset="-128"/>
                <a:ea typeface="Rounded Mgen+ 1c bold" pitchFamily="50" charset="-128"/>
              </a:rPr>
              <a:t>⑤バスに のったら</a:t>
            </a:r>
            <a:endParaRPr lang="en-US" altLang="ja-JP" dirty="0" smtClean="0">
              <a:solidFill>
                <a:srgbClr val="7030A0"/>
              </a:solidFill>
              <a:latin typeface="Rounded Mgen+ 1c bold" pitchFamily="50" charset="-128"/>
              <a:ea typeface="Rounded Mgen+ 1c bold" pitchFamily="50" charset="-128"/>
            </a:endParaRPr>
          </a:p>
          <a:p>
            <a:pPr eaLnBrk="1" hangingPunct="1">
              <a:buFont typeface="Arial" charset="0"/>
              <a:buNone/>
            </a:pPr>
            <a:r>
              <a:rPr lang="ja-JP" altLang="en-US" dirty="0" smtClean="0">
                <a:solidFill>
                  <a:srgbClr val="7030A0"/>
                </a:solidFill>
                <a:latin typeface="Rounded Mgen+ 1c bold" pitchFamily="50" charset="-128"/>
                <a:ea typeface="Rounded Mgen+ 1c bold" pitchFamily="50" charset="-128"/>
              </a:rPr>
              <a:t>（</a:t>
            </a:r>
            <a:r>
              <a:rPr lang="en-US" altLang="ja-JP" dirty="0" err="1" smtClean="0">
                <a:solidFill>
                  <a:srgbClr val="7030A0"/>
                </a:solidFill>
                <a:latin typeface="Rounded Mgen+ 1c bold" pitchFamily="50" charset="-128"/>
                <a:ea typeface="Rounded Mgen+ 1c bold" pitchFamily="50" charset="-128"/>
              </a:rPr>
              <a:t>icsca</a:t>
            </a:r>
            <a:r>
              <a:rPr lang="ja-JP" altLang="en-US" dirty="0" smtClean="0">
                <a:solidFill>
                  <a:srgbClr val="7030A0"/>
                </a:solidFill>
                <a:latin typeface="Rounded Mgen+ 1c bold" pitchFamily="50" charset="-128"/>
                <a:ea typeface="Rounded Mgen+ 1c bold" pitchFamily="50" charset="-128"/>
              </a:rPr>
              <a:t>をつかうとき）</a:t>
            </a:r>
          </a:p>
        </p:txBody>
      </p:sp>
      <p:sp>
        <p:nvSpPr>
          <p:cNvPr id="11270" name="AutoShape 8"/>
          <p:cNvSpPr>
            <a:spLocks noChangeArrowheads="1"/>
          </p:cNvSpPr>
          <p:nvPr/>
        </p:nvSpPr>
        <p:spPr bwMode="auto">
          <a:xfrm>
            <a:off x="5076056" y="1339676"/>
            <a:ext cx="3779838" cy="86518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txBody>
          <a:bodyPr wrap="none" anchor="ctr" anchorCtr="1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kumimoji="1" sz="2600">
                <a:solidFill>
                  <a:schemeClr val="tx1"/>
                </a:solidFill>
                <a:latin typeface="Perpetua" pitchFamily="18" charset="0"/>
                <a:ea typeface="HG創英ﾌﾟﾚｾﾞﾝｽEB" pitchFamily="17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kumimoji="1" sz="2400">
                <a:solidFill>
                  <a:schemeClr val="tx1"/>
                </a:solidFill>
                <a:latin typeface="Perpetua" pitchFamily="18" charset="0"/>
                <a:ea typeface="HG創英ﾌﾟﾚｾﾞﾝｽEB" pitchFamily="17" charset="-128"/>
              </a:defRPr>
            </a:lvl2pPr>
            <a:lvl3pPr marL="1143000" indent="-228600">
              <a:spcBef>
                <a:spcPts val="375"/>
              </a:spcBef>
              <a:buClr>
                <a:srgbClr val="B2B8E0"/>
              </a:buClr>
              <a:buSzPct val="85000"/>
              <a:buFont typeface="Wingdings 2" pitchFamily="18" charset="2"/>
              <a:buChar char=""/>
              <a:defRPr kumimoji="1" sz="2000">
                <a:solidFill>
                  <a:schemeClr val="tx1"/>
                </a:solidFill>
                <a:latin typeface="Perpetua" pitchFamily="18" charset="0"/>
                <a:ea typeface="HG創英ﾌﾟﾚｾﾞﾝｽEB" pitchFamily="17" charset="-128"/>
              </a:defRPr>
            </a:lvl3pPr>
            <a:lvl4pPr marL="1600200" indent="-228600">
              <a:spcBef>
                <a:spcPts val="375"/>
              </a:spcBef>
              <a:buClr>
                <a:srgbClr val="A7EA52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chemeClr val="tx1"/>
                </a:solidFill>
                <a:latin typeface="Perpetua" pitchFamily="18" charset="0"/>
                <a:ea typeface="HG創英ﾌﾟﾚｾﾞﾝｽEB" pitchFamily="17" charset="-128"/>
              </a:defRPr>
            </a:lvl4pPr>
            <a:lvl5pPr marL="2057400" indent="-228600">
              <a:spcBef>
                <a:spcPts val="375"/>
              </a:spcBef>
              <a:buClr>
                <a:srgbClr val="A7EA52"/>
              </a:buClr>
              <a:buChar char="o"/>
              <a:defRPr kumimoji="1" sz="2000">
                <a:solidFill>
                  <a:schemeClr val="tx1"/>
                </a:solidFill>
                <a:latin typeface="Perpetua" pitchFamily="18" charset="0"/>
                <a:ea typeface="HG創英ﾌﾟﾚｾﾞﾝｽEB" pitchFamily="17" charset="-128"/>
              </a:defRPr>
            </a:lvl5pPr>
            <a:lvl6pPr marL="2514600" indent="-228600" fontAlgn="base">
              <a:spcBef>
                <a:spcPts val="375"/>
              </a:spcBef>
              <a:spcAft>
                <a:spcPct val="0"/>
              </a:spcAft>
              <a:buClr>
                <a:srgbClr val="A7EA52"/>
              </a:buClr>
              <a:buChar char="o"/>
              <a:defRPr kumimoji="1" sz="2000">
                <a:solidFill>
                  <a:schemeClr val="tx1"/>
                </a:solidFill>
                <a:latin typeface="Perpetua" pitchFamily="18" charset="0"/>
                <a:ea typeface="HG創英ﾌﾟﾚｾﾞﾝｽEB" pitchFamily="17" charset="-128"/>
              </a:defRPr>
            </a:lvl6pPr>
            <a:lvl7pPr marL="2971800" indent="-228600" fontAlgn="base">
              <a:spcBef>
                <a:spcPts val="375"/>
              </a:spcBef>
              <a:spcAft>
                <a:spcPct val="0"/>
              </a:spcAft>
              <a:buClr>
                <a:srgbClr val="A7EA52"/>
              </a:buClr>
              <a:buChar char="o"/>
              <a:defRPr kumimoji="1" sz="2000">
                <a:solidFill>
                  <a:schemeClr val="tx1"/>
                </a:solidFill>
                <a:latin typeface="Perpetua" pitchFamily="18" charset="0"/>
                <a:ea typeface="HG創英ﾌﾟﾚｾﾞﾝｽEB" pitchFamily="17" charset="-128"/>
              </a:defRPr>
            </a:lvl7pPr>
            <a:lvl8pPr marL="3429000" indent="-228600" fontAlgn="base">
              <a:spcBef>
                <a:spcPts val="375"/>
              </a:spcBef>
              <a:spcAft>
                <a:spcPct val="0"/>
              </a:spcAft>
              <a:buClr>
                <a:srgbClr val="A7EA52"/>
              </a:buClr>
              <a:buChar char="o"/>
              <a:defRPr kumimoji="1" sz="2000">
                <a:solidFill>
                  <a:schemeClr val="tx1"/>
                </a:solidFill>
                <a:latin typeface="Perpetua" pitchFamily="18" charset="0"/>
                <a:ea typeface="HG創英ﾌﾟﾚｾﾞﾝｽEB" pitchFamily="17" charset="-128"/>
              </a:defRPr>
            </a:lvl8pPr>
            <a:lvl9pPr marL="3886200" indent="-228600" fontAlgn="base">
              <a:spcBef>
                <a:spcPts val="375"/>
              </a:spcBef>
              <a:spcAft>
                <a:spcPct val="0"/>
              </a:spcAft>
              <a:buClr>
                <a:srgbClr val="A7EA52"/>
              </a:buClr>
              <a:buChar char="o"/>
              <a:defRPr kumimoji="1" sz="2000">
                <a:solidFill>
                  <a:schemeClr val="tx1"/>
                </a:solidFill>
                <a:latin typeface="Perpetua" pitchFamily="18" charset="0"/>
                <a:ea typeface="HG創英ﾌﾟﾚｾﾞﾝｽEB" pitchFamily="17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2000" b="1" dirty="0" smtClean="0">
                <a:solidFill>
                  <a:schemeClr val="bg1"/>
                </a:solidFill>
                <a:latin typeface="Arial" charset="0"/>
                <a:ea typeface="ＭＳ ゴシック" pitchFamily="49" charset="-128"/>
              </a:rPr>
              <a:t>バスに のったら，することは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2000" b="1" dirty="0" smtClean="0">
                <a:solidFill>
                  <a:schemeClr val="bg1"/>
                </a:solidFill>
                <a:latin typeface="Arial" charset="0"/>
                <a:ea typeface="ＭＳ ゴシック" pitchFamily="49" charset="-128"/>
              </a:rPr>
              <a:t>どんなことかな？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0" y="0"/>
            <a:ext cx="9144000" cy="9080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vert="horz" anchor="b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１．バス</a:t>
            </a:r>
            <a:r>
              <a:rPr lang="ja-JP" altLang="en-US" sz="3800" b="1" cap="none" spc="-1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の のり方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46872" y="8386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solidFill>
                  <a:schemeClr val="bg1"/>
                </a:solidFill>
              </a:rPr>
              <a:t>か た</a:t>
            </a:r>
            <a:endParaRPr kumimoji="1" lang="ja-JP" altLang="en-US" sz="1100" b="1" dirty="0">
              <a:solidFill>
                <a:schemeClr val="bg1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89B9C-55AE-471B-8AA1-7A406D031EF5}" type="slidenum">
              <a:rPr lang="ja-JP" altLang="en-US" sz="1400" b="1" smtClean="0"/>
              <a:pPr>
                <a:defRPr/>
              </a:pPr>
              <a:t>7</a:t>
            </a:fld>
            <a:endParaRPr lang="ja-JP" altLang="en-US" sz="1400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33" y="2288724"/>
            <a:ext cx="2465445" cy="436762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13" y="4623962"/>
            <a:ext cx="1835055" cy="197527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00371" y="1413721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accent5">
                    <a:lumMod val="75000"/>
                  </a:schemeClr>
                </a:solidFill>
              </a:rPr>
              <a:t>いくす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</a:rPr>
              <a:t>か</a:t>
            </a:r>
            <a:endParaRPr kumimoji="1" lang="ja-JP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4212803" y="2636912"/>
            <a:ext cx="3311525" cy="1673225"/>
            <a:chOff x="3967195" y="2564904"/>
            <a:chExt cx="3311525" cy="1673225"/>
          </a:xfrm>
        </p:grpSpPr>
        <p:grpSp>
          <p:nvGrpSpPr>
            <p:cNvPr id="51213" name="Group 13"/>
            <p:cNvGrpSpPr>
              <a:grpSpLocks/>
            </p:cNvGrpSpPr>
            <p:nvPr/>
          </p:nvGrpSpPr>
          <p:grpSpPr bwMode="auto">
            <a:xfrm>
              <a:off x="3967195" y="2564904"/>
              <a:ext cx="3311525" cy="1673225"/>
              <a:chOff x="3397" y="1421"/>
              <a:chExt cx="2086" cy="1054"/>
            </a:xfrm>
          </p:grpSpPr>
          <p:sp>
            <p:nvSpPr>
              <p:cNvPr id="11" name="円形吹き出し 10"/>
              <p:cNvSpPr>
                <a:spLocks noChangeArrowheads="1"/>
              </p:cNvSpPr>
              <p:nvPr/>
            </p:nvSpPr>
            <p:spPr bwMode="auto">
              <a:xfrm>
                <a:off x="3397" y="1421"/>
                <a:ext cx="2086" cy="1054"/>
              </a:xfrm>
              <a:prstGeom prst="wedgeEllipseCallout">
                <a:avLst>
                  <a:gd name="adj1" fmla="val 38533"/>
                  <a:gd name="adj2" fmla="val 77247"/>
                </a:avLst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3486" y="1453"/>
                <a:ext cx="1934" cy="10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ts val="3400"/>
                  </a:lnSpc>
                  <a:defRPr/>
                </a:pPr>
                <a:r>
                  <a:rPr lang="ja-JP" altLang="en-US" b="1" dirty="0" smtClean="0">
                    <a:solidFill>
                      <a:srgbClr val="FFFFFF"/>
                    </a:solidFill>
                    <a:latin typeface="ＭＳ ゴシック" pitchFamily="49" charset="-128"/>
                    <a:ea typeface="ＭＳ ゴシック" pitchFamily="49" charset="-128"/>
                  </a:rPr>
                  <a:t>カードよみとりき中央に、音が鳴るまでタッチしてね。</a:t>
                </a:r>
                <a:endParaRPr lang="ja-JP" altLang="en-US" b="1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endParaRPr>
              </a:p>
            </p:txBody>
          </p:sp>
          <p:sp>
            <p:nvSpPr>
              <p:cNvPr id="15375" name="正方形/長方形 11"/>
              <p:cNvSpPr>
                <a:spLocks noChangeArrowheads="1"/>
              </p:cNvSpPr>
              <p:nvPr/>
            </p:nvSpPr>
            <p:spPr bwMode="auto">
              <a:xfrm>
                <a:off x="3521" y="1664"/>
                <a:ext cx="140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36000" anchor="b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"/>
                  <a:defRPr kumimoji="1" sz="32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"/>
                  <a:defRPr kumimoji="1" sz="28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"/>
                  <a:defRPr kumimoji="1" sz="24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"/>
                  <a:defRPr kumimoji="1" sz="20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ja-JP" sz="900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endParaRPr>
              </a:p>
            </p:txBody>
          </p:sp>
        </p:grpSp>
        <p:sp>
          <p:nvSpPr>
            <p:cNvPr id="5" name="テキスト ボックス 4"/>
            <p:cNvSpPr txBox="1"/>
            <p:nvPr/>
          </p:nvSpPr>
          <p:spPr>
            <a:xfrm>
              <a:off x="5872548" y="2890229"/>
              <a:ext cx="7569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100" dirty="0" smtClean="0">
                  <a:solidFill>
                    <a:schemeClr val="bg1"/>
                  </a:solidFill>
                </a:rPr>
                <a:t>ちゅうお</a:t>
              </a:r>
              <a:r>
                <a:rPr lang="ja-JP" altLang="en-US" sz="1100" dirty="0">
                  <a:solidFill>
                    <a:schemeClr val="bg1"/>
                  </a:solidFill>
                </a:rPr>
                <a:t>う</a:t>
              </a:r>
              <a:endParaRPr kumimoji="1" lang="ja-JP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4073434" y="3319803"/>
              <a:ext cx="42511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100" dirty="0" smtClean="0">
                  <a:solidFill>
                    <a:schemeClr val="bg1"/>
                  </a:solidFill>
                </a:rPr>
                <a:t>おと</a:t>
              </a:r>
              <a:endParaRPr kumimoji="1" lang="ja-JP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590303" y="3322367"/>
              <a:ext cx="3113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100" dirty="0">
                  <a:solidFill>
                    <a:schemeClr val="bg1"/>
                  </a:solidFill>
                </a:rPr>
                <a:t>な</a:t>
              </a:r>
              <a:endParaRPr kumimoji="1" lang="ja-JP" alt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2969459" y="4557088"/>
            <a:ext cx="3618765" cy="2051291"/>
            <a:chOff x="2888478" y="4605056"/>
            <a:chExt cx="3577968" cy="2051291"/>
          </a:xfrm>
        </p:grpSpPr>
        <p:sp>
          <p:nvSpPr>
            <p:cNvPr id="3" name="円形吹き出し 2"/>
            <p:cNvSpPr/>
            <p:nvPr/>
          </p:nvSpPr>
          <p:spPr>
            <a:xfrm>
              <a:off x="2888478" y="4605056"/>
              <a:ext cx="3577968" cy="2051291"/>
            </a:xfrm>
            <a:prstGeom prst="wedgeEllipseCallout">
              <a:avLst>
                <a:gd name="adj1" fmla="val 64109"/>
                <a:gd name="adj2" fmla="val 16478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>
                <a:lnSpc>
                  <a:spcPts val="3000"/>
                </a:lnSpc>
              </a:pPr>
              <a:r>
                <a:rPr kumimoji="1" lang="en-US" altLang="ja-JP" dirty="0" err="1" smtClean="0"/>
                <a:t>Icsca</a:t>
              </a:r>
              <a:r>
                <a:rPr lang="ja-JP" altLang="en-US" dirty="0" err="1" smtClean="0"/>
                <a:t>にじ</a:t>
              </a:r>
              <a:r>
                <a:rPr lang="ja-JP" altLang="en-US" dirty="0" smtClean="0"/>
                <a:t>前に</a:t>
              </a:r>
              <a:endParaRPr lang="en-US" altLang="ja-JP" dirty="0" smtClean="0"/>
            </a:p>
            <a:p>
              <a:pPr algn="ctr">
                <a:lnSpc>
                  <a:spcPts val="3000"/>
                </a:lnSpc>
              </a:pPr>
              <a:r>
                <a:rPr lang="ja-JP" altLang="en-US" dirty="0" smtClean="0"/>
                <a:t>お金をチャージしておけば、</a:t>
              </a:r>
              <a:endParaRPr lang="en-US" altLang="ja-JP" dirty="0" smtClean="0"/>
            </a:p>
            <a:p>
              <a:pPr algn="ctr">
                <a:lnSpc>
                  <a:spcPts val="3000"/>
                </a:lnSpc>
              </a:pPr>
              <a:r>
                <a:rPr lang="ja-JP" altLang="en-US" dirty="0" smtClean="0"/>
                <a:t>タッチするだけでうんちん</a:t>
              </a:r>
              <a:r>
                <a:rPr lang="ja-JP" altLang="en-US" dirty="0" err="1" smtClean="0"/>
                <a:t>を</a:t>
              </a:r>
              <a:endParaRPr lang="en-US" altLang="ja-JP" dirty="0" smtClean="0"/>
            </a:p>
            <a:p>
              <a:pPr algn="ctr">
                <a:lnSpc>
                  <a:spcPts val="3000"/>
                </a:lnSpc>
              </a:pPr>
              <a:r>
                <a:rPr lang="ja-JP" altLang="en-US" dirty="0" smtClean="0"/>
                <a:t>はらうことができるよ。</a:t>
              </a:r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904377" y="4790752"/>
              <a:ext cx="6783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100" dirty="0" smtClean="0">
                  <a:solidFill>
                    <a:schemeClr val="bg1"/>
                  </a:solidFill>
                </a:rPr>
                <a:t>いくす</a:t>
              </a:r>
              <a:r>
                <a:rPr lang="ja-JP" altLang="en-US" sz="1100" dirty="0">
                  <a:solidFill>
                    <a:schemeClr val="bg1"/>
                  </a:solidFill>
                </a:rPr>
                <a:t>か</a:t>
              </a:r>
              <a:endParaRPr kumimoji="1" lang="ja-JP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809995" y="4759252"/>
              <a:ext cx="4619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100" dirty="0" smtClean="0">
                  <a:solidFill>
                    <a:schemeClr val="bg1"/>
                  </a:solidFill>
                </a:rPr>
                <a:t>ぜ</a:t>
              </a:r>
              <a:r>
                <a:rPr lang="ja-JP" altLang="en-US" sz="1100" dirty="0">
                  <a:solidFill>
                    <a:schemeClr val="bg1"/>
                  </a:solidFill>
                </a:rPr>
                <a:t>ん</a:t>
              </a:r>
              <a:endParaRPr kumimoji="1" lang="ja-JP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321048" y="5141952"/>
              <a:ext cx="466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100" dirty="0" smtClean="0">
                  <a:solidFill>
                    <a:schemeClr val="bg1"/>
                  </a:solidFill>
                </a:rPr>
                <a:t>か</a:t>
              </a:r>
              <a:r>
                <a:rPr lang="ja-JP" altLang="en-US" sz="1100" dirty="0">
                  <a:solidFill>
                    <a:schemeClr val="bg1"/>
                  </a:solidFill>
                </a:rPr>
                <a:t>ね</a:t>
              </a:r>
              <a:endParaRPr kumimoji="1" lang="ja-JP" altLang="en-US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45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0" y="0"/>
            <a:ext cx="9144000" cy="9080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vert="horz" anchor="b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１．バス</a:t>
            </a:r>
            <a:r>
              <a:rPr lang="ja-JP" altLang="en-US" sz="3800" b="1" cap="none" spc="-1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の のり方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46872" y="8386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solidFill>
                  <a:schemeClr val="bg1"/>
                </a:solidFill>
              </a:rPr>
              <a:t>か た</a:t>
            </a:r>
            <a:endParaRPr kumimoji="1" lang="ja-JP" altLang="en-US" sz="1100" b="1" dirty="0">
              <a:solidFill>
                <a:schemeClr val="bg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93" y="2132856"/>
            <a:ext cx="6088123" cy="4466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4" name="グループ化 23"/>
          <p:cNvGrpSpPr/>
          <p:nvPr/>
        </p:nvGrpSpPr>
        <p:grpSpPr>
          <a:xfrm>
            <a:off x="868892" y="2276872"/>
            <a:ext cx="3859857" cy="2520280"/>
            <a:chOff x="868892" y="2276872"/>
            <a:chExt cx="3859857" cy="2520280"/>
          </a:xfrm>
        </p:grpSpPr>
        <p:sp>
          <p:nvSpPr>
            <p:cNvPr id="6" name="円/楕円 5"/>
            <p:cNvSpPr/>
            <p:nvPr/>
          </p:nvSpPr>
          <p:spPr>
            <a:xfrm>
              <a:off x="868892" y="2276872"/>
              <a:ext cx="504056" cy="2520280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1397331" y="3899148"/>
              <a:ext cx="864096" cy="505036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4368709" y="2348880"/>
              <a:ext cx="360040" cy="2017204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1"/>
          <a:stretch/>
        </p:blipFill>
        <p:spPr>
          <a:xfrm>
            <a:off x="6857883" y="1105349"/>
            <a:ext cx="2178613" cy="27937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グループ化 3"/>
          <p:cNvGrpSpPr/>
          <p:nvPr/>
        </p:nvGrpSpPr>
        <p:grpSpPr>
          <a:xfrm>
            <a:off x="630766" y="1052736"/>
            <a:ext cx="6389506" cy="993282"/>
            <a:chOff x="1854902" y="1052736"/>
            <a:chExt cx="6389506" cy="993282"/>
          </a:xfrm>
        </p:grpSpPr>
        <p:sp>
          <p:nvSpPr>
            <p:cNvPr id="10" name="角丸四角形吹き出し 9"/>
            <p:cNvSpPr/>
            <p:nvPr/>
          </p:nvSpPr>
          <p:spPr>
            <a:xfrm>
              <a:off x="1854902" y="1052736"/>
              <a:ext cx="6173482" cy="993282"/>
            </a:xfrm>
            <a:prstGeom prst="wedgeRoundRectCallout">
              <a:avLst>
                <a:gd name="adj1" fmla="val 54396"/>
                <a:gd name="adj2" fmla="val 105680"/>
                <a:gd name="adj3" fmla="val 16667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979868" y="1196752"/>
              <a:ext cx="626454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ja-JP" altLang="en-US" b="1" dirty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バス</a:t>
              </a:r>
              <a:r>
                <a:rPr lang="ja-JP" altLang="en-US" b="1" dirty="0" smtClean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に乗ったら、イスが　空いていれば　すぐにすわる。</a:t>
              </a:r>
              <a:endParaRPr lang="en-US" altLang="ja-JP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>
                <a:lnSpc>
                  <a:spcPts val="2700"/>
                </a:lnSpc>
              </a:pPr>
              <a:r>
                <a:rPr kumimoji="1" lang="ja-JP" altLang="en-US" b="1" dirty="0" smtClean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イスが空いていなければ、手すりに　つかまりましょう。</a:t>
              </a:r>
              <a:endParaRPr kumimoji="1" lang="ja-JP" altLang="en-US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647850" y="1114916"/>
              <a:ext cx="28009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dirty="0">
                  <a:solidFill>
                    <a:schemeClr val="bg1"/>
                  </a:solidFill>
                </a:rPr>
                <a:t> </a:t>
              </a:r>
              <a:r>
                <a:rPr lang="ja-JP" altLang="en-US" sz="1000" dirty="0" smtClean="0">
                  <a:solidFill>
                    <a:schemeClr val="bg1"/>
                  </a:solidFill>
                </a:rPr>
                <a:t> </a:t>
              </a:r>
              <a:r>
                <a:rPr kumimoji="1" lang="ja-JP" altLang="en-US" sz="1000" dirty="0" smtClean="0">
                  <a:solidFill>
                    <a:schemeClr val="bg1"/>
                  </a:solidFill>
                </a:rPr>
                <a:t>の　　　　　　　　　　　　　　　　　　　　　 　  あ　</a:t>
              </a:r>
              <a:endParaRPr kumimoji="1" lang="ja-JP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731542" y="1467541"/>
              <a:ext cx="32727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>
                  <a:solidFill>
                    <a:schemeClr val="bg1"/>
                  </a:solidFill>
                </a:rPr>
                <a:t>あ</a:t>
              </a:r>
              <a:endParaRPr kumimoji="1" lang="ja-JP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808486" y="1475161"/>
              <a:ext cx="32727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>
                  <a:solidFill>
                    <a:schemeClr val="bg1"/>
                  </a:solidFill>
                </a:rPr>
                <a:t>て</a:t>
              </a:r>
              <a:endParaRPr kumimoji="1" lang="ja-JP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6541616" y="4442284"/>
            <a:ext cx="2376264" cy="1651012"/>
            <a:chOff x="6541616" y="4442284"/>
            <a:chExt cx="2376264" cy="1651012"/>
          </a:xfrm>
        </p:grpSpPr>
        <p:sp>
          <p:nvSpPr>
            <p:cNvPr id="15" name="角丸四角形吹き出し 14"/>
            <p:cNvSpPr/>
            <p:nvPr/>
          </p:nvSpPr>
          <p:spPr>
            <a:xfrm>
              <a:off x="6541616" y="4442284"/>
              <a:ext cx="2376264" cy="1651012"/>
            </a:xfrm>
            <a:prstGeom prst="wedgeRoundRectCallout">
              <a:avLst>
                <a:gd name="adj1" fmla="val -7179"/>
                <a:gd name="adj2" fmla="val -78902"/>
                <a:gd name="adj3" fmla="val 16667"/>
              </a:avLst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6573366" y="4590568"/>
              <a:ext cx="227885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700"/>
                </a:lnSpc>
              </a:pPr>
              <a:r>
                <a:rPr kumimoji="1" lang="ja-JP" altLang="en-US" b="1" dirty="0" smtClean="0">
                  <a:solidFill>
                    <a:schemeClr val="bg1"/>
                  </a:solidFill>
                </a:rPr>
                <a:t>早くイスにすわらなかったり、手すりにつかまらないと、バスは出</a:t>
              </a:r>
              <a:r>
                <a:rPr kumimoji="1" lang="ja-JP" altLang="en-US" b="1" dirty="0" err="1" smtClean="0">
                  <a:solidFill>
                    <a:schemeClr val="bg1"/>
                  </a:solidFill>
                </a:rPr>
                <a:t>ぱつ</a:t>
              </a:r>
              <a:r>
                <a:rPr kumimoji="1" lang="ja-JP" altLang="en-US" b="1" dirty="0" smtClean="0">
                  <a:solidFill>
                    <a:schemeClr val="bg1"/>
                  </a:solidFill>
                </a:rPr>
                <a:t>できないよ。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564642" y="4501639"/>
              <a:ext cx="4895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>
                  <a:solidFill>
                    <a:schemeClr val="bg1"/>
                  </a:solidFill>
                </a:rPr>
                <a:t>はや</a:t>
              </a:r>
              <a:endParaRPr kumimoji="1" lang="ja-JP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7638628" y="4856460"/>
              <a:ext cx="4895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>
                  <a:solidFill>
                    <a:schemeClr val="bg1"/>
                  </a:solidFill>
                </a:rPr>
                <a:t>て</a:t>
              </a:r>
              <a:endParaRPr kumimoji="1" lang="ja-JP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558840" y="5552410"/>
              <a:ext cx="4895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>
                  <a:solidFill>
                    <a:schemeClr val="bg1"/>
                  </a:solidFill>
                </a:rPr>
                <a:t>しゅっ</a:t>
              </a:r>
              <a:endParaRPr kumimoji="1" lang="ja-JP" altLang="en-US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89B9C-55AE-471B-8AA1-7A406D031EF5}" type="slidenum">
              <a:rPr lang="ja-JP" altLang="en-US" sz="1400" b="1" smtClean="0"/>
              <a:pPr>
                <a:defRPr/>
              </a:pPr>
              <a:t>8</a:t>
            </a:fld>
            <a:endParaRPr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7069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3229562"/>
            <a:ext cx="8892480" cy="3223774"/>
          </a:xfrm>
          <a:prstGeom prst="rect">
            <a:avLst/>
          </a:prstGeom>
        </p:spPr>
      </p:pic>
      <p:sp>
        <p:nvSpPr>
          <p:cNvPr id="21507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50800" y="1242219"/>
            <a:ext cx="8991600" cy="1152525"/>
          </a:xfrm>
        </p:spPr>
        <p:txBody>
          <a:bodyPr/>
          <a:lstStyle/>
          <a:p>
            <a:pPr algn="just" eaLnBrk="1" hangingPunct="1">
              <a:lnSpc>
                <a:spcPts val="4400"/>
              </a:lnSpc>
              <a:buFont typeface="Arial" charset="0"/>
              <a:buNone/>
            </a:pPr>
            <a:r>
              <a:rPr lang="ja-JP" altLang="en-US" dirty="0" smtClean="0">
                <a:solidFill>
                  <a:srgbClr val="7030A0"/>
                </a:solidFill>
                <a:latin typeface="Rounded Mgen+ 1c black" pitchFamily="50" charset="-128"/>
                <a:ea typeface="Rounded Mgen+ 1c black" pitchFamily="50" charset="-128"/>
              </a:rPr>
              <a:t>①車内では イスが空いていたら </a:t>
            </a:r>
            <a:r>
              <a:rPr lang="ja-JP" altLang="en-US" spc="-200" dirty="0" smtClean="0">
                <a:solidFill>
                  <a:srgbClr val="7030A0"/>
                </a:solidFill>
                <a:latin typeface="Rounded Mgen+ 1c black" pitchFamily="50" charset="-128"/>
                <a:ea typeface="Rounded Mgen+ 1c black" pitchFamily="50" charset="-128"/>
              </a:rPr>
              <a:t>ちゃんとすわ</a:t>
            </a:r>
            <a:r>
              <a:rPr lang="ja-JP" altLang="en-US" dirty="0" smtClean="0">
                <a:solidFill>
                  <a:srgbClr val="7030A0"/>
                </a:solidFill>
                <a:latin typeface="Rounded Mgen+ 1c black" pitchFamily="50" charset="-128"/>
                <a:ea typeface="Rounded Mgen+ 1c black" pitchFamily="50" charset="-128"/>
              </a:rPr>
              <a:t>り</a:t>
            </a:r>
            <a:r>
              <a:rPr lang="ja-JP" altLang="en-US" spc="-300" dirty="0" smtClean="0">
                <a:solidFill>
                  <a:srgbClr val="7030A0"/>
                </a:solidFill>
                <a:latin typeface="Rounded Mgen+ 1c black" pitchFamily="50" charset="-128"/>
                <a:ea typeface="Rounded Mgen+ 1c black" pitchFamily="50" charset="-128"/>
              </a:rPr>
              <a:t>ましょ</a:t>
            </a:r>
            <a:r>
              <a:rPr lang="ja-JP" altLang="en-US" spc="-200" dirty="0" smtClean="0">
                <a:solidFill>
                  <a:srgbClr val="7030A0"/>
                </a:solidFill>
                <a:latin typeface="Rounded Mgen+ 1c black" pitchFamily="50" charset="-128"/>
                <a:ea typeface="Rounded Mgen+ 1c black" pitchFamily="50" charset="-128"/>
              </a:rPr>
              <a:t>う</a:t>
            </a:r>
            <a:r>
              <a:rPr lang="ja-JP" altLang="en-US" dirty="0" smtClean="0">
                <a:solidFill>
                  <a:srgbClr val="7030A0"/>
                </a:solidFill>
                <a:latin typeface="Rounded Mgen+ 1c black" pitchFamily="50" charset="-128"/>
                <a:ea typeface="Rounded Mgen+ 1c black" pitchFamily="50" charset="-128"/>
              </a:rPr>
              <a:t>。すわれないときは 手すりを</a:t>
            </a:r>
            <a:r>
              <a:rPr lang="ja-JP" altLang="en-US" spc="-200" dirty="0" smtClean="0">
                <a:solidFill>
                  <a:srgbClr val="7030A0"/>
                </a:solidFill>
                <a:latin typeface="Rounded Mgen+ 1c black" pitchFamily="50" charset="-128"/>
                <a:ea typeface="Rounded Mgen+ 1c black" pitchFamily="50" charset="-128"/>
              </a:rPr>
              <a:t> し</a:t>
            </a:r>
            <a:r>
              <a:rPr lang="ja-JP" altLang="en-US" dirty="0" smtClean="0">
                <a:solidFill>
                  <a:srgbClr val="7030A0"/>
                </a:solidFill>
                <a:latin typeface="Rounded Mgen+ 1c black" pitchFamily="50" charset="-128"/>
                <a:ea typeface="Rounded Mgen+ 1c black" pitchFamily="50" charset="-128"/>
              </a:rPr>
              <a:t>っかりもちましょう。</a:t>
            </a:r>
          </a:p>
        </p:txBody>
      </p:sp>
      <p:sp>
        <p:nvSpPr>
          <p:cNvPr id="21512" name="コンテンツ プレースホルダ 2"/>
          <p:cNvSpPr txBox="1">
            <a:spLocks/>
          </p:cNvSpPr>
          <p:nvPr/>
        </p:nvSpPr>
        <p:spPr bwMode="auto">
          <a:xfrm>
            <a:off x="503690" y="1095716"/>
            <a:ext cx="385228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buClrTx/>
              <a:buSzTx/>
              <a:buFont typeface="Arial" charset="0"/>
              <a:buNone/>
            </a:pPr>
            <a:r>
              <a:rPr lang="ja-JP" altLang="en-US" sz="1400" dirty="0">
                <a:solidFill>
                  <a:srgbClr val="7030A0"/>
                </a:solidFill>
                <a:latin typeface="HG丸ｺﾞｼｯｸM-PRO" pitchFamily="50" charset="-128"/>
                <a:ea typeface="HG丸ｺﾞｼｯｸM-PRO" pitchFamily="50" charset="-128"/>
              </a:rPr>
              <a:t>しゃ</a:t>
            </a:r>
            <a:r>
              <a:rPr lang="ja-JP" altLang="en-US" sz="1400" dirty="0" smtClean="0">
                <a:solidFill>
                  <a:srgbClr val="7030A0"/>
                </a:solidFill>
                <a:latin typeface="HG丸ｺﾞｼｯｸM-PRO" pitchFamily="50" charset="-128"/>
                <a:ea typeface="HG丸ｺﾞｼｯｸM-PRO" pitchFamily="50" charset="-128"/>
              </a:rPr>
              <a:t>ない　　　　　　　　　　　　　 あ</a:t>
            </a:r>
            <a:endParaRPr lang="ja-JP" altLang="en-US" sz="1400" dirty="0">
              <a:solidFill>
                <a:srgbClr val="7030A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9" name="コンテンツ プレースホルダ 2"/>
          <p:cNvSpPr txBox="1">
            <a:spLocks/>
          </p:cNvSpPr>
          <p:nvPr/>
        </p:nvSpPr>
        <p:spPr bwMode="auto">
          <a:xfrm>
            <a:off x="5897734" y="1645586"/>
            <a:ext cx="504056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buClrTx/>
              <a:buSzTx/>
              <a:buFont typeface="Arial" charset="0"/>
              <a:buNone/>
            </a:pPr>
            <a:r>
              <a:rPr lang="ja-JP" altLang="en-US" sz="1400" dirty="0" smtClean="0">
                <a:solidFill>
                  <a:srgbClr val="7030A0"/>
                </a:solidFill>
                <a:latin typeface="HG丸ｺﾞｼｯｸM-PRO" pitchFamily="50" charset="-128"/>
                <a:ea typeface="HG丸ｺﾞｼｯｸM-PRO" pitchFamily="50" charset="-128"/>
              </a:rPr>
              <a:t>て</a:t>
            </a:r>
            <a:endParaRPr lang="ja-JP" altLang="en-US" sz="1400" dirty="0">
              <a:solidFill>
                <a:srgbClr val="7030A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0"/>
            <a:ext cx="9144000" cy="10525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vert="horz" bIns="144000" anchor="b" anchorCtr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Franklin Gothic Medium" pitchFamily="34" charset="0"/>
                <a:ea typeface="HG創英角ｺﾞｼｯｸUB" pitchFamily="49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800" b="1" cap="none" spc="-10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２．バスでの やくそく</a:t>
            </a:r>
            <a:endParaRPr lang="ja-JP" altLang="en-US" sz="3800" b="1" cap="none" spc="-10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+ 1c black" panose="020B0902020203020207" pitchFamily="50" charset="-128"/>
              <a:ea typeface="M+ 1c black" panose="020B0902020203020207" pitchFamily="50" charset="-128"/>
              <a:cs typeface="M+ 1c black" panose="020B0902020203020207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443354" y="3454152"/>
            <a:ext cx="6743528" cy="2448272"/>
            <a:chOff x="1443354" y="3454152"/>
            <a:chExt cx="6743528" cy="2448272"/>
          </a:xfrm>
        </p:grpSpPr>
        <p:sp>
          <p:nvSpPr>
            <p:cNvPr id="11" name="乗算記号 10"/>
            <p:cNvSpPr/>
            <p:nvPr/>
          </p:nvSpPr>
          <p:spPr>
            <a:xfrm>
              <a:off x="5580112" y="3454152"/>
              <a:ext cx="2606770" cy="2448272"/>
            </a:xfrm>
            <a:prstGeom prst="mathMultiply">
              <a:avLst>
                <a:gd name="adj1" fmla="val 13664"/>
              </a:avLst>
            </a:prstGeom>
            <a:solidFill>
              <a:srgbClr val="C00000">
                <a:alpha val="52000"/>
              </a:srgbClr>
            </a:solidFill>
            <a:ln>
              <a:solidFill>
                <a:schemeClr val="accent1">
                  <a:shade val="50000"/>
                  <a:alpha val="4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ドーナツ 11"/>
            <p:cNvSpPr/>
            <p:nvPr/>
          </p:nvSpPr>
          <p:spPr>
            <a:xfrm>
              <a:off x="1443354" y="3828746"/>
              <a:ext cx="1616478" cy="1616478"/>
            </a:xfrm>
            <a:prstGeom prst="donut">
              <a:avLst>
                <a:gd name="adj" fmla="val 17399"/>
              </a:avLst>
            </a:prstGeom>
            <a:solidFill>
              <a:srgbClr val="339933">
                <a:alpha val="5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89B9C-55AE-471B-8AA1-7A406D031EF5}" type="slidenum">
              <a:rPr lang="ja-JP" altLang="en-US" sz="1400" b="1" smtClean="0"/>
              <a:pPr>
                <a:defRPr/>
              </a:pPr>
              <a:t>9</a:t>
            </a:fld>
            <a:endParaRPr lang="ja-JP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トラベル">
  <a:themeElements>
    <a:clrScheme name="ペーパー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トラベル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トラベル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ペーパー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4666</TotalTime>
  <Words>1155</Words>
  <Application>Microsoft Office PowerPoint</Application>
  <PresentationFormat>画面に合わせる (4:3)</PresentationFormat>
  <Paragraphs>234</Paragraphs>
  <Slides>19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37" baseType="lpstr">
      <vt:lpstr>HGｺﾞｼｯｸE</vt:lpstr>
      <vt:lpstr>Rounded Mgen+ 1c black</vt:lpstr>
      <vt:lpstr>Wingdings 2</vt:lpstr>
      <vt:lpstr>Franklin Gothic Medium</vt:lpstr>
      <vt:lpstr>Arial</vt:lpstr>
      <vt:lpstr>Rounded Mgen+ 1c medium</vt:lpstr>
      <vt:lpstr>M+ 1c black</vt:lpstr>
      <vt:lpstr>HG創英角ｺﾞｼｯｸUB</vt:lpstr>
      <vt:lpstr>HG丸ｺﾞｼｯｸM-PRO</vt:lpstr>
      <vt:lpstr>Calibri</vt:lpstr>
      <vt:lpstr>Rounded Mgen+ 1c bold</vt:lpstr>
      <vt:lpstr>Franklin Gothic Book</vt:lpstr>
      <vt:lpstr>HG創英角ﾎﾟｯﾌﾟ体</vt:lpstr>
      <vt:lpstr>Rounded Mgen+ 1c heavy</vt:lpstr>
      <vt:lpstr>ＭＳ ゴシック</vt:lpstr>
      <vt:lpstr>M+ 1c bold</vt:lpstr>
      <vt:lpstr>ＭＳ Ｐゴシック</vt:lpstr>
      <vt:lpstr>トラベル</vt:lpstr>
      <vt:lpstr>PowerPoint プレゼンテーション</vt:lpstr>
      <vt:lpstr>１．バスの のり方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２．バスでの やくそく</vt:lpstr>
      <vt:lpstr> 3．バスをおりる じゅんび</vt:lpstr>
      <vt:lpstr>PowerPoint プレゼンテーション</vt:lpstr>
      <vt:lpstr>PowerPoint プレゼンテーション</vt:lpstr>
      <vt:lpstr>PowerPoint プレゼンテーション</vt:lpstr>
      <vt:lpstr> 5．バスの おり方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/>
  <cp:lastModifiedBy>佐藤　綾奈</cp:lastModifiedBy>
  <cp:revision>440</cp:revision>
  <cp:lastPrinted>2020-12-02T02:43:37Z</cp:lastPrinted>
  <dcterms:created xsi:type="dcterms:W3CDTF">2010-12-03T05:52:23Z</dcterms:created>
  <dcterms:modified xsi:type="dcterms:W3CDTF">2021-07-16T06:54:33Z</dcterms:modified>
</cp:coreProperties>
</file>