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51" d="100"/>
          <a:sy n="51" d="100"/>
        </p:scale>
        <p:origin x="231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356995" cy="1631216"/>
            <a:chOff x="269552" y="243214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95233" y="687328"/>
          <a:ext cx="6526144" cy="90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031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261113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1760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症状名等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措置の例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の制限、においがきつい・換気が悪い・高温多湿などの</a:t>
                      </a:r>
                      <a:r>
                        <a:rPr kumimoji="1" lang="ja-JP" altLang="en-US" sz="10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わり症状を増悪させる環境における作業の制限、通勤緩和、休憩の配慮　 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0206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貧血、めまい・立ちくらみ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勤務時間の短縮、身体的負担の大きい作業（高所や不安定な足場での作業）の制限、ストレス・緊張を多く感じる作業の制限、通勤緩和、休憩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の配慮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性器出血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腰痛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静脈瘤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浮腫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手や手首の痛み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全身倦怠感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動悸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38434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血圧の上昇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蛋白尿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妊娠糖尿病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赤ちゃん（胎児）が週数に比べ小さい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多胎妊娠（　　　　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産後体調が悪い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妊娠中・産後の不安・不眠・落ち着かないなど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</a:t>
                      </a:r>
                    </a:p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（自由記載）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疾患名に応じた主治医等からの具体的な措置、もしくは上記の症状名等から参照できる措置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1947</TotalTime>
  <Words>1576</Words>
  <Application>Microsoft Office PowerPoint</Application>
  <PresentationFormat>A4 210 x 297 mm</PresentationFormat>
  <Paragraphs>121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徳永 希美(tokunaga-nozomi)</dc:creator>
  <cp:lastModifiedBy>in1050496</cp:lastModifiedBy>
  <cp:revision>193</cp:revision>
  <cp:lastPrinted>2021-03-31T02:01:05Z</cp:lastPrinted>
  <dcterms:created xsi:type="dcterms:W3CDTF">2020-04-23T04:59:07Z</dcterms:created>
  <dcterms:modified xsi:type="dcterms:W3CDTF">2021-06-29T06:53:42Z</dcterms:modified>
</cp:coreProperties>
</file>