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100" d="100"/>
          <a:sy n="100" d="100"/>
        </p:scale>
        <p:origin x="14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５年２月版）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83241"/>
              </p:ext>
            </p:extLst>
          </p:nvPr>
        </p:nvGraphicFramePr>
        <p:xfrm>
          <a:off x="151072" y="799780"/>
          <a:ext cx="6589011" cy="8806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年度仙台市中小企業チャレンジ補助金＜一般募集コース＞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公募説明会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仙台市経済局中小企業支援課職員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令和５年４月２６日　１０時３０分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～２０時００分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仙台市経済局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階作業室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仙台市青葉区国分町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仙台パークビル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仙台市経済局中小企業支援課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仙台市青葉区国分町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仙台パークビル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022-214-7338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kei008040@city.sendai.jp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各回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午前の部：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分～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午後の部：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分～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夜の部：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分～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28172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n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５年２月版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19932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4377</TotalTime>
  <Words>596</Words>
  <Application>Microsoft Office PowerPoint</Application>
  <PresentationFormat>A4 210 x 297 mm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菊池　栄里香</cp:lastModifiedBy>
  <cp:revision>637</cp:revision>
  <cp:lastPrinted>2022-07-11T11:10:24Z</cp:lastPrinted>
  <dcterms:created xsi:type="dcterms:W3CDTF">2021-06-21T06:44:25Z</dcterms:created>
  <dcterms:modified xsi:type="dcterms:W3CDTF">2023-03-30T05:12:58Z</dcterms:modified>
</cp:coreProperties>
</file>