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9" r:id="rId4"/>
    <p:sldId id="27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C3696-F3A1-4A58-BB72-6CDE3ECEE25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24CE-0F85-414F-95E9-F7680FB50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032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C6ED-D484-481C-A543-606F40C0C28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728E6-B046-4A83-81B9-6A164FD58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09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4EC9-100B-4AE4-A1A5-2EE6BC22D56C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9938-87C2-454E-AFBE-7E6317E9A41E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221E-0932-4815-8FCF-62ED27FE0A16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9612-C21A-4508-AA9E-BBF20D39999D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DEED-40F4-4E58-8DDC-46EF84598BE0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EEC6-09D5-4464-A8CA-935E96381577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07F2-879D-4173-AC2B-3041C1A1E8C6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6E7E-D08B-4D43-ABAC-0F704D5C86AD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18EB-9C39-4B00-8197-07BAC67E8DD8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DEE5-6695-4936-8DD5-614F356376F4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202D-CB3A-429F-8227-8294EDA0C867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D241C-7CEB-4886-BA92-A87FABAD6132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5496" y="571882"/>
            <a:ext cx="7912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（１）社会的課題解決に向けた取組み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105" y="1007966"/>
            <a:ext cx="7912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①テーマ：</a:t>
            </a:r>
            <a:r>
              <a:rPr lang="ja-JP" altLang="en-US" sz="2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〇〇〇による〇〇〇に向けた〇〇〇（記載例）</a:t>
            </a:r>
            <a:endParaRPr kumimoji="1" lang="en-US" altLang="ja-JP" sz="2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8531" y="1439613"/>
            <a:ext cx="90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②課題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22171" y="2213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（様式第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号別紙）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10734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取組み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の詳細（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</a:t>
            </a:r>
            <a:r>
              <a:rPr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←企業名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" y="476672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2861" y="1766532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（記載例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〇〇〇という課題に危機感を持っていた。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〇〇〇のためには〇〇〇が必要であると考えていた。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kumimoji="1"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1287153" y="2580632"/>
            <a:ext cx="6688360" cy="1239760"/>
          </a:xfrm>
          <a:prstGeom prst="wedgeRectCallout">
            <a:avLst>
              <a:gd name="adj1" fmla="val -39973"/>
              <a:gd name="adj2" fmla="val 851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パワーポイント形式のファイル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枚以内で作成ください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取組みの内容がわかる写真（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枚程度）を添付ください。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63588" y="3734794"/>
            <a:ext cx="3384376" cy="29810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56609" y="3734794"/>
            <a:ext cx="3384376" cy="29810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92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331912" y="614919"/>
            <a:ext cx="90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③取組内容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1912" y="981651"/>
            <a:ext cx="8758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（記載例）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・〇〇年より、〇〇〇〇〇といった課題に対し、〇〇〇〇〇や〇〇〇〇〇といった取り組み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行い、解決を図った。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22171" y="2213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（様式第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号別紙）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496" y="10734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対象となる取組み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の詳細（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</a:t>
            </a:r>
            <a:r>
              <a:rPr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←企業名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1912" y="3609228"/>
            <a:ext cx="90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1912" y="3981063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（記載例）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可能な限り定量的な成果を記入ください。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・○○○により、○○年から○○年の間、○○○人以上に対し○○○○の支援を行った。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・○○○○○により、○○○○○が前年比○○％アップした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" y="476672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1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5496" y="571882"/>
            <a:ext cx="7912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）魅力的な職場環境づくりに向けた取組み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105" y="1007966"/>
            <a:ext cx="7912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①テーマ：</a:t>
            </a:r>
            <a:r>
              <a:rPr lang="ja-JP" altLang="en-US" sz="2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〇〇〇による〇〇〇に向けた〇〇〇（記載例）</a:t>
            </a:r>
            <a:endParaRPr kumimoji="1" lang="en-US" altLang="ja-JP" sz="2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8531" y="1439613"/>
            <a:ext cx="90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②課題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22171" y="2213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（様式第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号別紙）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10734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対象となる取組み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の詳細（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</a:t>
            </a:r>
            <a:r>
              <a:rPr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←企業名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2861" y="1896056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（記載例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〇〇〇という課題に危機感を持っていた。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〇〇〇のためには〇〇〇が必要であると考えていた。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kumimoji="1"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63588" y="3734794"/>
            <a:ext cx="3384376" cy="29810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56609" y="3734794"/>
            <a:ext cx="3384376" cy="29810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" y="476672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331912" y="614919"/>
            <a:ext cx="90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③取組内容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1912" y="981651"/>
            <a:ext cx="8758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（記載例）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・〇〇年より、〇〇〇〇〇といった課題に対し、〇〇〇〇〇や〇〇〇〇〇といった取り組み、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を行い、解決を図った。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22171" y="2213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（様式第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号別紙）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496" y="10734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対象となる取組み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の詳細（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</a:t>
            </a:r>
            <a:r>
              <a:rPr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←企業名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1912" y="3609228"/>
            <a:ext cx="906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1912" y="3981063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（記載例）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可能な限り定量的な成果を記入ください。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・○○○により、○○年から○○年の間、○○○人以上に対し○○○○の支援を行った。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・○○○○○により、○○○○○が前年比○○％アップした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" y="476672"/>
            <a:ext cx="9144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8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391</Words>
  <Application>Microsoft Office PowerPoint</Application>
  <PresentationFormat>画面に合わせる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28</cp:revision>
  <cp:lastPrinted>2024-07-01T07:25:56Z</cp:lastPrinted>
  <dcterms:created xsi:type="dcterms:W3CDTF">2019-06-12T01:47:51Z</dcterms:created>
  <dcterms:modified xsi:type="dcterms:W3CDTF">2024-07-02T23:39:05Z</dcterms:modified>
</cp:coreProperties>
</file>