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9" r:id="rId4"/>
    <p:sldId id="270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C3696-F3A1-4A58-BB72-6CDE3ECEE257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124CE-0F85-414F-95E9-F7680FB50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032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5C6ED-D484-481C-A543-606F40C0C285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7728E6-B046-4A83-81B9-6A164FD58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099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4EC9-100B-4AE4-A1A5-2EE6BC22D56C}" type="datetime1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9938-87C2-454E-AFBE-7E6317E9A41E}" type="datetime1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221E-0932-4815-8FCF-62ED27FE0A16}" type="datetime1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29612-C21A-4508-AA9E-BBF20D39999D}" type="datetime1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EDEED-40F4-4E58-8DDC-46EF84598BE0}" type="datetime1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4EEC6-09D5-4464-A8CA-935E96381577}" type="datetime1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07F2-879D-4173-AC2B-3041C1A1E8C6}" type="datetime1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6E7E-D08B-4D43-ABAC-0F704D5C86AD}" type="datetime1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018EB-9C39-4B00-8197-07BAC67E8DD8}" type="datetime1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DEE5-6695-4936-8DD5-614F356376F4}" type="datetime1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4202D-CB3A-429F-8227-8294EDA0C867}" type="datetime1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D241C-7CEB-4886-BA92-A87FABAD6132}" type="datetime1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35496" y="571882"/>
            <a:ext cx="7912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（１）社会的課題解決に向けた取組み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0105" y="1007966"/>
            <a:ext cx="7912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①テーマ：</a:t>
            </a:r>
            <a:r>
              <a:rPr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〇〇〇による〇〇〇に向けた〇〇〇（記載例）</a:t>
            </a:r>
            <a:endParaRPr kumimoji="1" lang="en-US" altLang="ja-JP" sz="20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48531" y="1439613"/>
            <a:ext cx="9064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②課題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722171" y="22139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（様式第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号別紙）　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496" y="10734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対象となる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取組み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の詳細（</a:t>
            </a:r>
            <a:r>
              <a:rPr lang="ja-JP" altLang="en-US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○○○○</a:t>
            </a:r>
            <a:r>
              <a:rPr lang="ja-JP" altLang="en-US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←企業名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kumimoji="1"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" y="476672"/>
            <a:ext cx="9144000" cy="457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82861" y="1766532"/>
            <a:ext cx="8496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（記載例</a:t>
            </a:r>
            <a:r>
              <a:rPr lang="ja-JP" altLang="en-US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6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r>
              <a:rPr lang="ja-JP" altLang="en-US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〇〇〇という課題に危機感を持っていた。</a:t>
            </a:r>
            <a:endParaRPr lang="en-US" altLang="ja-JP" sz="16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〇〇〇のためには〇〇〇が必要であると考えていた。</a:t>
            </a:r>
            <a:endParaRPr lang="en-US" altLang="ja-JP" sz="16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endParaRPr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endParaRPr lang="en-US" altLang="ja-JP" sz="16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endParaRPr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endParaRPr lang="en-US" altLang="ja-JP" sz="16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endParaRPr lang="en-US" altLang="ja-JP" sz="16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endParaRPr kumimoji="1" lang="ja-JP" altLang="en-US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四角形吹き出し 1"/>
          <p:cNvSpPr/>
          <p:nvPr/>
        </p:nvSpPr>
        <p:spPr>
          <a:xfrm>
            <a:off x="1287153" y="2580632"/>
            <a:ext cx="6688360" cy="1239760"/>
          </a:xfrm>
          <a:prstGeom prst="wedgeRectCallout">
            <a:avLst>
              <a:gd name="adj1" fmla="val -39973"/>
              <a:gd name="adj2" fmla="val 851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パワーポイント形式のファイル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枚以内で作成ください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取組みの内容がわかる写真（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枚程度）を添付ください。</a:t>
            </a:r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863588" y="3734794"/>
            <a:ext cx="3384376" cy="29810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写真</a:t>
            </a:r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056609" y="3734794"/>
            <a:ext cx="3384376" cy="29810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写真</a:t>
            </a:r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925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/>
          <p:cNvSpPr txBox="1"/>
          <p:nvPr/>
        </p:nvSpPr>
        <p:spPr>
          <a:xfrm>
            <a:off x="331912" y="614919"/>
            <a:ext cx="9064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③取組内容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31912" y="981651"/>
            <a:ext cx="8758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（記載例）</a:t>
            </a:r>
            <a:endParaRPr lang="en-US" altLang="ja-JP" sz="16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r>
              <a:rPr lang="ja-JP" altLang="en-US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・〇〇年より、〇〇〇〇〇といった課題に対し、〇〇〇〇〇や〇〇〇〇〇といった取り組み</a:t>
            </a:r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endParaRPr lang="en-US" altLang="ja-JP" sz="16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行い、解決を図った。</a:t>
            </a:r>
            <a:endParaRPr lang="en-US" altLang="ja-JP" sz="16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722171" y="22139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（様式第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号別紙）　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5496" y="10734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対象となる取組み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の詳細（</a:t>
            </a:r>
            <a:r>
              <a:rPr lang="ja-JP" altLang="en-US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○○○○</a:t>
            </a:r>
            <a:r>
              <a:rPr lang="ja-JP" altLang="en-US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←企業名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kumimoji="1"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31912" y="3609228"/>
            <a:ext cx="9064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④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成果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31912" y="3981063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（記載例）</a:t>
            </a:r>
            <a:r>
              <a:rPr lang="en-US" altLang="ja-JP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可能な限り定量的な成果を記入ください。</a:t>
            </a:r>
          </a:p>
          <a:p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・○○○により、○○年から○○年の間、○○○人以上に対し○○○○の支援を行った。</a:t>
            </a:r>
          </a:p>
          <a:p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・○○○○○により、○○○○○が前年比○○％アップした</a:t>
            </a:r>
            <a:r>
              <a:rPr lang="ja-JP" altLang="en-US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ja-JP" altLang="en-US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" y="476672"/>
            <a:ext cx="9144000" cy="457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71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35496" y="571882"/>
            <a:ext cx="7912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）魅力的な職場環境づくりに向けた取組み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0105" y="1007966"/>
            <a:ext cx="7912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①テーマ：</a:t>
            </a:r>
            <a:r>
              <a:rPr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〇〇〇による〇〇〇に向けた〇〇〇（記載例）</a:t>
            </a:r>
            <a:endParaRPr kumimoji="1" lang="en-US" altLang="ja-JP" sz="20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48531" y="1439613"/>
            <a:ext cx="9064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②課題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722171" y="22139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（様式第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号別紙）　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496" y="10734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対象となる取組み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の詳細（</a:t>
            </a:r>
            <a:r>
              <a:rPr lang="ja-JP" altLang="en-US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○○○○</a:t>
            </a:r>
            <a:r>
              <a:rPr lang="ja-JP" altLang="en-US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←企業名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kumimoji="1"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82861" y="1896056"/>
            <a:ext cx="8496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（記載例</a:t>
            </a:r>
            <a:r>
              <a:rPr lang="ja-JP" altLang="en-US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6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r>
              <a:rPr lang="ja-JP" altLang="en-US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〇〇〇という課題に危機感を持っていた。</a:t>
            </a:r>
            <a:endParaRPr lang="en-US" altLang="ja-JP" sz="16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〇〇〇のためには〇〇〇が必要であると考えていた。</a:t>
            </a:r>
            <a:endParaRPr lang="en-US" altLang="ja-JP" sz="16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endParaRPr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endParaRPr lang="en-US" altLang="ja-JP" sz="16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endParaRPr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endParaRPr lang="en-US" altLang="ja-JP" sz="16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endParaRPr lang="en-US" altLang="ja-JP" sz="16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endParaRPr kumimoji="1" lang="ja-JP" altLang="en-US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863588" y="3734794"/>
            <a:ext cx="3384376" cy="29810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写真</a:t>
            </a:r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056609" y="3734794"/>
            <a:ext cx="3384376" cy="29810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写真</a:t>
            </a:r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" y="476672"/>
            <a:ext cx="9144000" cy="457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61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/>
          <p:cNvSpPr txBox="1"/>
          <p:nvPr/>
        </p:nvSpPr>
        <p:spPr>
          <a:xfrm>
            <a:off x="331912" y="614919"/>
            <a:ext cx="9064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③取組内容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31912" y="981651"/>
            <a:ext cx="8758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（記載例）</a:t>
            </a:r>
            <a:endParaRPr lang="en-US" altLang="ja-JP" sz="16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r>
              <a:rPr lang="ja-JP" altLang="en-US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・〇〇年より、〇〇〇〇〇といった課題に対し、〇〇〇〇〇や〇〇〇〇〇といった取り組み、</a:t>
            </a:r>
            <a:endParaRPr lang="en-US" altLang="ja-JP" sz="16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を行い、解決を図った。</a:t>
            </a:r>
            <a:endParaRPr lang="en-US" altLang="ja-JP" sz="16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722171" y="22139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（様式第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号別紙）　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5496" y="10734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対象となる取組み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の詳細（</a:t>
            </a:r>
            <a:r>
              <a:rPr lang="ja-JP" altLang="en-US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○○○○</a:t>
            </a:r>
            <a:r>
              <a:rPr lang="ja-JP" altLang="en-US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←企業名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kumimoji="1"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31912" y="3609228"/>
            <a:ext cx="9064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④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成果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31912" y="3981063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（記載例）</a:t>
            </a:r>
            <a:r>
              <a:rPr lang="en-US" altLang="ja-JP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可能な限り定量的な成果を記入ください。</a:t>
            </a:r>
          </a:p>
          <a:p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・○○○により、○○年から○○年の間、○○○人以上に対し○○○○の支援を行った。</a:t>
            </a:r>
          </a:p>
          <a:p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・○○○○○により、○○○○○が前年比○○％アップした</a:t>
            </a:r>
            <a:r>
              <a:rPr lang="ja-JP" altLang="en-US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ja-JP" altLang="en-US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" y="476672"/>
            <a:ext cx="9144000" cy="457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82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391</Words>
  <Application>Microsoft Office PowerPoint</Application>
  <PresentationFormat>画面に合わせる (4:3)</PresentationFormat>
  <Paragraphs>55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ＭＳ Ｐゴシック</vt:lpstr>
      <vt:lpstr>メイリオ</vt:lpstr>
      <vt:lpstr>游ゴシック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28</cp:revision>
  <cp:lastPrinted>2024-07-01T07:25:56Z</cp:lastPrinted>
  <dcterms:created xsi:type="dcterms:W3CDTF">2019-06-12T01:47:51Z</dcterms:created>
  <dcterms:modified xsi:type="dcterms:W3CDTF">2024-07-02T23:39:05Z</dcterms:modified>
</cp:coreProperties>
</file>